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dZdul51DgKrW9E21FO7dlCzBr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x">
  <p:cSld name="TITLE_AND_BODY">
    <p:spTree>
      <p:nvGrpSpPr>
        <p:cNvPr id="19"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1" name="Google Shape;21;p17"/>
          <p:cNvSpPr txBox="1"/>
          <p:nvPr>
            <p:ph idx="1" type="body"/>
          </p:nvPr>
        </p:nvSpPr>
        <p:spPr>
          <a:xfrm>
            <a:off x="575886" y="3922845"/>
            <a:ext cx="3354127" cy="1008398"/>
          </a:xfrm>
          <a:prstGeom prst="rect">
            <a:avLst/>
          </a:prstGeom>
          <a:noFill/>
          <a:ln>
            <a:noFill/>
          </a:ln>
        </p:spPr>
        <p:txBody>
          <a:bodyPr anchorCtr="0" anchor="t" bIns="45700" lIns="45700" spcFirstLastPara="1" rIns="45700" wrap="square" tIns="45700">
            <a:normAutofit/>
          </a:bodyPr>
          <a:lstStyle>
            <a:lvl1pPr indent="-228600" lvl="0" marL="457200" algn="l">
              <a:lnSpc>
                <a:spcPct val="9750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750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750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750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7500"/>
              </a:lnSpc>
              <a:spcBef>
                <a:spcPts val="0"/>
              </a:spcBef>
              <a:spcAft>
                <a:spcPts val="0"/>
              </a:spcAft>
              <a:buClr>
                <a:srgbClr val="FFFFFF"/>
              </a:buClr>
              <a:buSzPts val="4000"/>
              <a:buFont typeface="Calibri"/>
              <a:buNone/>
              <a:defRPr sz="4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2" name="Google Shape;22;p17"/>
          <p:cNvSpPr txBox="1"/>
          <p:nvPr>
            <p:ph idx="2" type="body"/>
          </p:nvPr>
        </p:nvSpPr>
        <p:spPr>
          <a:xfrm>
            <a:off x="618011" y="3232382"/>
            <a:ext cx="3311990" cy="53318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23" name="Google Shape;23;p17"/>
          <p:cNvGrpSpPr/>
          <p:nvPr/>
        </p:nvGrpSpPr>
        <p:grpSpPr>
          <a:xfrm>
            <a:off x="162193" y="6091870"/>
            <a:ext cx="2471732" cy="613732"/>
            <a:chOff x="0" y="-1"/>
            <a:chExt cx="2471731" cy="613731"/>
          </a:xfrm>
        </p:grpSpPr>
        <p:sp>
          <p:nvSpPr>
            <p:cNvPr id="24" name="Google Shape;24;p17"/>
            <p:cNvSpPr/>
            <p:nvPr/>
          </p:nvSpPr>
          <p:spPr>
            <a:xfrm>
              <a:off x="0" y="-1"/>
              <a:ext cx="2471731" cy="61373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284" id="25" name="Google Shape;25;p17"/>
            <p:cNvPicPr preferRelativeResize="0"/>
            <p:nvPr/>
          </p:nvPicPr>
          <p:blipFill rotWithShape="1">
            <a:blip r:embed="rId2">
              <a:alphaModFix/>
            </a:blip>
            <a:srcRect b="0" l="0" r="44449" t="0"/>
            <a:stretch/>
          </p:blipFill>
          <p:spPr>
            <a:xfrm>
              <a:off x="336085" y="103348"/>
              <a:ext cx="1799562" cy="413245"/>
            </a:xfrm>
            <a:prstGeom prst="rect">
              <a:avLst/>
            </a:prstGeom>
            <a:noFill/>
            <a:ln>
              <a:noFill/>
            </a:ln>
          </p:spPr>
        </p:pic>
      </p:grpSp>
      <p:sp>
        <p:nvSpPr>
          <p:cNvPr id="26" name="Google Shape;26;p17"/>
          <p:cNvSpPr/>
          <p:nvPr/>
        </p:nvSpPr>
        <p:spPr>
          <a:xfrm>
            <a:off x="12192000" y="153500"/>
            <a:ext cx="3690981" cy="7687733"/>
          </a:xfrm>
          <a:prstGeom prst="rect">
            <a:avLst/>
          </a:prstGeom>
          <a:solidFill>
            <a:srgbClr val="EBEBE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7" name="Google Shape;27;p17"/>
          <p:cNvSpPr/>
          <p:nvPr/>
        </p:nvSpPr>
        <p:spPr>
          <a:xfrm>
            <a:off x="6903718" y="5585902"/>
            <a:ext cx="5257379" cy="756632"/>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8" name="Google Shape;28;p17"/>
          <p:cNvSpPr txBox="1"/>
          <p:nvPr>
            <p:ph idx="3" type="body"/>
          </p:nvPr>
        </p:nvSpPr>
        <p:spPr>
          <a:xfrm>
            <a:off x="8345333" y="5611393"/>
            <a:ext cx="3195487"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9" name="Google Shape;29;p17"/>
          <p:cNvPicPr preferRelativeResize="0"/>
          <p:nvPr/>
        </p:nvPicPr>
        <p:blipFill rotWithShape="1">
          <a:blip r:embed="rId3">
            <a:alphaModFix amt="29000"/>
          </a:blip>
          <a:srcRect b="11452" l="67223" r="0" t="24637"/>
          <a:stretch/>
        </p:blipFill>
        <p:spPr>
          <a:xfrm>
            <a:off x="4285391" y="2624088"/>
            <a:ext cx="3127570" cy="3263128"/>
          </a:xfrm>
          <a:prstGeom prst="rect">
            <a:avLst/>
          </a:prstGeom>
          <a:noFill/>
          <a:ln>
            <a:noFill/>
          </a:ln>
        </p:spPr>
      </p:pic>
      <p:sp>
        <p:nvSpPr>
          <p:cNvPr id="30" name="Google Shape;30;p17"/>
          <p:cNvSpPr/>
          <p:nvPr>
            <p:ph idx="4" type="pic"/>
          </p:nvPr>
        </p:nvSpPr>
        <p:spPr>
          <a:xfrm>
            <a:off x="5718874" y="423474"/>
            <a:ext cx="5982508" cy="4551482"/>
          </a:xfrm>
          <a:prstGeom prst="rect">
            <a:avLst/>
          </a:prstGeom>
          <a:noFill/>
          <a:ln>
            <a:noFill/>
          </a:ln>
        </p:spPr>
      </p:sp>
      <p:pic>
        <p:nvPicPr>
          <p:cNvPr descr="Picture 18" id="31" name="Google Shape;31;p17"/>
          <p:cNvPicPr preferRelativeResize="0"/>
          <p:nvPr/>
        </p:nvPicPr>
        <p:blipFill rotWithShape="1">
          <a:blip r:embed="rId3">
            <a:alphaModFix/>
          </a:blip>
          <a:srcRect b="0" l="0" r="0" t="0"/>
          <a:stretch/>
        </p:blipFill>
        <p:spPr>
          <a:xfrm>
            <a:off x="420344" y="249536"/>
            <a:ext cx="4437443" cy="2374552"/>
          </a:xfrm>
          <a:prstGeom prst="rect">
            <a:avLst/>
          </a:prstGeom>
          <a:noFill/>
          <a:ln>
            <a:noFill/>
          </a:ln>
        </p:spPr>
      </p:pic>
      <p:sp>
        <p:nvSpPr>
          <p:cNvPr id="32" name="Google Shape;32;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33" name="Google Shape;33;p17"/>
          <p:cNvPicPr preferRelativeResize="0"/>
          <p:nvPr/>
        </p:nvPicPr>
        <p:blipFill rotWithShape="1">
          <a:blip r:embed="rId4">
            <a:alphaModFix/>
          </a:blip>
          <a:srcRect b="0" l="0" r="0" t="0"/>
          <a:stretch/>
        </p:blipFill>
        <p:spPr>
          <a:xfrm>
            <a:off x="219685" y="6160363"/>
            <a:ext cx="2505116" cy="525561"/>
          </a:xfrm>
          <a:prstGeom prst="rect">
            <a:avLst/>
          </a:prstGeom>
          <a:noFill/>
          <a:ln>
            <a:noFill/>
          </a:ln>
        </p:spPr>
      </p:pic>
      <p:sp>
        <p:nvSpPr>
          <p:cNvPr id="34" name="Google Shape;34;p17"/>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5" name="Google Shape;35;p17"/>
          <p:cNvPicPr preferRelativeResize="0"/>
          <p:nvPr/>
        </p:nvPicPr>
        <p:blipFill rotWithShape="1">
          <a:blip r:embed="rId5">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6" name="Shape 146"/>
        <p:cNvGrpSpPr/>
        <p:nvPr/>
      </p:nvGrpSpPr>
      <p:grpSpPr>
        <a:xfrm>
          <a:off x="0" y="0"/>
          <a:ext cx="0" cy="0"/>
          <a:chOff x="0" y="0"/>
          <a:chExt cx="0" cy="0"/>
        </a:xfrm>
      </p:grpSpPr>
      <p:sp>
        <p:nvSpPr>
          <p:cNvPr id="147" name="Google Shape;147;p2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6"/>
          <p:cNvSpPr txBox="1"/>
          <p:nvPr>
            <p:ph idx="1" type="body"/>
          </p:nvPr>
        </p:nvSpPr>
        <p:spPr>
          <a:xfrm>
            <a:off x="565672" y="2544495"/>
            <a:ext cx="700388" cy="689519"/>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0" name="Google Shape;150;p26"/>
          <p:cNvSpPr txBox="1"/>
          <p:nvPr>
            <p:ph idx="2" type="body"/>
          </p:nvPr>
        </p:nvSpPr>
        <p:spPr>
          <a:xfrm>
            <a:off x="1400969" y="2544495"/>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1" name="Google Shape;151;p26"/>
          <p:cNvSpPr txBox="1"/>
          <p:nvPr>
            <p:ph idx="3" type="body"/>
          </p:nvPr>
        </p:nvSpPr>
        <p:spPr>
          <a:xfrm>
            <a:off x="565672" y="3256284"/>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2" name="Google Shape;152;p26"/>
          <p:cNvSpPr txBox="1"/>
          <p:nvPr>
            <p:ph idx="4" type="body"/>
          </p:nvPr>
        </p:nvSpPr>
        <p:spPr>
          <a:xfrm>
            <a:off x="1400969" y="3256284"/>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3" name="Google Shape;153;p26"/>
          <p:cNvSpPr txBox="1"/>
          <p:nvPr>
            <p:ph idx="5" type="body"/>
          </p:nvPr>
        </p:nvSpPr>
        <p:spPr>
          <a:xfrm>
            <a:off x="565672" y="3968072"/>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4" name="Google Shape;154;p26"/>
          <p:cNvSpPr txBox="1"/>
          <p:nvPr>
            <p:ph idx="6" type="body"/>
          </p:nvPr>
        </p:nvSpPr>
        <p:spPr>
          <a:xfrm>
            <a:off x="1400969" y="3968072"/>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5" name="Google Shape;155;p26"/>
          <p:cNvSpPr txBox="1"/>
          <p:nvPr>
            <p:ph idx="7" type="body"/>
          </p:nvPr>
        </p:nvSpPr>
        <p:spPr>
          <a:xfrm>
            <a:off x="565672" y="4679863"/>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6" name="Google Shape;156;p26"/>
          <p:cNvSpPr txBox="1"/>
          <p:nvPr>
            <p:ph idx="8" type="body"/>
          </p:nvPr>
        </p:nvSpPr>
        <p:spPr>
          <a:xfrm>
            <a:off x="1400969" y="4679863"/>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7" name="Google Shape;157;p26"/>
          <p:cNvSpPr txBox="1"/>
          <p:nvPr>
            <p:ph idx="9" type="body"/>
          </p:nvPr>
        </p:nvSpPr>
        <p:spPr>
          <a:xfrm>
            <a:off x="565672" y="5374716"/>
            <a:ext cx="700388" cy="68951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8" name="Google Shape;158;p26"/>
          <p:cNvSpPr txBox="1"/>
          <p:nvPr>
            <p:ph idx="13" type="body"/>
          </p:nvPr>
        </p:nvSpPr>
        <p:spPr>
          <a:xfrm>
            <a:off x="1400969" y="5374716"/>
            <a:ext cx="6874662" cy="68952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59" name="Google Shape;159;p26"/>
          <p:cNvSpPr txBox="1"/>
          <p:nvPr/>
        </p:nvSpPr>
        <p:spPr>
          <a:xfrm>
            <a:off x="8947681" y="2543260"/>
            <a:ext cx="2531289" cy="1348741"/>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0" name="Google Shape;160;p26"/>
          <p:cNvSpPr/>
          <p:nvPr/>
        </p:nvSpPr>
        <p:spPr>
          <a:xfrm rot="10800000">
            <a:off x="12799" y="5622"/>
            <a:ext cx="12189954" cy="1762218"/>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1" name="Google Shape;161;p26"/>
          <p:cNvSpPr txBox="1"/>
          <p:nvPr>
            <p:ph idx="14" type="body"/>
          </p:nvPr>
        </p:nvSpPr>
        <p:spPr>
          <a:xfrm>
            <a:off x="565672" y="659661"/>
            <a:ext cx="5041925" cy="720754"/>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7" id="162" name="Google Shape;162;p26"/>
          <p:cNvPicPr preferRelativeResize="0"/>
          <p:nvPr/>
        </p:nvPicPr>
        <p:blipFill rotWithShape="1">
          <a:blip r:embed="rId2">
            <a:alphaModFix amt="29000"/>
          </a:blip>
          <a:srcRect b="30922" l="65274" r="1949" t="34454"/>
          <a:stretch/>
        </p:blipFill>
        <p:spPr>
          <a:xfrm>
            <a:off x="7847425" y="0"/>
            <a:ext cx="3127570" cy="1767839"/>
          </a:xfrm>
          <a:prstGeom prst="rect">
            <a:avLst/>
          </a:prstGeom>
          <a:noFill/>
          <a:ln>
            <a:noFill/>
          </a:ln>
        </p:spPr>
      </p:pic>
      <p:sp>
        <p:nvSpPr>
          <p:cNvPr id="163" name="Google Shape;163;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4" name="Google Shape;164;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5" name="Shape 165"/>
        <p:cNvGrpSpPr/>
        <p:nvPr/>
      </p:nvGrpSpPr>
      <p:grpSpPr>
        <a:xfrm>
          <a:off x="0" y="0"/>
          <a:ext cx="0" cy="0"/>
          <a:chOff x="0" y="0"/>
          <a:chExt cx="0" cy="0"/>
        </a:xfrm>
      </p:grpSpPr>
      <p:sp>
        <p:nvSpPr>
          <p:cNvPr id="166" name="Google Shape;166;p27"/>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67" name="Google Shape;167;p27"/>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8" name="Google Shape;168;p27"/>
          <p:cNvSpPr/>
          <p:nvPr/>
        </p:nvSpPr>
        <p:spPr>
          <a:xfrm>
            <a:off x="4884043" y="0"/>
            <a:ext cx="6417743"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9" name="Google Shape;169;p27"/>
          <p:cNvSpPr txBox="1"/>
          <p:nvPr>
            <p:ph idx="1" type="body"/>
          </p:nvPr>
        </p:nvSpPr>
        <p:spPr>
          <a:xfrm>
            <a:off x="6096001" y="593578"/>
            <a:ext cx="4724401" cy="5604023"/>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7" id="170" name="Google Shape;170;p27"/>
          <p:cNvPicPr preferRelativeResize="0"/>
          <p:nvPr/>
        </p:nvPicPr>
        <p:blipFill rotWithShape="1">
          <a:blip r:embed="rId2">
            <a:alphaModFix amt="29000"/>
          </a:blip>
          <a:srcRect b="16283" l="70895" r="1948" t="1095"/>
          <a:stretch/>
        </p:blipFill>
        <p:spPr>
          <a:xfrm>
            <a:off x="4884044" y="2639355"/>
            <a:ext cx="2591269" cy="4218645"/>
          </a:xfrm>
          <a:prstGeom prst="rect">
            <a:avLst/>
          </a:prstGeom>
          <a:noFill/>
          <a:ln>
            <a:noFill/>
          </a:ln>
        </p:spPr>
      </p:pic>
      <p:sp>
        <p:nvSpPr>
          <p:cNvPr id="171" name="Google Shape;171;p27"/>
          <p:cNvSpPr/>
          <p:nvPr>
            <p:ph idx="2" type="pic"/>
          </p:nvPr>
        </p:nvSpPr>
        <p:spPr>
          <a:xfrm>
            <a:off x="414116" y="352414"/>
            <a:ext cx="5497413" cy="6099184"/>
          </a:xfrm>
          <a:prstGeom prst="rect">
            <a:avLst/>
          </a:prstGeom>
          <a:noFill/>
          <a:ln>
            <a:noFill/>
          </a:ln>
        </p:spPr>
      </p:sp>
      <p:sp>
        <p:nvSpPr>
          <p:cNvPr id="172" name="Google Shape;172;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3" name="Shape 173"/>
        <p:cNvGrpSpPr/>
        <p:nvPr/>
      </p:nvGrpSpPr>
      <p:grpSpPr>
        <a:xfrm>
          <a:off x="0" y="0"/>
          <a:ext cx="0" cy="0"/>
          <a:chOff x="0" y="0"/>
          <a:chExt cx="0" cy="0"/>
        </a:xfrm>
      </p:grpSpPr>
      <p:sp>
        <p:nvSpPr>
          <p:cNvPr id="174" name="Google Shape;174;p28"/>
          <p:cNvSpPr/>
          <p:nvPr/>
        </p:nvSpPr>
        <p:spPr>
          <a:xfrm>
            <a:off x="0" y="1352384"/>
            <a:ext cx="6096008" cy="438802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75" name="Google Shape;175;p28"/>
          <p:cNvSpPr/>
          <p:nvPr>
            <p:ph idx="2" type="pic"/>
          </p:nvPr>
        </p:nvSpPr>
        <p:spPr>
          <a:xfrm>
            <a:off x="0" y="0"/>
            <a:ext cx="12192000" cy="6858000"/>
          </a:xfrm>
          <a:prstGeom prst="rect">
            <a:avLst/>
          </a:prstGeom>
          <a:noFill/>
          <a:ln>
            <a:noFill/>
          </a:ln>
        </p:spPr>
      </p:sp>
      <p:pic>
        <p:nvPicPr>
          <p:cNvPr descr="Picture 7" id="176" name="Google Shape;176;p28"/>
          <p:cNvPicPr preferRelativeResize="0"/>
          <p:nvPr/>
        </p:nvPicPr>
        <p:blipFill rotWithShape="1">
          <a:blip r:embed="rId2">
            <a:alphaModFix amt="29000"/>
          </a:blip>
          <a:srcRect b="16283" l="70895" r="1948" t="1095"/>
          <a:stretch/>
        </p:blipFill>
        <p:spPr>
          <a:xfrm>
            <a:off x="-1" y="1521756"/>
            <a:ext cx="2591270" cy="4218645"/>
          </a:xfrm>
          <a:prstGeom prst="rect">
            <a:avLst/>
          </a:prstGeom>
          <a:noFill/>
          <a:ln>
            <a:noFill/>
          </a:ln>
        </p:spPr>
      </p:pic>
      <p:sp>
        <p:nvSpPr>
          <p:cNvPr id="177" name="Google Shape;177;p28"/>
          <p:cNvSpPr txBox="1"/>
          <p:nvPr>
            <p:ph idx="1" type="body"/>
          </p:nvPr>
        </p:nvSpPr>
        <p:spPr>
          <a:xfrm>
            <a:off x="427670" y="1747125"/>
            <a:ext cx="5126464" cy="3565652"/>
          </a:xfrm>
          <a:prstGeom prst="rect">
            <a:avLst/>
          </a:prstGeom>
          <a:noFill/>
          <a:ln>
            <a:noFill/>
          </a:ln>
        </p:spPr>
        <p:txBody>
          <a:bodyPr anchorCtr="0" anchor="ctr" bIns="45700" lIns="45700" spcFirstLastPara="1" rIns="45700" wrap="square" tIns="45700">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78" name="Google Shape;178;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9" name="Shape 179"/>
        <p:cNvGrpSpPr/>
        <p:nvPr/>
      </p:nvGrpSpPr>
      <p:grpSpPr>
        <a:xfrm>
          <a:off x="0" y="0"/>
          <a:ext cx="0" cy="0"/>
          <a:chOff x="0" y="0"/>
          <a:chExt cx="0" cy="0"/>
        </a:xfrm>
      </p:grpSpPr>
      <p:sp>
        <p:nvSpPr>
          <p:cNvPr id="180" name="Google Shape;180;p2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81" name="Google Shape;181;p2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82" name="Google Shape;182;p29"/>
          <p:cNvSpPr txBox="1"/>
          <p:nvPr>
            <p:ph idx="1" type="body"/>
          </p:nvPr>
        </p:nvSpPr>
        <p:spPr>
          <a:xfrm>
            <a:off x="1553582" y="1623404"/>
            <a:ext cx="9778142" cy="489592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3" name="Google Shape;183;p29"/>
          <p:cNvSpPr txBox="1"/>
          <p:nvPr>
            <p:ph idx="2" type="body"/>
          </p:nvPr>
        </p:nvSpPr>
        <p:spPr>
          <a:xfrm>
            <a:off x="1503335" y="604433"/>
            <a:ext cx="9886399" cy="10189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84" name="Google Shape;184;p29"/>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5" name="Google Shape;185;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6" name="Shape 186"/>
        <p:cNvGrpSpPr/>
        <p:nvPr/>
      </p:nvGrpSpPr>
      <p:grpSpPr>
        <a:xfrm>
          <a:off x="0" y="0"/>
          <a:ext cx="0" cy="0"/>
          <a:chOff x="0" y="0"/>
          <a:chExt cx="0" cy="0"/>
        </a:xfrm>
      </p:grpSpPr>
      <p:sp>
        <p:nvSpPr>
          <p:cNvPr id="187" name="Google Shape;187;p30"/>
          <p:cNvSpPr/>
          <p:nvPr/>
        </p:nvSpPr>
        <p:spPr>
          <a:xfrm>
            <a:off x="3776133" y="644598"/>
            <a:ext cx="8415878" cy="5509462"/>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8" name="Google Shape;188;p30"/>
          <p:cNvSpPr/>
          <p:nvPr/>
        </p:nvSpPr>
        <p:spPr>
          <a:xfrm>
            <a:off x="23805" y="9076427"/>
            <a:ext cx="7535870" cy="161538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9" name="Google Shape;189;p30"/>
          <p:cNvSpPr txBox="1"/>
          <p:nvPr>
            <p:ph idx="1" type="body"/>
          </p:nvPr>
        </p:nvSpPr>
        <p:spPr>
          <a:xfrm>
            <a:off x="5297322" y="2639355"/>
            <a:ext cx="6484269" cy="225304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0" name="Google Shape;190;p30"/>
          <p:cNvSpPr txBox="1"/>
          <p:nvPr>
            <p:ph idx="2" type="body"/>
          </p:nvPr>
        </p:nvSpPr>
        <p:spPr>
          <a:xfrm>
            <a:off x="891654" y="1020927"/>
            <a:ext cx="2066907" cy="58222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1" name="Google Shape;191;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0" id="192" name="Google Shape;192;p30"/>
          <p:cNvPicPr preferRelativeResize="0"/>
          <p:nvPr/>
        </p:nvPicPr>
        <p:blipFill rotWithShape="1">
          <a:blip r:embed="rId2">
            <a:alphaModFix amt="29000"/>
          </a:blip>
          <a:srcRect b="20549" l="65356" r="5409" t="0"/>
          <a:stretch/>
        </p:blipFill>
        <p:spPr>
          <a:xfrm>
            <a:off x="9402416" y="2097305"/>
            <a:ext cx="2789583" cy="4056750"/>
          </a:xfrm>
          <a:prstGeom prst="rect">
            <a:avLst/>
          </a:prstGeom>
          <a:noFill/>
          <a:ln>
            <a:noFill/>
          </a:ln>
        </p:spPr>
      </p:pic>
      <p:sp>
        <p:nvSpPr>
          <p:cNvPr id="193" name="Google Shape;193;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4" name="Shape 194"/>
        <p:cNvGrpSpPr/>
        <p:nvPr/>
      </p:nvGrpSpPr>
      <p:grpSpPr>
        <a:xfrm>
          <a:off x="0" y="0"/>
          <a:ext cx="0" cy="0"/>
          <a:chOff x="0" y="0"/>
          <a:chExt cx="0" cy="0"/>
        </a:xfrm>
      </p:grpSpPr>
      <p:sp>
        <p:nvSpPr>
          <p:cNvPr id="195" name="Google Shape;195;p3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96" name="Google Shape;196;p3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7" name="Google Shape;197;p31"/>
          <p:cNvSpPr/>
          <p:nvPr/>
        </p:nvSpPr>
        <p:spPr>
          <a:xfrm>
            <a:off x="3058634" y="1"/>
            <a:ext cx="8439109"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98" name="Google Shape;198;p31"/>
          <p:cNvSpPr txBox="1"/>
          <p:nvPr>
            <p:ph idx="1" type="body"/>
          </p:nvPr>
        </p:nvSpPr>
        <p:spPr>
          <a:xfrm>
            <a:off x="5943600" y="2076098"/>
            <a:ext cx="4867012" cy="3913188"/>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99" name="Google Shape;199;p31"/>
          <p:cNvSpPr txBox="1"/>
          <p:nvPr>
            <p:ph idx="2" type="body"/>
          </p:nvPr>
        </p:nvSpPr>
        <p:spPr>
          <a:xfrm>
            <a:off x="5943601" y="647038"/>
            <a:ext cx="4990999"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6" id="200" name="Google Shape;200;p31"/>
          <p:cNvPicPr preferRelativeResize="0"/>
          <p:nvPr/>
        </p:nvPicPr>
        <p:blipFill rotWithShape="1">
          <a:blip r:embed="rId2">
            <a:alphaModFix amt="29000"/>
          </a:blip>
          <a:srcRect b="20549" l="65356" r="0" t="0"/>
          <a:stretch/>
        </p:blipFill>
        <p:spPr>
          <a:xfrm>
            <a:off x="2993627" y="2801244"/>
            <a:ext cx="3305705" cy="4056756"/>
          </a:xfrm>
          <a:prstGeom prst="rect">
            <a:avLst/>
          </a:prstGeom>
          <a:noFill/>
          <a:ln>
            <a:noFill/>
          </a:ln>
        </p:spPr>
      </p:pic>
      <p:pic>
        <p:nvPicPr>
          <p:cNvPr descr="Picture 8" id="201" name="Google Shape;201;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02" name="Google Shape;202;p31"/>
          <p:cNvSpPr/>
          <p:nvPr>
            <p:ph idx="3" type="pic"/>
          </p:nvPr>
        </p:nvSpPr>
        <p:spPr>
          <a:xfrm>
            <a:off x="0" y="1561017"/>
            <a:ext cx="5130800" cy="3913189"/>
          </a:xfrm>
          <a:prstGeom prst="rect">
            <a:avLst/>
          </a:prstGeom>
          <a:noFill/>
          <a:ln>
            <a:noFill/>
          </a:ln>
        </p:spPr>
      </p:sp>
      <p:sp>
        <p:nvSpPr>
          <p:cNvPr id="203" name="Google Shape;203;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4" name="Shape 204"/>
        <p:cNvGrpSpPr/>
        <p:nvPr/>
      </p:nvGrpSpPr>
      <p:grpSpPr>
        <a:xfrm>
          <a:off x="0" y="0"/>
          <a:ext cx="0" cy="0"/>
          <a:chOff x="0" y="0"/>
          <a:chExt cx="0" cy="0"/>
        </a:xfrm>
      </p:grpSpPr>
      <p:sp>
        <p:nvSpPr>
          <p:cNvPr id="205" name="Google Shape;205;p3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6" name="Google Shape;206;p3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7" name="Google Shape;207;p32"/>
          <p:cNvSpPr/>
          <p:nvPr/>
        </p:nvSpPr>
        <p:spPr>
          <a:xfrm>
            <a:off x="0" y="882026"/>
            <a:ext cx="12192015" cy="143727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08" name="Google Shape;208;p32"/>
          <p:cNvSpPr txBox="1"/>
          <p:nvPr>
            <p:ph idx="1" type="body"/>
          </p:nvPr>
        </p:nvSpPr>
        <p:spPr>
          <a:xfrm>
            <a:off x="835670" y="2727701"/>
            <a:ext cx="7178176" cy="3311642"/>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209" name="Google Shape;209;p32"/>
          <p:cNvSpPr txBox="1"/>
          <p:nvPr>
            <p:ph idx="2" type="body"/>
          </p:nvPr>
        </p:nvSpPr>
        <p:spPr>
          <a:xfrm>
            <a:off x="835671" y="1104336"/>
            <a:ext cx="7178174" cy="103162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210" name="Google Shape;210;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11" name="Google Shape;211;p32"/>
          <p:cNvSpPr/>
          <p:nvPr>
            <p:ph idx="3" type="pic"/>
          </p:nvPr>
        </p:nvSpPr>
        <p:spPr>
          <a:xfrm>
            <a:off x="8583306" y="1246695"/>
            <a:ext cx="2444128" cy="4336989"/>
          </a:xfrm>
          <a:prstGeom prst="rect">
            <a:avLst/>
          </a:prstGeom>
          <a:noFill/>
          <a:ln>
            <a:noFill/>
          </a:ln>
        </p:spPr>
      </p:sp>
      <p:sp>
        <p:nvSpPr>
          <p:cNvPr id="212" name="Google Shape;212;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36" name="Shape 36"/>
        <p:cNvGrpSpPr/>
        <p:nvPr/>
      </p:nvGrpSpPr>
      <p:grpSpPr>
        <a:xfrm>
          <a:off x="0" y="0"/>
          <a:ext cx="0" cy="0"/>
          <a:chOff x="0" y="0"/>
          <a:chExt cx="0" cy="0"/>
        </a:xfrm>
      </p:grpSpPr>
      <p:sp>
        <p:nvSpPr>
          <p:cNvPr id="37" name="Google Shape;37;p18"/>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8" name="Google Shape;38;p18"/>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9" name="Google Shape;39;p18"/>
          <p:cNvSpPr/>
          <p:nvPr/>
        </p:nvSpPr>
        <p:spPr>
          <a:xfrm>
            <a:off x="-110112" y="-777"/>
            <a:ext cx="4885863" cy="685878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40" name="Google Shape;40;p18"/>
          <p:cNvSpPr txBox="1"/>
          <p:nvPr>
            <p:ph idx="1" type="body"/>
          </p:nvPr>
        </p:nvSpPr>
        <p:spPr>
          <a:xfrm>
            <a:off x="4912293" y="846902"/>
            <a:ext cx="6562678" cy="339416"/>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1" name="Google Shape;41;p18"/>
          <p:cNvSpPr txBox="1"/>
          <p:nvPr>
            <p:ph idx="2" type="body"/>
          </p:nvPr>
        </p:nvSpPr>
        <p:spPr>
          <a:xfrm>
            <a:off x="4912293" y="1345616"/>
            <a:ext cx="6553236"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2" name="Google Shape;42;p18"/>
          <p:cNvSpPr txBox="1"/>
          <p:nvPr>
            <p:ph idx="3" type="body"/>
          </p:nvPr>
        </p:nvSpPr>
        <p:spPr>
          <a:xfrm>
            <a:off x="3431554" y="986639"/>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3" name="Google Shape;43;p18"/>
          <p:cNvSpPr/>
          <p:nvPr>
            <p:ph idx="4" type="pic"/>
          </p:nvPr>
        </p:nvSpPr>
        <p:spPr>
          <a:xfrm>
            <a:off x="-126343" y="-1"/>
            <a:ext cx="3669323" cy="6858001"/>
          </a:xfrm>
          <a:prstGeom prst="rect">
            <a:avLst/>
          </a:prstGeom>
          <a:noFill/>
          <a:ln>
            <a:noFill/>
          </a:ln>
        </p:spPr>
      </p:sp>
      <p:sp>
        <p:nvSpPr>
          <p:cNvPr id="44" name="Google Shape;44;p18"/>
          <p:cNvSpPr txBox="1"/>
          <p:nvPr>
            <p:ph idx="5" type="body"/>
          </p:nvPr>
        </p:nvSpPr>
        <p:spPr>
          <a:xfrm>
            <a:off x="4912292" y="2770035"/>
            <a:ext cx="6562677"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5" name="Google Shape;45;p18"/>
          <p:cNvSpPr txBox="1"/>
          <p:nvPr>
            <p:ph idx="6" type="body"/>
          </p:nvPr>
        </p:nvSpPr>
        <p:spPr>
          <a:xfrm>
            <a:off x="4912293" y="3268748"/>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6" name="Google Shape;46;p18"/>
          <p:cNvSpPr txBox="1"/>
          <p:nvPr>
            <p:ph idx="7" type="body"/>
          </p:nvPr>
        </p:nvSpPr>
        <p:spPr>
          <a:xfrm>
            <a:off x="3431554" y="2940768"/>
            <a:ext cx="1096216"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7" name="Google Shape;47;p18"/>
          <p:cNvSpPr txBox="1"/>
          <p:nvPr>
            <p:ph idx="8" type="body"/>
          </p:nvPr>
        </p:nvSpPr>
        <p:spPr>
          <a:xfrm>
            <a:off x="4927789" y="4633833"/>
            <a:ext cx="6562678" cy="339416"/>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8" name="Google Shape;48;p18"/>
          <p:cNvSpPr txBox="1"/>
          <p:nvPr>
            <p:ph idx="9" type="body"/>
          </p:nvPr>
        </p:nvSpPr>
        <p:spPr>
          <a:xfrm>
            <a:off x="4927791" y="5132546"/>
            <a:ext cx="6553235" cy="99938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49" name="Google Shape;49;p18"/>
          <p:cNvSpPr txBox="1"/>
          <p:nvPr>
            <p:ph idx="13" type="body"/>
          </p:nvPr>
        </p:nvSpPr>
        <p:spPr>
          <a:xfrm>
            <a:off x="3447052" y="4804566"/>
            <a:ext cx="1096215" cy="955626"/>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grpSp>
        <p:nvGrpSpPr>
          <p:cNvPr id="50" name="Google Shape;50;p18"/>
          <p:cNvGrpSpPr/>
          <p:nvPr/>
        </p:nvGrpSpPr>
        <p:grpSpPr>
          <a:xfrm>
            <a:off x="4054158" y="721803"/>
            <a:ext cx="7578910" cy="5461420"/>
            <a:chOff x="-1" y="0"/>
            <a:chExt cx="7578909" cy="5461418"/>
          </a:xfrm>
        </p:grpSpPr>
        <p:grpSp>
          <p:nvGrpSpPr>
            <p:cNvPr id="51" name="Google Shape;51;p18"/>
            <p:cNvGrpSpPr/>
            <p:nvPr/>
          </p:nvGrpSpPr>
          <p:grpSpPr>
            <a:xfrm>
              <a:off x="0" y="0"/>
              <a:ext cx="7547915" cy="1674488"/>
              <a:chOff x="-1" y="0"/>
              <a:chExt cx="7547913" cy="1674487"/>
            </a:xfrm>
          </p:grpSpPr>
          <p:cxnSp>
            <p:nvCxnSpPr>
              <p:cNvPr id="52" name="Google Shape;52;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3" name="Google Shape;53;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4" name="Google Shape;54;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55" name="Google Shape;55;p18"/>
            <p:cNvCxnSpPr/>
            <p:nvPr/>
          </p:nvCxnSpPr>
          <p:spPr>
            <a:xfrm flipH="1">
              <a:off x="0" y="1278486"/>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6" name="Google Shape;56;p18"/>
            <p:cNvCxnSpPr/>
            <p:nvPr/>
          </p:nvCxnSpPr>
          <p:spPr>
            <a:xfrm>
              <a:off x="15499" y="1666441"/>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57" name="Google Shape;57;p18"/>
            <p:cNvGrpSpPr/>
            <p:nvPr/>
          </p:nvGrpSpPr>
          <p:grpSpPr>
            <a:xfrm>
              <a:off x="-1" y="1923133"/>
              <a:ext cx="7547915" cy="1674488"/>
              <a:chOff x="-1" y="0"/>
              <a:chExt cx="7547913" cy="1674487"/>
            </a:xfrm>
          </p:grpSpPr>
          <p:cxnSp>
            <p:nvCxnSpPr>
              <p:cNvPr id="58" name="Google Shape;58;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59" name="Google Shape;59;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0" name="Google Shape;60;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1" name="Google Shape;61;p18"/>
            <p:cNvCxnSpPr/>
            <p:nvPr/>
          </p:nvCxnSpPr>
          <p:spPr>
            <a:xfrm flipH="1">
              <a:off x="-1" y="320162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2" name="Google Shape;62;p18"/>
            <p:cNvCxnSpPr/>
            <p:nvPr/>
          </p:nvCxnSpPr>
          <p:spPr>
            <a:xfrm>
              <a:off x="15498" y="3589575"/>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nvGrpSpPr>
            <p:cNvPr id="63" name="Google Shape;63;p18"/>
            <p:cNvGrpSpPr/>
            <p:nvPr/>
          </p:nvGrpSpPr>
          <p:grpSpPr>
            <a:xfrm>
              <a:off x="15497" y="3786930"/>
              <a:ext cx="7547915" cy="1674488"/>
              <a:chOff x="-1" y="0"/>
              <a:chExt cx="7547913" cy="1674487"/>
            </a:xfrm>
          </p:grpSpPr>
          <p:cxnSp>
            <p:nvCxnSpPr>
              <p:cNvPr id="64" name="Google Shape;64;p18"/>
              <p:cNvCxnSpPr/>
              <p:nvPr/>
            </p:nvCxnSpPr>
            <p:spPr>
              <a:xfrm>
                <a:off x="7547911" y="15065"/>
                <a:ext cx="1" cy="1659422"/>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5" name="Google Shape;65;p18"/>
              <p:cNvCxnSpPr/>
              <p:nvPr/>
            </p:nvCxnSpPr>
            <p:spPr>
              <a:xfrm>
                <a:off x="-1" y="10669"/>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6" name="Google Shape;66;p18"/>
              <p:cNvCxnSpPr/>
              <p:nvPr/>
            </p:nvCxnSpPr>
            <p:spPr>
              <a:xfrm flipH="1">
                <a:off x="0" y="0"/>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cxnSp>
          <p:nvCxnSpPr>
            <p:cNvPr id="67" name="Google Shape;67;p18"/>
            <p:cNvCxnSpPr/>
            <p:nvPr/>
          </p:nvCxnSpPr>
          <p:spPr>
            <a:xfrm flipH="1">
              <a:off x="15497" y="5065417"/>
              <a:ext cx="1" cy="396001"/>
            </a:xfrm>
            <a:prstGeom prst="straightConnector1">
              <a:avLst/>
            </a:prstGeom>
            <a:solidFill>
              <a:srgbClr val="0CA3A5"/>
            </a:solidFill>
            <a:ln cap="flat" cmpd="sng" w="28575">
              <a:solidFill>
                <a:srgbClr val="009AC1"/>
              </a:solidFill>
              <a:prstDash val="solid"/>
              <a:miter lim="800000"/>
              <a:headEnd len="sm" w="sm" type="none"/>
              <a:tailEnd len="sm" w="sm" type="none"/>
            </a:ln>
          </p:spPr>
        </p:cxnSp>
        <p:cxnSp>
          <p:nvCxnSpPr>
            <p:cNvPr id="68" name="Google Shape;68;p18"/>
            <p:cNvCxnSpPr/>
            <p:nvPr/>
          </p:nvCxnSpPr>
          <p:spPr>
            <a:xfrm>
              <a:off x="30996" y="5453372"/>
              <a:ext cx="7547912" cy="1"/>
            </a:xfrm>
            <a:prstGeom prst="straightConnector1">
              <a:avLst/>
            </a:prstGeom>
            <a:solidFill>
              <a:srgbClr val="0CA3A5"/>
            </a:solidFill>
            <a:ln cap="flat" cmpd="sng" w="28575">
              <a:solidFill>
                <a:srgbClr val="009AC1"/>
              </a:solidFill>
              <a:prstDash val="solid"/>
              <a:miter lim="800000"/>
              <a:headEnd len="sm" w="sm" type="none"/>
              <a:tailEnd len="sm" w="sm" type="none"/>
            </a:ln>
          </p:spPr>
        </p:cxnSp>
      </p:grpSp>
      <p:sp>
        <p:nvSpPr>
          <p:cNvPr id="69" name="Google Shape;69;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70" name="Shape 70"/>
        <p:cNvGrpSpPr/>
        <p:nvPr/>
      </p:nvGrpSpPr>
      <p:grpSpPr>
        <a:xfrm>
          <a:off x="0" y="0"/>
          <a:ext cx="0" cy="0"/>
          <a:chOff x="0" y="0"/>
          <a:chExt cx="0" cy="0"/>
        </a:xfrm>
      </p:grpSpPr>
      <p:sp>
        <p:nvSpPr>
          <p:cNvPr id="71" name="Google Shape;71;p19"/>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2" name="Google Shape;72;p19"/>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3" name="Google Shape;73;p19"/>
          <p:cNvSpPr/>
          <p:nvPr/>
        </p:nvSpPr>
        <p:spPr>
          <a:xfrm>
            <a:off x="-1"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74" name="Google Shape;74;p19"/>
          <p:cNvSpPr/>
          <p:nvPr>
            <p:ph idx="2" type="pic"/>
          </p:nvPr>
        </p:nvSpPr>
        <p:spPr>
          <a:xfrm>
            <a:off x="5888001" y="439729"/>
            <a:ext cx="5660532" cy="6045738"/>
          </a:xfrm>
          <a:prstGeom prst="rect">
            <a:avLst/>
          </a:prstGeom>
          <a:noFill/>
          <a:ln>
            <a:noFill/>
          </a:ln>
        </p:spPr>
      </p:sp>
      <p:pic>
        <p:nvPicPr>
          <p:cNvPr descr="Picture 9" id="75" name="Google Shape;75;p19"/>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6" name="Google Shape;76;p19"/>
          <p:cNvSpPr txBox="1"/>
          <p:nvPr>
            <p:ph idx="1" type="body"/>
          </p:nvPr>
        </p:nvSpPr>
        <p:spPr>
          <a:xfrm>
            <a:off x="898357" y="2107769"/>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7" name="Google Shape;77;p19"/>
          <p:cNvSpPr txBox="1"/>
          <p:nvPr>
            <p:ph idx="3" type="body"/>
          </p:nvPr>
        </p:nvSpPr>
        <p:spPr>
          <a:xfrm>
            <a:off x="898357" y="890241"/>
            <a:ext cx="4757377" cy="9926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78" name="Google Shape;78;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9" name="Shape 79"/>
        <p:cNvGrpSpPr/>
        <p:nvPr/>
      </p:nvGrpSpPr>
      <p:grpSpPr>
        <a:xfrm>
          <a:off x="0" y="0"/>
          <a:ext cx="0" cy="0"/>
          <a:chOff x="0" y="0"/>
          <a:chExt cx="0" cy="0"/>
        </a:xfrm>
      </p:grpSpPr>
      <p:sp>
        <p:nvSpPr>
          <p:cNvPr id="80" name="Google Shape;80;p20"/>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1" name="Google Shape;81;p20"/>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2" name="Google Shape;82;p20"/>
          <p:cNvSpPr/>
          <p:nvPr/>
        </p:nvSpPr>
        <p:spPr>
          <a:xfrm>
            <a:off x="3557439" y="5448534"/>
            <a:ext cx="7208078" cy="713815"/>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3" name="Google Shape;83;p20"/>
          <p:cNvSpPr/>
          <p:nvPr/>
        </p:nvSpPr>
        <p:spPr>
          <a:xfrm>
            <a:off x="3543994" y="4392459"/>
            <a:ext cx="7208078" cy="71381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4" name="Google Shape;84;p20"/>
          <p:cNvSpPr/>
          <p:nvPr/>
        </p:nvSpPr>
        <p:spPr>
          <a:xfrm>
            <a:off x="0" y="6342926"/>
            <a:ext cx="11586117" cy="515074"/>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5" name="Google Shape;85;p20"/>
          <p:cNvSpPr/>
          <p:nvPr/>
        </p:nvSpPr>
        <p:spPr>
          <a:xfrm>
            <a:off x="3557439" y="1339741"/>
            <a:ext cx="7208078" cy="713814"/>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86" name="Google Shape;86;p20"/>
          <p:cNvSpPr txBox="1"/>
          <p:nvPr>
            <p:ph idx="1" type="body"/>
          </p:nvPr>
        </p:nvSpPr>
        <p:spPr>
          <a:xfrm>
            <a:off x="447065" y="309492"/>
            <a:ext cx="11222616" cy="71381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87" name="Google Shape;87;p20"/>
          <p:cNvSpPr txBox="1"/>
          <p:nvPr>
            <p:ph idx="2" type="body"/>
          </p:nvPr>
        </p:nvSpPr>
        <p:spPr>
          <a:xfrm>
            <a:off x="3557441" y="1530044"/>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9" id="88" name="Google Shape;88;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9" name="Google Shape;89;p20"/>
          <p:cNvSpPr/>
          <p:nvPr/>
        </p:nvSpPr>
        <p:spPr>
          <a:xfrm>
            <a:off x="1426482" y="1233411"/>
            <a:ext cx="1036070"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0" name="Google Shape;90;p20"/>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1" name="Google Shape;91;p20"/>
          <p:cNvSpPr/>
          <p:nvPr/>
        </p:nvSpPr>
        <p:spPr>
          <a:xfrm>
            <a:off x="3557440" y="2384514"/>
            <a:ext cx="7208079" cy="713815"/>
          </a:xfrm>
          <a:prstGeom prst="rect">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2" name="Google Shape;92;p20"/>
          <p:cNvSpPr txBox="1"/>
          <p:nvPr>
            <p:ph idx="4" type="body"/>
          </p:nvPr>
        </p:nvSpPr>
        <p:spPr>
          <a:xfrm>
            <a:off x="3520254" y="2423523"/>
            <a:ext cx="6457660" cy="71381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6" id="93" name="Google Shape;93;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4" name="Google Shape;94;p20"/>
          <p:cNvSpPr/>
          <p:nvPr/>
        </p:nvSpPr>
        <p:spPr>
          <a:xfrm>
            <a:off x="1380540" y="2266698"/>
            <a:ext cx="1036070" cy="878763"/>
          </a:xfrm>
          <a:prstGeom prst="ellipse">
            <a:avLst/>
          </a:prstGeom>
          <a:solidFill>
            <a:srgbClr val="0675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5" name="Google Shape;95;p20"/>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96" name="Google Shape;96;p20"/>
          <p:cNvSpPr/>
          <p:nvPr/>
        </p:nvSpPr>
        <p:spPr>
          <a:xfrm>
            <a:off x="3543994" y="3383476"/>
            <a:ext cx="7208078" cy="713815"/>
          </a:xfrm>
          <a:prstGeom prst="rect">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7" name="Google Shape;97;p20"/>
          <p:cNvSpPr txBox="1"/>
          <p:nvPr>
            <p:ph idx="6" type="body"/>
          </p:nvPr>
        </p:nvSpPr>
        <p:spPr>
          <a:xfrm>
            <a:off x="3543994" y="3421960"/>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21" id="98" name="Google Shape;98;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9" name="Google Shape;99;p20"/>
          <p:cNvSpPr/>
          <p:nvPr/>
        </p:nvSpPr>
        <p:spPr>
          <a:xfrm>
            <a:off x="1401270" y="3319114"/>
            <a:ext cx="1036069" cy="878763"/>
          </a:xfrm>
          <a:prstGeom prst="ellipse">
            <a:avLst/>
          </a:prstGeom>
          <a:solidFill>
            <a:srgbClr val="24BA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0" name="Google Shape;100;p20"/>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1" id="101" name="Google Shape;101;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2" name="Google Shape;102;p20"/>
          <p:cNvSpPr/>
          <p:nvPr/>
        </p:nvSpPr>
        <p:spPr>
          <a:xfrm>
            <a:off x="1401270" y="4338025"/>
            <a:ext cx="1036069" cy="878763"/>
          </a:xfrm>
          <a:prstGeom prst="ellipse">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3" name="Google Shape;103;p20"/>
          <p:cNvSpPr txBox="1"/>
          <p:nvPr>
            <p:ph idx="8" type="body"/>
          </p:nvPr>
        </p:nvSpPr>
        <p:spPr>
          <a:xfrm>
            <a:off x="3596099" y="5503614"/>
            <a:ext cx="6457660"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46" id="104" name="Google Shape;104;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5" name="Google Shape;105;p20"/>
          <p:cNvSpPr/>
          <p:nvPr/>
        </p:nvSpPr>
        <p:spPr>
          <a:xfrm>
            <a:off x="1439928" y="5394100"/>
            <a:ext cx="1036069" cy="878764"/>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06" name="Google Shape;106;p20"/>
          <p:cNvSpPr txBox="1"/>
          <p:nvPr>
            <p:ph idx="9" type="body"/>
          </p:nvPr>
        </p:nvSpPr>
        <p:spPr>
          <a:xfrm>
            <a:off x="1616673" y="5525966"/>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7" name="Google Shape;107;p20"/>
          <p:cNvSpPr txBox="1"/>
          <p:nvPr>
            <p:ph idx="13" type="body"/>
          </p:nvPr>
        </p:nvSpPr>
        <p:spPr>
          <a:xfrm>
            <a:off x="1578015" y="4469889"/>
            <a:ext cx="738347" cy="578809"/>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8" name="Google Shape;108;p20"/>
          <p:cNvSpPr txBox="1"/>
          <p:nvPr>
            <p:ph idx="14" type="body"/>
          </p:nvPr>
        </p:nvSpPr>
        <p:spPr>
          <a:xfrm>
            <a:off x="3557441" y="4447537"/>
            <a:ext cx="6457659" cy="71381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09" name="Google Shape;109;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0" name="Shape 110"/>
        <p:cNvGrpSpPr/>
        <p:nvPr/>
      </p:nvGrpSpPr>
      <p:grpSpPr>
        <a:xfrm>
          <a:off x="0" y="0"/>
          <a:ext cx="0" cy="0"/>
          <a:chOff x="0" y="0"/>
          <a:chExt cx="0" cy="0"/>
        </a:xfrm>
      </p:grpSpPr>
      <p:sp>
        <p:nvSpPr>
          <p:cNvPr id="111" name="Google Shape;111;p21"/>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2" name="Google Shape;112;p21"/>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3" name="Google Shape;113;p21"/>
          <p:cNvSpPr/>
          <p:nvPr/>
        </p:nvSpPr>
        <p:spPr>
          <a:xfrm>
            <a:off x="0" y="0"/>
            <a:ext cx="12192000" cy="6858000"/>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4" name="Google Shape;114;p21"/>
          <p:cNvSpPr/>
          <p:nvPr/>
        </p:nvSpPr>
        <p:spPr>
          <a:xfrm>
            <a:off x="12192000" y="-287867"/>
            <a:ext cx="1185333" cy="7145867"/>
          </a:xfrm>
          <a:prstGeom prst="rect">
            <a:avLst/>
          </a:prstGeom>
          <a:solidFill>
            <a:srgbClr val="EC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6" id="115" name="Google Shape;115;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6" name="Google Shape;116;p21"/>
          <p:cNvSpPr/>
          <p:nvPr/>
        </p:nvSpPr>
        <p:spPr>
          <a:xfrm>
            <a:off x="370687" y="323519"/>
            <a:ext cx="11450626" cy="6210963"/>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17" name="Google Shape;117;p21"/>
          <p:cNvSpPr txBox="1"/>
          <p:nvPr>
            <p:ph idx="1" type="body"/>
          </p:nvPr>
        </p:nvSpPr>
        <p:spPr>
          <a:xfrm>
            <a:off x="798379" y="2045704"/>
            <a:ext cx="10595238" cy="3849919"/>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8" name="Google Shape;118;p21"/>
          <p:cNvSpPr txBox="1"/>
          <p:nvPr>
            <p:ph idx="2" type="body"/>
          </p:nvPr>
        </p:nvSpPr>
        <p:spPr>
          <a:xfrm>
            <a:off x="798381" y="761602"/>
            <a:ext cx="10595238" cy="8036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19" name="Google Shape;119;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0" name="Shape 120"/>
        <p:cNvGrpSpPr/>
        <p:nvPr/>
      </p:nvGrpSpPr>
      <p:grpSpPr>
        <a:xfrm>
          <a:off x="0" y="0"/>
          <a:ext cx="0" cy="0"/>
          <a:chOff x="0" y="0"/>
          <a:chExt cx="0" cy="0"/>
        </a:xfrm>
      </p:grpSpPr>
      <p:sp>
        <p:nvSpPr>
          <p:cNvPr id="121" name="Google Shape;121;p22"/>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22" name="Google Shape;122;p22"/>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3" name="Google Shape;123;p22"/>
          <p:cNvSpPr/>
          <p:nvPr/>
        </p:nvSpPr>
        <p:spPr>
          <a:xfrm>
            <a:off x="5761459" y="0"/>
            <a:ext cx="6417742" cy="6858007"/>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24" name="Google Shape;124;p22"/>
          <p:cNvSpPr/>
          <p:nvPr>
            <p:ph idx="2" type="pic"/>
          </p:nvPr>
        </p:nvSpPr>
        <p:spPr>
          <a:xfrm>
            <a:off x="435469" y="406131"/>
            <a:ext cx="5660531" cy="6045738"/>
          </a:xfrm>
          <a:prstGeom prst="rect">
            <a:avLst/>
          </a:prstGeom>
          <a:noFill/>
          <a:ln>
            <a:noFill/>
          </a:ln>
        </p:spPr>
      </p:sp>
      <p:pic>
        <p:nvPicPr>
          <p:cNvPr descr="Picture 9" id="125" name="Google Shape;125;p22"/>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6" name="Google Shape;126;p22"/>
          <p:cNvSpPr txBox="1"/>
          <p:nvPr>
            <p:ph idx="1" type="body"/>
          </p:nvPr>
        </p:nvSpPr>
        <p:spPr>
          <a:xfrm>
            <a:off x="6818000" y="2050158"/>
            <a:ext cx="4639193" cy="437769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7" name="Google Shape;127;p22"/>
          <p:cNvSpPr txBox="1"/>
          <p:nvPr>
            <p:ph idx="3" type="body"/>
          </p:nvPr>
        </p:nvSpPr>
        <p:spPr>
          <a:xfrm>
            <a:off x="6758909" y="319223"/>
            <a:ext cx="4757376" cy="99265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28" name="Google Shape;128;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9" name="Shape 129"/>
        <p:cNvGrpSpPr/>
        <p:nvPr/>
      </p:nvGrpSpPr>
      <p:grpSpPr>
        <a:xfrm>
          <a:off x="0" y="0"/>
          <a:ext cx="0" cy="0"/>
          <a:chOff x="0" y="0"/>
          <a:chExt cx="0" cy="0"/>
        </a:xfrm>
      </p:grpSpPr>
      <p:sp>
        <p:nvSpPr>
          <p:cNvPr id="130" name="Google Shape;130;p23"/>
          <p:cNvSpPr/>
          <p:nvPr/>
        </p:nvSpPr>
        <p:spPr>
          <a:xfrm>
            <a:off x="-32400" y="2956987"/>
            <a:ext cx="12193511" cy="2809045"/>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Picture 14" id="131" name="Google Shape;131;p23"/>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32" name="Google Shape;132;p23"/>
          <p:cNvSpPr txBox="1"/>
          <p:nvPr>
            <p:ph idx="1" type="body"/>
          </p:nvPr>
        </p:nvSpPr>
        <p:spPr>
          <a:xfrm>
            <a:off x="605556" y="4238576"/>
            <a:ext cx="3195486" cy="731141"/>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800"/>
              <a:buFont typeface="Calibri"/>
              <a:buNone/>
              <a:defRPr>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a:solidFill>
                  <a:srgbClr val="FFFFFF"/>
                </a:solidFill>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3" name="Google Shape;133;p23"/>
          <p:cNvSpPr txBox="1"/>
          <p:nvPr>
            <p:ph idx="2" type="body"/>
          </p:nvPr>
        </p:nvSpPr>
        <p:spPr>
          <a:xfrm>
            <a:off x="605556" y="3428999"/>
            <a:ext cx="3195486" cy="837260"/>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sp>
        <p:nvSpPr>
          <p:cNvPr id="134" name="Google Shape;134;p23"/>
          <p:cNvSpPr/>
          <p:nvPr/>
        </p:nvSpPr>
        <p:spPr>
          <a:xfrm>
            <a:off x="6934623" y="5423818"/>
            <a:ext cx="5257379" cy="756632"/>
          </a:xfrm>
          <a:prstGeom prst="rect">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35" name="Google Shape;135;p23"/>
          <p:cNvSpPr txBox="1"/>
          <p:nvPr>
            <p:ph idx="3" type="body"/>
          </p:nvPr>
        </p:nvSpPr>
        <p:spPr>
          <a:xfrm>
            <a:off x="6934623" y="5436563"/>
            <a:ext cx="4771006" cy="731141"/>
          </a:xfrm>
          <a:prstGeom prst="rect">
            <a:avLst/>
          </a:prstGeom>
          <a:noFill/>
          <a:ln>
            <a:noFill/>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1000"/>
              </a:spcBef>
              <a:spcAft>
                <a:spcPts val="0"/>
              </a:spcAft>
              <a:buClr>
                <a:schemeClr val="accent1"/>
              </a:buClr>
              <a:buSzPts val="1800"/>
              <a:buChar char="•"/>
              <a:defRPr/>
            </a:lvl2pPr>
            <a:lvl3pPr indent="-342900" lvl="2" marL="1371600" algn="l">
              <a:lnSpc>
                <a:spcPct val="90000"/>
              </a:lnSpc>
              <a:spcBef>
                <a:spcPts val="1000"/>
              </a:spcBef>
              <a:spcAft>
                <a:spcPts val="0"/>
              </a:spcAft>
              <a:buClr>
                <a:schemeClr val="accent1"/>
              </a:buClr>
              <a:buSzPts val="1800"/>
              <a:buChar char="•"/>
              <a:defRPr/>
            </a:lvl3pPr>
            <a:lvl4pPr indent="-342900" lvl="3" marL="1828800" algn="l">
              <a:lnSpc>
                <a:spcPct val="90000"/>
              </a:lnSpc>
              <a:spcBef>
                <a:spcPts val="1000"/>
              </a:spcBef>
              <a:spcAft>
                <a:spcPts val="0"/>
              </a:spcAft>
              <a:buClr>
                <a:schemeClr val="accent1"/>
              </a:buClr>
              <a:buSzPts val="1800"/>
              <a:buChar char="•"/>
              <a:defRPr/>
            </a:lvl4pPr>
            <a:lvl5pPr indent="-342900" lvl="4" marL="2286000" algn="l">
              <a:lnSpc>
                <a:spcPct val="90000"/>
              </a:lnSpc>
              <a:spcBef>
                <a:spcPts val="1000"/>
              </a:spcBef>
              <a:spcAft>
                <a:spcPts val="0"/>
              </a:spcAft>
              <a:buClr>
                <a:schemeClr val="accent1"/>
              </a:buClr>
              <a:buSzPts val="1800"/>
              <a:buChar char="•"/>
              <a:defRPr/>
            </a:lvl5pPr>
            <a:lvl6pPr indent="-342900" lvl="5" marL="2743200" algn="l">
              <a:lnSpc>
                <a:spcPct val="90000"/>
              </a:lnSpc>
              <a:spcBef>
                <a:spcPts val="1000"/>
              </a:spcBef>
              <a:spcAft>
                <a:spcPts val="0"/>
              </a:spcAft>
              <a:buClr>
                <a:schemeClr val="accent1"/>
              </a:buClr>
              <a:buSzPts val="1800"/>
              <a:buChar char="•"/>
              <a:defRPr/>
            </a:lvl6pPr>
            <a:lvl7pPr indent="-342900" lvl="6" marL="3200400" algn="l">
              <a:lnSpc>
                <a:spcPct val="90000"/>
              </a:lnSpc>
              <a:spcBef>
                <a:spcPts val="1000"/>
              </a:spcBef>
              <a:spcAft>
                <a:spcPts val="0"/>
              </a:spcAft>
              <a:buClr>
                <a:schemeClr val="accent1"/>
              </a:buClr>
              <a:buSzPts val="1800"/>
              <a:buChar char="•"/>
              <a:defRPr/>
            </a:lvl7pPr>
            <a:lvl8pPr indent="-342900" lvl="7" marL="3657600" algn="l">
              <a:lnSpc>
                <a:spcPct val="90000"/>
              </a:lnSpc>
              <a:spcBef>
                <a:spcPts val="1000"/>
              </a:spcBef>
              <a:spcAft>
                <a:spcPts val="0"/>
              </a:spcAft>
              <a:buClr>
                <a:schemeClr val="accent1"/>
              </a:buClr>
              <a:buSzPts val="1800"/>
              <a:buChar char="•"/>
              <a:defRPr/>
            </a:lvl8pPr>
            <a:lvl9pPr indent="-342900" lvl="8" marL="4114800" algn="l">
              <a:lnSpc>
                <a:spcPct val="90000"/>
              </a:lnSpc>
              <a:spcBef>
                <a:spcPts val="1000"/>
              </a:spcBef>
              <a:spcAft>
                <a:spcPts val="0"/>
              </a:spcAft>
              <a:buClr>
                <a:schemeClr val="accent1"/>
              </a:buClr>
              <a:buSzPts val="1800"/>
              <a:buChar char="•"/>
              <a:defRPr/>
            </a:lvl9pPr>
          </a:lstStyle>
          <a:p/>
        </p:txBody>
      </p:sp>
      <p:pic>
        <p:nvPicPr>
          <p:cNvPr descr="Picture 13" id="136" name="Google Shape;136;p23"/>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7" name="Google Shape;137;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Blue text on a white background&#10;&#10;Description automatically generated" id="138" name="Google Shape;138;p2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9" name="Shape 139"/>
        <p:cNvGrpSpPr/>
        <p:nvPr/>
      </p:nvGrpSpPr>
      <p:grpSpPr>
        <a:xfrm>
          <a:off x="0" y="0"/>
          <a:ext cx="0" cy="0"/>
          <a:chOff x="0" y="0"/>
          <a:chExt cx="0" cy="0"/>
        </a:xfrm>
      </p:grpSpPr>
      <p:sp>
        <p:nvSpPr>
          <p:cNvPr id="140" name="Google Shape;140;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1" name="Shape 141"/>
        <p:cNvGrpSpPr/>
        <p:nvPr/>
      </p:nvGrpSpPr>
      <p:grpSpPr>
        <a:xfrm>
          <a:off x="0" y="0"/>
          <a:ext cx="0" cy="0"/>
          <a:chOff x="0" y="0"/>
          <a:chExt cx="0" cy="0"/>
        </a:xfrm>
      </p:grpSpPr>
      <p:sp>
        <p:nvSpPr>
          <p:cNvPr id="142" name="Google Shape;142;p25"/>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3" name="Google Shape;143;p25"/>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4" name="Google Shape;144;p25"/>
          <p:cNvSpPr/>
          <p:nvPr/>
        </p:nvSpPr>
        <p:spPr>
          <a:xfrm rot="5400000">
            <a:off x="5693238" y="7996032"/>
            <a:ext cx="476912" cy="3282248"/>
          </a:xfrm>
          <a:prstGeom prst="rect">
            <a:avLst/>
          </a:prstGeom>
          <a:solidFill>
            <a:srgbClr val="009AC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45" name="Google Shape;145;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nvSpPr>
        <p:spPr>
          <a:xfrm rot="-5400000">
            <a:off x="10305532" y="4843364"/>
            <a:ext cx="3173497" cy="231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000"/>
              <a:buFont typeface="Calibri"/>
              <a:buNone/>
            </a:pPr>
            <a:r>
              <a:rPr b="0" i="0" lang="it-IT"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 name="Google Shape;7;p16"/>
          <p:cNvCxnSpPr/>
          <p:nvPr/>
        </p:nvCxnSpPr>
        <p:spPr>
          <a:xfrm flipH="1">
            <a:off x="11791088" y="660854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6"/>
          <p:cNvSpPr/>
          <p:nvPr/>
        </p:nvSpPr>
        <p:spPr>
          <a:xfrm>
            <a:off x="0" y="0"/>
            <a:ext cx="12192000" cy="6858001"/>
          </a:xfrm>
          <a:prstGeom prst="rect">
            <a:avLst/>
          </a:prstGeom>
          <a:solidFill>
            <a:srgbClr val="7465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9" name="Google Shape;9;p16"/>
          <p:cNvSpPr txBox="1"/>
          <p:nvPr/>
        </p:nvSpPr>
        <p:spPr>
          <a:xfrm>
            <a:off x="424668" y="528534"/>
            <a:ext cx="6498647" cy="7391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4400"/>
              <a:buFont typeface="Calibri"/>
              <a:buNone/>
            </a:pPr>
            <a:r>
              <a:rPr b="0" i="0" lang="it-IT" sz="4400" u="none" cap="none" strike="noStrike">
                <a:solidFill>
                  <a:srgbClr val="FFFFFF"/>
                </a:solidFill>
                <a:latin typeface="Calibri"/>
                <a:ea typeface="Calibri"/>
                <a:cs typeface="Calibri"/>
                <a:sym typeface="Calibri"/>
              </a:rPr>
              <a:t>FONT TYPEFACE &amp; SIZE</a:t>
            </a:r>
            <a:endParaRPr b="0" i="0" sz="1400" u="none" cap="none" strike="noStrike">
              <a:solidFill>
                <a:srgbClr val="000000"/>
              </a:solidFill>
              <a:latin typeface="Arial"/>
              <a:ea typeface="Arial"/>
              <a:cs typeface="Arial"/>
              <a:sym typeface="Arial"/>
            </a:endParaRPr>
          </a:p>
        </p:txBody>
      </p:sp>
      <p:sp>
        <p:nvSpPr>
          <p:cNvPr id="10" name="Google Shape;10;p16"/>
          <p:cNvSpPr txBox="1"/>
          <p:nvPr/>
        </p:nvSpPr>
        <p:spPr>
          <a:xfrm>
            <a:off x="7347983" y="564842"/>
            <a:ext cx="4589208" cy="54000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PLEASE ENSURE TO KEEP FONTS AS PER THE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it-IT" sz="3000" u="none" cap="none" strike="noStrike">
                <a:solidFill>
                  <a:srgbClr val="FFFFFF"/>
                </a:solidFill>
                <a:latin typeface="Calibri"/>
                <a:ea typeface="Calibri"/>
                <a:cs typeface="Calibri"/>
                <a:sym typeface="Calibri"/>
              </a:rPr>
              <a:t>24 point  -  Main Text Body </a:t>
            </a:r>
            <a:endParaRPr b="0" i="0" sz="1400" u="none" cap="none" strike="noStrike">
              <a:solidFill>
                <a:srgbClr val="000000"/>
              </a:solidFill>
              <a:latin typeface="Arial"/>
              <a:ea typeface="Arial"/>
              <a:cs typeface="Arial"/>
              <a:sym typeface="Arial"/>
            </a:endParaRPr>
          </a:p>
        </p:txBody>
      </p:sp>
      <p:sp>
        <p:nvSpPr>
          <p:cNvPr id="11" name="Google Shape;11;p16"/>
          <p:cNvSpPr txBox="1"/>
          <p:nvPr/>
        </p:nvSpPr>
        <p:spPr>
          <a:xfrm>
            <a:off x="424669" y="2014903"/>
            <a:ext cx="5845501" cy="27584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Please ensure to keep the font sizes set as per the slide layouts. The font used throughout the </a:t>
            </a:r>
            <a:r>
              <a:rPr b="1" i="0" lang="it-IT" sz="2400" u="none" cap="none" strike="noStrike">
                <a:solidFill>
                  <a:srgbClr val="FFFFFF"/>
                </a:solidFill>
                <a:latin typeface="Calibri"/>
                <a:ea typeface="Calibri"/>
                <a:cs typeface="Calibri"/>
                <a:sym typeface="Calibri"/>
              </a:rPr>
              <a:t>Surviving Digital </a:t>
            </a:r>
            <a:r>
              <a:rPr b="0" i="0" lang="it-IT" sz="2400" u="none" cap="none" strike="noStrike">
                <a:solidFill>
                  <a:srgbClr val="FFFFFF"/>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it-IT"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6"/>
          <p:cNvCxnSpPr/>
          <p:nvPr/>
        </p:nvCxnSpPr>
        <p:spPr>
          <a:xfrm rot="10800000">
            <a:off x="1" y="162021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6"/>
          <p:cNvSpPr txBox="1"/>
          <p:nvPr/>
        </p:nvSpPr>
        <p:spPr>
          <a:xfrm>
            <a:off x="0" y="5968370"/>
            <a:ext cx="12192000" cy="802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it-IT" sz="2400" u="none" cap="none" strike="noStrike">
                <a:solidFill>
                  <a:srgbClr val="FFFFFF"/>
                </a:solidFill>
                <a:latin typeface="Calibri"/>
                <a:ea typeface="Calibri"/>
                <a:cs typeface="Calibri"/>
                <a:sym typeface="Calibri"/>
              </a:rPr>
              <a:t>*** </a:t>
            </a:r>
            <a:r>
              <a:rPr b="1" i="0" lang="it-IT" sz="2400" u="none" cap="none" strike="noStrike">
                <a:solidFill>
                  <a:srgbClr val="FFFFFF"/>
                </a:solidFill>
                <a:latin typeface="Calibri"/>
                <a:ea typeface="Calibri"/>
                <a:cs typeface="Calibri"/>
                <a:sym typeface="Calibri"/>
              </a:rPr>
              <a:t>PLEASE DELETE THIS INSTRUCTION SLIDE BEFORE PRESENTING FINAL PRESENTATION </a:t>
            </a:r>
            <a:r>
              <a:rPr b="0" i="0" lang="it-IT"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6"/>
          <p:cNvCxnSpPr/>
          <p:nvPr/>
        </p:nvCxnSpPr>
        <p:spPr>
          <a:xfrm rot="10800000">
            <a:off x="1" y="554040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6"/>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2pPr>
            <a:lvl3pPr lvl="2"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3pPr>
            <a:lvl4pPr lvl="3"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4pPr>
            <a:lvl5pPr lvl="4"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5pPr>
            <a:lvl6pPr lvl="5"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6pPr>
            <a:lvl7pPr lvl="6"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7pPr>
            <a:lvl8pPr lvl="7"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8pPr>
            <a:lvl9pPr lvl="8"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9pPr>
          </a:lstStyle>
          <a:p/>
        </p:txBody>
      </p:sp>
      <p:sp>
        <p:nvSpPr>
          <p:cNvPr id="17" name="Google Shape;17;p1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2pPr>
            <a:lvl3pPr indent="-406400" lvl="2" marL="1371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3pPr>
            <a:lvl4pPr indent="-406400" lvl="3" marL="1828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4pPr>
            <a:lvl5pPr indent="-406400" lvl="4" marL="22860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5pPr>
            <a:lvl6pPr indent="-406400" lvl="5" marL="2743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6pPr>
            <a:lvl7pPr indent="-406400" lvl="6" marL="32004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7pPr>
            <a:lvl8pPr indent="-406400" lvl="7" marL="36576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8pPr>
            <a:lvl9pPr indent="-406400" lvl="8" marL="41148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9pPr>
          </a:lstStyle>
          <a:p/>
        </p:txBody>
      </p:sp>
      <p:sp>
        <p:nvSpPr>
          <p:cNvPr id="18" name="Google Shape;18;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chemeClr val="accent1"/>
              </a:buClr>
              <a:buSzPts val="1200"/>
              <a:buFont typeface="Calibri"/>
              <a:buNone/>
              <a:defRPr b="0" i="0" sz="12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8.xml"/><Relationship Id="rId12"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0.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
          <p:cNvSpPr txBox="1"/>
          <p:nvPr>
            <p:ph idx="1" type="body"/>
          </p:nvPr>
        </p:nvSpPr>
        <p:spPr>
          <a:xfrm>
            <a:off x="334232" y="4602996"/>
            <a:ext cx="5335200" cy="1008300"/>
          </a:xfrm>
          <a:prstGeom prst="rect">
            <a:avLst/>
          </a:prstGeom>
          <a:noFill/>
          <a:ln>
            <a:noFill/>
          </a:ln>
        </p:spPr>
        <p:txBody>
          <a:bodyPr anchorCtr="0" anchor="t" bIns="45700" lIns="45700" spcFirstLastPara="1" rIns="45700" wrap="square" tIns="45700">
            <a:normAutofit/>
          </a:bodyPr>
          <a:lstStyle/>
          <a:p>
            <a:pPr indent="0" lvl="0" marL="0" rtl="0" algn="l">
              <a:lnSpc>
                <a:spcPct val="145833"/>
              </a:lnSpc>
              <a:spcBef>
                <a:spcPts val="0"/>
              </a:spcBef>
              <a:spcAft>
                <a:spcPts val="0"/>
              </a:spcAft>
              <a:buClr>
                <a:srgbClr val="FFFFFF"/>
              </a:buClr>
              <a:buSzPts val="2400"/>
              <a:buNone/>
            </a:pPr>
            <a:r>
              <a:rPr b="1" i="0" lang="it-IT" sz="2400" u="none" cap="none" strike="noStrike">
                <a:solidFill>
                  <a:srgbClr val="FFFFFF"/>
                </a:solidFill>
              </a:rPr>
              <a:t>Module 1 – Outplaying overexposure</a:t>
            </a:r>
            <a:endParaRPr b="1"/>
          </a:p>
        </p:txBody>
      </p:sp>
      <p:sp>
        <p:nvSpPr>
          <p:cNvPr id="218" name="Google Shape;218;p1"/>
          <p:cNvSpPr txBox="1"/>
          <p:nvPr>
            <p:ph idx="2" type="body"/>
          </p:nvPr>
        </p:nvSpPr>
        <p:spPr>
          <a:xfrm>
            <a:off x="334232" y="3210791"/>
            <a:ext cx="4742400" cy="4572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2400"/>
              <a:buFont typeface="Calibri"/>
              <a:buNone/>
            </a:pPr>
            <a:r>
              <a:rPr b="1" i="0" lang="it-IT" sz="2400" u="none" cap="none" strike="noStrike">
                <a:solidFill>
                  <a:srgbClr val="FFFFFF"/>
                </a:solidFill>
                <a:latin typeface="Calibri"/>
                <a:ea typeface="Calibri"/>
                <a:cs typeface="Calibri"/>
                <a:sym typeface="Calibri"/>
              </a:rPr>
              <a:t>Training Course: Surviving Digital</a:t>
            </a:r>
            <a:endParaRPr/>
          </a:p>
        </p:txBody>
      </p:sp>
      <p:sp>
        <p:nvSpPr>
          <p:cNvPr id="219" name="Google Shape;219;p1"/>
          <p:cNvSpPr txBox="1"/>
          <p:nvPr>
            <p:ph idx="3" type="body"/>
          </p:nvPr>
        </p:nvSpPr>
        <p:spPr>
          <a:xfrm>
            <a:off x="7840725" y="5727425"/>
            <a:ext cx="3700200" cy="615300"/>
          </a:xfrm>
          <a:prstGeom prst="rect">
            <a:avLst/>
          </a:prstGeom>
          <a:noFill/>
          <a:ln>
            <a:noFill/>
          </a:ln>
        </p:spPr>
        <p:txBody>
          <a:bodyPr anchorCtr="0" anchor="ctr" bIns="45700" lIns="45700" spcFirstLastPara="1" rIns="45700" wrap="square" tIns="45700">
            <a:noAutofit/>
          </a:bodyPr>
          <a:lstStyle/>
          <a:p>
            <a:pPr indent="0" lvl="0" marL="0" rtl="0" algn="r">
              <a:lnSpc>
                <a:spcPct val="90000"/>
              </a:lnSpc>
              <a:spcBef>
                <a:spcPts val="0"/>
              </a:spcBef>
              <a:spcAft>
                <a:spcPts val="0"/>
              </a:spcAft>
              <a:buClr>
                <a:schemeClr val="lt1"/>
              </a:buClr>
              <a:buSzPts val="2800"/>
              <a:buFont typeface="Arial"/>
              <a:buNone/>
            </a:pPr>
            <a:r>
              <a:rPr b="1" lang="it-IT" sz="2400">
                <a:solidFill>
                  <a:schemeClr val="lt1"/>
                </a:solidFill>
              </a:rPr>
              <a:t>www.survivingdigital.eu</a:t>
            </a:r>
            <a:endParaRPr b="1" sz="2400">
              <a:solidFill>
                <a:schemeClr val="lt1"/>
              </a:solidFill>
            </a:endParaRPr>
          </a:p>
          <a:p>
            <a:pPr indent="0" lvl="0" marL="0" rtl="0" algn="l">
              <a:lnSpc>
                <a:spcPct val="90000"/>
              </a:lnSpc>
              <a:spcBef>
                <a:spcPts val="0"/>
              </a:spcBef>
              <a:spcAft>
                <a:spcPts val="0"/>
              </a:spcAft>
              <a:buClr>
                <a:srgbClr val="FFFFFF"/>
              </a:buClr>
              <a:buSzPts val="2500"/>
              <a:buFont typeface="Calibri"/>
              <a:buNone/>
            </a:pPr>
            <a:r>
              <a:t/>
            </a:r>
            <a:endParaRPr sz="2400"/>
          </a:p>
        </p:txBody>
      </p:sp>
      <p:grpSp>
        <p:nvGrpSpPr>
          <p:cNvPr id="220" name="Google Shape;220;p1"/>
          <p:cNvGrpSpPr/>
          <p:nvPr/>
        </p:nvGrpSpPr>
        <p:grpSpPr>
          <a:xfrm>
            <a:off x="5718873" y="423474"/>
            <a:ext cx="5982510" cy="4551483"/>
            <a:chOff x="-1" y="0"/>
            <a:chExt cx="5982508" cy="4551482"/>
          </a:xfrm>
        </p:grpSpPr>
        <p:sp>
          <p:nvSpPr>
            <p:cNvPr id="221" name="Google Shape;221;p1"/>
            <p:cNvSpPr/>
            <p:nvPr/>
          </p:nvSpPr>
          <p:spPr>
            <a:xfrm>
              <a:off x="0" y="0"/>
              <a:ext cx="5982507" cy="4551482"/>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7.jpeg" id="222" name="Google Shape;222;p1"/>
            <p:cNvPicPr preferRelativeResize="0"/>
            <p:nvPr/>
          </p:nvPicPr>
          <p:blipFill rotWithShape="1">
            <a:blip r:embed="rId3">
              <a:alphaModFix/>
            </a:blip>
            <a:srcRect b="0" l="6165" r="6164" t="0"/>
            <a:stretch/>
          </p:blipFill>
          <p:spPr>
            <a:xfrm>
              <a:off x="-1" y="0"/>
              <a:ext cx="5982508"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0"/>
          <p:cNvGrpSpPr/>
          <p:nvPr/>
        </p:nvGrpSpPr>
        <p:grpSpPr>
          <a:xfrm>
            <a:off x="374429" y="406131"/>
            <a:ext cx="5660532" cy="6045739"/>
            <a:chOff x="0" y="0"/>
            <a:chExt cx="5660531" cy="6045737"/>
          </a:xfrm>
        </p:grpSpPr>
        <p:sp>
          <p:nvSpPr>
            <p:cNvPr id="306" name="Google Shape;306;p10"/>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5.jpeg" id="307" name="Google Shape;307;p10"/>
            <p:cNvPicPr preferRelativeResize="0"/>
            <p:nvPr/>
          </p:nvPicPr>
          <p:blipFill rotWithShape="1">
            <a:blip r:embed="rId3">
              <a:alphaModFix/>
            </a:blip>
            <a:srcRect b="0" l="3186" r="3186" t="0"/>
            <a:stretch/>
          </p:blipFill>
          <p:spPr>
            <a:xfrm>
              <a:off x="0" y="0"/>
              <a:ext cx="5660531" cy="6045737"/>
            </a:xfrm>
            <a:prstGeom prst="rect">
              <a:avLst/>
            </a:prstGeom>
            <a:noFill/>
            <a:ln>
              <a:noFill/>
            </a:ln>
          </p:spPr>
        </p:pic>
      </p:grpSp>
      <p:sp>
        <p:nvSpPr>
          <p:cNvPr id="308" name="Google Shape;308;p10"/>
          <p:cNvSpPr txBox="1"/>
          <p:nvPr>
            <p:ph idx="1" type="body"/>
          </p:nvPr>
        </p:nvSpPr>
        <p:spPr>
          <a:xfrm>
            <a:off x="6373225" y="1924800"/>
            <a:ext cx="5539800" cy="45270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An original mediation tool that allows parents to reflect on the role of screens within the family when they have young children (0-6 years old): What are the uses? What impact do screens have on them? Without stigmatizing or blaming, but by encouraging reflection, Educ'Ecrans is designed as a playful tool for clarification (representations, prejudices, experiences) and is intended to be used as a support for debates in the context of workshops, exchange groups, parent cafés, or any other collective animation in the field of parenting. In France is already used and the prevention sessions are organized with parents at the Charles Vincent Family Center, as well as in other types of emergency shelter facilities. </a:t>
            </a:r>
            <a:endParaRPr/>
          </a:p>
          <a:p>
            <a:pPr indent="-228600" lvl="0" marL="228600" rtl="0" algn="just">
              <a:lnSpc>
                <a:spcPct val="107000"/>
              </a:lnSpc>
              <a:spcBef>
                <a:spcPts val="1000"/>
              </a:spcBef>
              <a:spcAft>
                <a:spcPts val="0"/>
              </a:spcAft>
              <a:buClr>
                <a:srgbClr val="FFFFFF"/>
              </a:buClr>
              <a:buSzPts val="1200"/>
              <a:buNone/>
            </a:pPr>
            <a:r>
              <a:rPr lang="it-IT" sz="1200"/>
              <a:t>      Video presentation of the tool: https://www.youtube.com/watch?v=YS1rjkIOyZE</a:t>
            </a:r>
            <a:endParaRPr/>
          </a:p>
        </p:txBody>
      </p:sp>
      <p:sp>
        <p:nvSpPr>
          <p:cNvPr id="309" name="Google Shape;309;p10"/>
          <p:cNvSpPr txBox="1"/>
          <p:nvPr>
            <p:ph idx="3" type="body"/>
          </p:nvPr>
        </p:nvSpPr>
        <p:spPr>
          <a:xfrm>
            <a:off x="6758909" y="665017"/>
            <a:ext cx="4757376" cy="646859"/>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lang="it-IT" sz="2400">
                <a:solidFill>
                  <a:srgbClr val="00B6E6"/>
                </a:solidFill>
              </a:rPr>
              <a:t>L'EDUC ÉCRANS</a:t>
            </a:r>
            <a:r>
              <a:rPr b="1" i="0" lang="it-IT" sz="2400" u="none" cap="none" strike="noStrike">
                <a:solidFill>
                  <a:srgbClr val="00B6E6"/>
                </a:solidFill>
                <a:latin typeface="Calibri"/>
                <a:ea typeface="Calibri"/>
                <a:cs typeface="Calibri"/>
                <a:sym typeface="Calibri"/>
              </a:rPr>
              <a:t> by Valrémis éditions</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idx="1" type="body"/>
          </p:nvPr>
        </p:nvSpPr>
        <p:spPr>
          <a:xfrm>
            <a:off x="476517" y="1381991"/>
            <a:ext cx="11201033" cy="5476009"/>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The goal of this exercise is to test the card game, memory game, and board game to determine which one is most suitable for addressing the issue of overexposure to screens among small children with new parents. Participants will assess the gameplay, relevance to the topic, engagement level, and potential for facilitating discussion and learning.</a:t>
            </a:r>
            <a:endParaRPr/>
          </a:p>
          <a:p>
            <a:pPr indent="-228600" lvl="0" marL="228600" rtl="0" algn="just">
              <a:lnSpc>
                <a:spcPct val="150000"/>
              </a:lnSpc>
              <a:spcBef>
                <a:spcPts val="1000"/>
              </a:spcBef>
              <a:spcAft>
                <a:spcPts val="0"/>
              </a:spcAft>
              <a:buClr>
                <a:srgbClr val="74659A"/>
              </a:buClr>
              <a:buSzPts val="1200"/>
              <a:buNone/>
            </a:pPr>
            <a:r>
              <a:rPr lang="it-IT" sz="1200"/>
              <a:t>      Materials Needed: Card game (Mpedia, see above), Memory game (Lève les yeux, see above), Board game (Valrémis éditions, see above), Worksheets (to assess each game's suitability).</a:t>
            </a:r>
            <a:endParaRPr sz="1200"/>
          </a:p>
          <a:p>
            <a:pPr indent="-228600" lvl="0" marL="228600" rtl="0" algn="just">
              <a:lnSpc>
                <a:spcPct val="90000"/>
              </a:lnSpc>
              <a:spcBef>
                <a:spcPts val="1000"/>
              </a:spcBef>
              <a:spcAft>
                <a:spcPts val="0"/>
              </a:spcAft>
              <a:buClr>
                <a:srgbClr val="74659A"/>
              </a:buClr>
              <a:buSzPts val="1200"/>
              <a:buFont typeface="Trebuchet MS"/>
              <a:buChar char="1"/>
            </a:pPr>
            <a:r>
              <a:rPr lang="it-IT" sz="1200"/>
              <a:t>Introduce the card game, memory game, and board game to participants.</a:t>
            </a:r>
            <a:endParaRPr/>
          </a:p>
          <a:p>
            <a:pPr indent="-228600" lvl="0" marL="228600" rtl="0" algn="just">
              <a:lnSpc>
                <a:spcPct val="90000"/>
              </a:lnSpc>
              <a:spcBef>
                <a:spcPts val="1000"/>
              </a:spcBef>
              <a:spcAft>
                <a:spcPts val="0"/>
              </a:spcAft>
              <a:buClr>
                <a:srgbClr val="74659A"/>
              </a:buClr>
              <a:buSzPts val="1200"/>
              <a:buFont typeface="Trebuchet MS"/>
              <a:buChar char="2"/>
            </a:pPr>
            <a:r>
              <a:rPr lang="it-IT" sz="1200"/>
              <a:t>Divide participants into small groups or let them work individually.</a:t>
            </a:r>
            <a:endParaRPr/>
          </a:p>
          <a:p>
            <a:pPr indent="-228600" lvl="0" marL="228600" rtl="0" algn="just">
              <a:lnSpc>
                <a:spcPct val="90000"/>
              </a:lnSpc>
              <a:spcBef>
                <a:spcPts val="1000"/>
              </a:spcBef>
              <a:spcAft>
                <a:spcPts val="0"/>
              </a:spcAft>
              <a:buClr>
                <a:srgbClr val="74659A"/>
              </a:buClr>
              <a:buSzPts val="1200"/>
              <a:buFont typeface="Trebuchet MS"/>
              <a:buChar char="3"/>
            </a:pPr>
            <a:r>
              <a:rPr lang="it-IT" sz="1200"/>
              <a:t>Provide each group/individual with the necessary materials for testing the games.</a:t>
            </a:r>
            <a:endParaRPr/>
          </a:p>
          <a:p>
            <a:pPr indent="-228600" lvl="0" marL="228600" rtl="0" algn="just">
              <a:lnSpc>
                <a:spcPct val="90000"/>
              </a:lnSpc>
              <a:spcBef>
                <a:spcPts val="1000"/>
              </a:spcBef>
              <a:spcAft>
                <a:spcPts val="0"/>
              </a:spcAft>
              <a:buClr>
                <a:srgbClr val="74659A"/>
              </a:buClr>
              <a:buSzPts val="1200"/>
              <a:buFont typeface="Trebuchet MS"/>
              <a:buChar char="4"/>
            </a:pPr>
            <a:r>
              <a:rPr lang="it-IT" sz="1200"/>
              <a:t>Instruct participants to play all three games, paying attention to gameplay, topic relevance, engagement, and potential for discussion.</a:t>
            </a:r>
            <a:endParaRPr/>
          </a:p>
          <a:p>
            <a:pPr indent="-228600" lvl="0" marL="228600" rtl="0" algn="just">
              <a:lnSpc>
                <a:spcPct val="90000"/>
              </a:lnSpc>
              <a:spcBef>
                <a:spcPts val="1000"/>
              </a:spcBef>
              <a:spcAft>
                <a:spcPts val="0"/>
              </a:spcAft>
              <a:buClr>
                <a:srgbClr val="74659A"/>
              </a:buClr>
              <a:buSzPts val="1200"/>
              <a:buFont typeface="Trebuchet MS"/>
              <a:buChar char="5"/>
            </a:pPr>
            <a:r>
              <a:rPr lang="it-IT" sz="1200"/>
              <a:t>After testing, ask participants to individually write down their observations and impressions for each game on separate sheets of paper.</a:t>
            </a:r>
            <a:endParaRPr/>
          </a:p>
          <a:p>
            <a:pPr indent="-228600" lvl="0" marL="228600" rtl="0" algn="just">
              <a:lnSpc>
                <a:spcPct val="90000"/>
              </a:lnSpc>
              <a:spcBef>
                <a:spcPts val="1000"/>
              </a:spcBef>
              <a:spcAft>
                <a:spcPts val="0"/>
              </a:spcAft>
              <a:buClr>
                <a:srgbClr val="74659A"/>
              </a:buClr>
              <a:buSzPts val="1200"/>
              <a:buFont typeface="Trebuchet MS"/>
              <a:buChar char="6"/>
            </a:pPr>
            <a:r>
              <a:rPr lang="it-IT" sz="1200"/>
              <a:t>Prompt participants to consider the strengths and weaknesses of each game, their level of enjoyment, and their perception of how well each game addresses the issue of screen overexposure.</a:t>
            </a:r>
            <a:endParaRPr/>
          </a:p>
          <a:p>
            <a:pPr indent="-228600" lvl="0" marL="228600" rtl="0" algn="just">
              <a:lnSpc>
                <a:spcPct val="90000"/>
              </a:lnSpc>
              <a:spcBef>
                <a:spcPts val="1000"/>
              </a:spcBef>
              <a:spcAft>
                <a:spcPts val="0"/>
              </a:spcAft>
              <a:buClr>
                <a:srgbClr val="74659A"/>
              </a:buClr>
              <a:buSzPts val="1200"/>
              <a:buFont typeface="Trebuchet MS"/>
              <a:buChar char="7"/>
            </a:pPr>
            <a:r>
              <a:rPr lang="it-IT" sz="1200"/>
              <a:t>Allow participants time to share and discuss their findings within their small groups or as a larger group.</a:t>
            </a:r>
            <a:endParaRPr/>
          </a:p>
          <a:p>
            <a:pPr indent="-228600" lvl="0" marL="228600" rtl="0" algn="just">
              <a:lnSpc>
                <a:spcPct val="90000"/>
              </a:lnSpc>
              <a:spcBef>
                <a:spcPts val="1000"/>
              </a:spcBef>
              <a:spcAft>
                <a:spcPts val="0"/>
              </a:spcAft>
              <a:buClr>
                <a:srgbClr val="74659A"/>
              </a:buClr>
              <a:buSzPts val="1200"/>
              <a:buFont typeface="Trebuchet MS"/>
              <a:buChar char="8"/>
            </a:pPr>
            <a:r>
              <a:rPr lang="it-IT" sz="1200"/>
              <a:t>Facilitate a group discussion where participants collectively discuss the pros and cons of each game and come to a consensus on which game is most suitable for the target audience and workshop context.</a:t>
            </a:r>
            <a:endParaRPr/>
          </a:p>
        </p:txBody>
      </p:sp>
      <p:sp>
        <p:nvSpPr>
          <p:cNvPr id="315" name="Google Shape;315;p11"/>
          <p:cNvSpPr txBox="1"/>
          <p:nvPr>
            <p:ph idx="2" type="body"/>
          </p:nvPr>
        </p:nvSpPr>
        <p:spPr>
          <a:xfrm>
            <a:off x="665018" y="509155"/>
            <a:ext cx="10862416"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1° Activity: Finding the perfect match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ph idx="1" type="body"/>
          </p:nvPr>
        </p:nvSpPr>
        <p:spPr>
          <a:xfrm>
            <a:off x="476525" y="1340225"/>
            <a:ext cx="11201100" cy="55179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The purpose of this exercise is to guide participants in planning the game workshop on addressing overexposure to screens among small children with new parents. Participants will collaboratively determine key aspects such as the workshop's title, target audience, location, duration, and necessary materials.</a:t>
            </a:r>
            <a:endParaRPr/>
          </a:p>
          <a:p>
            <a:pPr indent="-228600" lvl="0" marL="228600" rtl="0" algn="just">
              <a:lnSpc>
                <a:spcPct val="150000"/>
              </a:lnSpc>
              <a:spcBef>
                <a:spcPts val="1000"/>
              </a:spcBef>
              <a:spcAft>
                <a:spcPts val="0"/>
              </a:spcAft>
              <a:buClr>
                <a:srgbClr val="74659A"/>
              </a:buClr>
              <a:buSzPts val="1200"/>
              <a:buNone/>
            </a:pPr>
            <a:r>
              <a:rPr lang="it-IT" sz="1200"/>
              <a:t>       Materials Needed: Flipchart or whiteboard, Marker pens</a:t>
            </a:r>
            <a:endParaRPr/>
          </a:p>
          <a:p>
            <a:pPr indent="-228600" lvl="0" marL="228600" rtl="0" algn="just">
              <a:lnSpc>
                <a:spcPct val="150000"/>
              </a:lnSpc>
              <a:spcBef>
                <a:spcPts val="1000"/>
              </a:spcBef>
              <a:spcAft>
                <a:spcPts val="0"/>
              </a:spcAft>
              <a:buClr>
                <a:srgbClr val="74659A"/>
              </a:buClr>
              <a:buSzPts val="1200"/>
              <a:buNone/>
            </a:pPr>
            <a:r>
              <a:rPr lang="it-IT" sz="1200"/>
              <a:t>       Begin by discussing the workshop's objectives and desired outcomes.</a:t>
            </a:r>
            <a:endParaRPr/>
          </a:p>
          <a:p>
            <a:pPr indent="-342900" lvl="0" marL="342900" rtl="0" algn="just">
              <a:lnSpc>
                <a:spcPct val="150000"/>
              </a:lnSpc>
              <a:spcBef>
                <a:spcPts val="0"/>
              </a:spcBef>
              <a:spcAft>
                <a:spcPts val="0"/>
              </a:spcAft>
              <a:buClr>
                <a:srgbClr val="74659A"/>
              </a:buClr>
              <a:buSzPts val="1200"/>
              <a:buAutoNum type="arabicPeriod"/>
            </a:pPr>
            <a:r>
              <a:rPr lang="it-IT" sz="1200"/>
              <a:t>As a group, brainstorm and discuss potential workshop titles that effectively convey the purpose and topic.</a:t>
            </a:r>
            <a:endParaRPr/>
          </a:p>
          <a:p>
            <a:pPr indent="-342900" lvl="0" marL="342900" rtl="0" algn="just">
              <a:lnSpc>
                <a:spcPct val="150000"/>
              </a:lnSpc>
              <a:spcBef>
                <a:spcPts val="0"/>
              </a:spcBef>
              <a:spcAft>
                <a:spcPts val="0"/>
              </a:spcAft>
              <a:buClr>
                <a:srgbClr val="74659A"/>
              </a:buClr>
              <a:buSzPts val="1200"/>
              <a:buAutoNum type="arabicPeriod"/>
            </a:pPr>
            <a:r>
              <a:rPr lang="it-IT" sz="1200"/>
              <a:t>Identify the target audience, considering their needs, concerns, and specific characteristics as new parents.</a:t>
            </a:r>
            <a:endParaRPr/>
          </a:p>
          <a:p>
            <a:pPr indent="-342900" lvl="0" marL="342900" rtl="0" algn="just">
              <a:lnSpc>
                <a:spcPct val="150000"/>
              </a:lnSpc>
              <a:spcBef>
                <a:spcPts val="0"/>
              </a:spcBef>
              <a:spcAft>
                <a:spcPts val="0"/>
              </a:spcAft>
              <a:buClr>
                <a:srgbClr val="74659A"/>
              </a:buClr>
              <a:buSzPts val="1200"/>
              <a:buAutoNum type="arabicPeriod"/>
            </a:pPr>
            <a:r>
              <a:rPr lang="it-IT" sz="1200"/>
              <a:t>Prompt participants to collectively determine the ideal workshop duration and format (face-to-face or online).</a:t>
            </a:r>
            <a:endParaRPr/>
          </a:p>
          <a:p>
            <a:pPr indent="-342900" lvl="0" marL="342900" rtl="0" algn="just">
              <a:lnSpc>
                <a:spcPct val="150000"/>
              </a:lnSpc>
              <a:spcBef>
                <a:spcPts val="0"/>
              </a:spcBef>
              <a:spcAft>
                <a:spcPts val="0"/>
              </a:spcAft>
              <a:buClr>
                <a:srgbClr val="74659A"/>
              </a:buClr>
              <a:buSzPts val="1200"/>
              <a:buAutoNum type="arabicPeriod"/>
            </a:pPr>
            <a:r>
              <a:rPr lang="it-IT" sz="1200"/>
              <a:t>Facilitate a discussion to select a suitable location for the workshop, taking into account factors such as accessibility, comfort, and any necessary technological requirements.</a:t>
            </a:r>
            <a:endParaRPr/>
          </a:p>
          <a:p>
            <a:pPr indent="-342900" lvl="0" marL="342900" rtl="0" algn="just">
              <a:lnSpc>
                <a:spcPct val="150000"/>
              </a:lnSpc>
              <a:spcBef>
                <a:spcPts val="0"/>
              </a:spcBef>
              <a:spcAft>
                <a:spcPts val="0"/>
              </a:spcAft>
              <a:buClr>
                <a:srgbClr val="74659A"/>
              </a:buClr>
              <a:buSzPts val="1200"/>
              <a:buAutoNum type="arabicPeriod"/>
            </a:pPr>
            <a:r>
              <a:rPr lang="it-IT" sz="1200"/>
              <a:t>Have participants share their ideas and create a list of necessary materials on a flipchart or whiteboard.</a:t>
            </a:r>
            <a:endParaRPr/>
          </a:p>
          <a:p>
            <a:pPr indent="-342900" lvl="0" marL="342900" rtl="0" algn="just">
              <a:lnSpc>
                <a:spcPct val="150000"/>
              </a:lnSpc>
              <a:spcBef>
                <a:spcPts val="0"/>
              </a:spcBef>
              <a:spcAft>
                <a:spcPts val="0"/>
              </a:spcAft>
              <a:buClr>
                <a:srgbClr val="74659A"/>
              </a:buClr>
              <a:buSzPts val="1200"/>
              <a:buAutoNum type="arabicPeriod"/>
            </a:pPr>
            <a:r>
              <a:rPr lang="it-IT" sz="1200"/>
              <a:t>Encourage participants to discuss and prioritize the listed materials, considering their relevance, availability, and potential impact on the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Prompt participants to consider additional aspects such as the ideal workshop time (morning, afternoon, evening) and any potential collaborations or guest speakers that could enhance the workshop experience.</a:t>
            </a:r>
            <a:endParaRPr/>
          </a:p>
          <a:p>
            <a:pPr indent="-342900" lvl="0" marL="342900" rtl="0" algn="just">
              <a:lnSpc>
                <a:spcPct val="150000"/>
              </a:lnSpc>
              <a:spcBef>
                <a:spcPts val="0"/>
              </a:spcBef>
              <a:spcAft>
                <a:spcPts val="0"/>
              </a:spcAft>
              <a:buClr>
                <a:srgbClr val="74659A"/>
              </a:buClr>
              <a:buSzPts val="1200"/>
              <a:buAutoNum type="arabicPeriod"/>
            </a:pPr>
            <a:r>
              <a:rPr lang="it-IT" sz="1200"/>
              <a:t>Facilitate a group discussion to reach a consensus on the workshop's title, target audience, location, duration, and necessary materials.</a:t>
            </a:r>
            <a:endParaRPr/>
          </a:p>
          <a:p>
            <a:pPr indent="-342900" lvl="0" marL="342900" rtl="0" algn="just">
              <a:lnSpc>
                <a:spcPct val="150000"/>
              </a:lnSpc>
              <a:spcBef>
                <a:spcPts val="800"/>
              </a:spcBef>
              <a:spcAft>
                <a:spcPts val="0"/>
              </a:spcAft>
              <a:buClr>
                <a:srgbClr val="74659A"/>
              </a:buClr>
              <a:buSzPts val="1200"/>
              <a:buAutoNum type="arabicPeriod"/>
            </a:pPr>
            <a:r>
              <a:rPr lang="it-IT" sz="1200"/>
              <a:t>Assign tasks and responsibilities to ensure the smooth coordination and organization of the workshop based on the agreed-upon decisions.</a:t>
            </a:r>
            <a:endParaRPr/>
          </a:p>
        </p:txBody>
      </p:sp>
      <p:sp>
        <p:nvSpPr>
          <p:cNvPr id="321" name="Google Shape;321;p12"/>
          <p:cNvSpPr txBox="1"/>
          <p:nvPr>
            <p:ph idx="2" type="body"/>
          </p:nvPr>
        </p:nvSpPr>
        <p:spPr>
          <a:xfrm>
            <a:off x="613064" y="509155"/>
            <a:ext cx="10914370" cy="6542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2° Activity: Crafting an Effective Workshop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3"/>
          <p:cNvSpPr txBox="1"/>
          <p:nvPr>
            <p:ph idx="1" type="body"/>
          </p:nvPr>
        </p:nvSpPr>
        <p:spPr>
          <a:xfrm>
            <a:off x="476525" y="1254675"/>
            <a:ext cx="11201100" cy="56034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The purpose of this exercise is to evaluate the effectiveness and impact of the game workshop on addressing overexposure to screens among small children with new parents. Participants will reflect on their learning, the workshop's strengths, areas for improvement, and potential modifications for future iterations.</a:t>
            </a:r>
            <a:endParaRPr/>
          </a:p>
          <a:p>
            <a:pPr indent="-228600" lvl="0" marL="228600" rtl="0" algn="just">
              <a:lnSpc>
                <a:spcPct val="150000"/>
              </a:lnSpc>
              <a:spcBef>
                <a:spcPts val="1000"/>
              </a:spcBef>
              <a:spcAft>
                <a:spcPts val="0"/>
              </a:spcAft>
              <a:buClr>
                <a:srgbClr val="74659A"/>
              </a:buClr>
              <a:buSzPts val="1200"/>
              <a:buNone/>
            </a:pPr>
            <a:r>
              <a:rPr lang="it-IT" sz="1200"/>
              <a:t>Materials Needed: Paper, Pens or pencils</a:t>
            </a:r>
            <a:endParaRPr/>
          </a:p>
          <a:p>
            <a:pPr indent="-342900" lvl="0" marL="342900" rtl="0" algn="just">
              <a:lnSpc>
                <a:spcPct val="150000"/>
              </a:lnSpc>
              <a:spcBef>
                <a:spcPts val="0"/>
              </a:spcBef>
              <a:spcAft>
                <a:spcPts val="0"/>
              </a:spcAft>
              <a:buClr>
                <a:srgbClr val="74659A"/>
              </a:buClr>
              <a:buSzPts val="1200"/>
              <a:buAutoNum type="arabicPeriod"/>
            </a:pPr>
            <a:r>
              <a:rPr lang="it-IT" sz="1200"/>
              <a:t>Provide participants with paper and pens or pencils.</a:t>
            </a:r>
            <a:endParaRPr/>
          </a:p>
          <a:p>
            <a:pPr indent="-342900" lvl="0" marL="342900" rtl="0" algn="just">
              <a:lnSpc>
                <a:spcPct val="150000"/>
              </a:lnSpc>
              <a:spcBef>
                <a:spcPts val="0"/>
              </a:spcBef>
              <a:spcAft>
                <a:spcPts val="0"/>
              </a:spcAft>
              <a:buClr>
                <a:srgbClr val="74659A"/>
              </a:buClr>
              <a:buSzPts val="1200"/>
              <a:buAutoNum type="arabicPeriod"/>
            </a:pPr>
            <a:r>
              <a:rPr lang="it-IT" sz="1200"/>
              <a:t>Ask participants to individually reflect on their overall experience during the game workshop and consider the following questions:</a:t>
            </a:r>
            <a:endParaRPr/>
          </a:p>
          <a:p>
            <a:pPr indent="-342900" lvl="0" marL="342900" rtl="0" algn="just">
              <a:lnSpc>
                <a:spcPct val="150000"/>
              </a:lnSpc>
              <a:spcBef>
                <a:spcPts val="0"/>
              </a:spcBef>
              <a:spcAft>
                <a:spcPts val="0"/>
              </a:spcAft>
              <a:buClr>
                <a:srgbClr val="74659A"/>
              </a:buClr>
              <a:buSzPts val="1200"/>
              <a:buAutoNum type="arabicPeriod"/>
            </a:pPr>
            <a:r>
              <a:rPr lang="it-IT" sz="1200"/>
              <a:t>What were the main learnings or insights you gained from the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What aspects of the workshop were particularly effective in addressing the issue of overexposure to screens?</a:t>
            </a:r>
            <a:endParaRPr/>
          </a:p>
          <a:p>
            <a:pPr indent="-342900" lvl="0" marL="342900" rtl="0" algn="just">
              <a:lnSpc>
                <a:spcPct val="150000"/>
              </a:lnSpc>
              <a:spcBef>
                <a:spcPts val="0"/>
              </a:spcBef>
              <a:spcAft>
                <a:spcPts val="0"/>
              </a:spcAft>
              <a:buClr>
                <a:srgbClr val="74659A"/>
              </a:buClr>
              <a:buSzPts val="1200"/>
              <a:buAutoNum type="arabicPeriod"/>
            </a:pPr>
            <a:r>
              <a:rPr lang="it-IT" sz="1200"/>
              <a:t>Were there any specific activities or discussions that stood out as particularly valuable or engaging?</a:t>
            </a:r>
            <a:endParaRPr/>
          </a:p>
          <a:p>
            <a:pPr indent="-342900" lvl="0" marL="342900" rtl="0" algn="just">
              <a:lnSpc>
                <a:spcPct val="150000"/>
              </a:lnSpc>
              <a:spcBef>
                <a:spcPts val="0"/>
              </a:spcBef>
              <a:spcAft>
                <a:spcPts val="0"/>
              </a:spcAft>
              <a:buClr>
                <a:srgbClr val="74659A"/>
              </a:buClr>
              <a:buSzPts val="1200"/>
              <a:buAutoNum type="arabicPeriod"/>
            </a:pPr>
            <a:r>
              <a:rPr lang="it-IT" sz="1200"/>
              <a:t>Did the workshop meet your expectations? Why or why not?</a:t>
            </a:r>
            <a:endParaRPr/>
          </a:p>
          <a:p>
            <a:pPr indent="-342900" lvl="0" marL="342900" rtl="0" algn="just">
              <a:lnSpc>
                <a:spcPct val="150000"/>
              </a:lnSpc>
              <a:spcBef>
                <a:spcPts val="0"/>
              </a:spcBef>
              <a:spcAft>
                <a:spcPts val="0"/>
              </a:spcAft>
              <a:buClr>
                <a:srgbClr val="74659A"/>
              </a:buClr>
              <a:buSzPts val="1200"/>
              <a:buAutoNum type="arabicPeriod"/>
            </a:pPr>
            <a:r>
              <a:rPr lang="it-IT" sz="1200"/>
              <a:t>What suggestions do you have for improving or modifying the workshop in the future?</a:t>
            </a:r>
            <a:endParaRPr/>
          </a:p>
          <a:p>
            <a:pPr indent="-342900" lvl="0" marL="342900" rtl="0" algn="just">
              <a:lnSpc>
                <a:spcPct val="150000"/>
              </a:lnSpc>
              <a:spcBef>
                <a:spcPts val="0"/>
              </a:spcBef>
              <a:spcAft>
                <a:spcPts val="0"/>
              </a:spcAft>
              <a:buClr>
                <a:srgbClr val="74659A"/>
              </a:buClr>
              <a:buSzPts val="1200"/>
              <a:buAutoNum type="arabicPeriod"/>
            </a:pPr>
            <a:r>
              <a:rPr lang="it-IT" sz="1200"/>
              <a:t>Are there any additional topics or activities you would recommend incorporating into the workshop?</a:t>
            </a:r>
            <a:endParaRPr/>
          </a:p>
          <a:p>
            <a:pPr indent="-342900" lvl="0" marL="342900" rtl="0" algn="just">
              <a:lnSpc>
                <a:spcPct val="150000"/>
              </a:lnSpc>
              <a:spcBef>
                <a:spcPts val="0"/>
              </a:spcBef>
              <a:spcAft>
                <a:spcPts val="0"/>
              </a:spcAft>
              <a:buClr>
                <a:srgbClr val="74659A"/>
              </a:buClr>
              <a:buSzPts val="1200"/>
              <a:buAutoNum type="arabicPeriod"/>
            </a:pPr>
            <a:r>
              <a:rPr lang="it-IT" sz="1200"/>
              <a:t>Give participants sufficient time to write down their reflections and thoughts.</a:t>
            </a:r>
            <a:endParaRPr/>
          </a:p>
          <a:p>
            <a:pPr indent="-342900" lvl="0" marL="342900" rtl="0" algn="just">
              <a:lnSpc>
                <a:spcPct val="150000"/>
              </a:lnSpc>
              <a:spcBef>
                <a:spcPts val="0"/>
              </a:spcBef>
              <a:spcAft>
                <a:spcPts val="0"/>
              </a:spcAft>
              <a:buClr>
                <a:srgbClr val="74659A"/>
              </a:buClr>
              <a:buSzPts val="1200"/>
              <a:buAutoNum type="arabicPeriod"/>
            </a:pPr>
            <a:r>
              <a:rPr lang="it-IT" sz="1200"/>
              <a:t>If working in small groups, invite participants to share their reflections and engage in a group discussion, exchanging ideas and perspectives.</a:t>
            </a:r>
            <a:endParaRPr/>
          </a:p>
          <a:p>
            <a:pPr indent="-342900" lvl="0" marL="342900" rtl="0" algn="just">
              <a:lnSpc>
                <a:spcPct val="150000"/>
              </a:lnSpc>
              <a:spcBef>
                <a:spcPts val="0"/>
              </a:spcBef>
              <a:spcAft>
                <a:spcPts val="0"/>
              </a:spcAft>
              <a:buClr>
                <a:srgbClr val="74659A"/>
              </a:buClr>
              <a:buSzPts val="1200"/>
              <a:buAutoNum type="arabicPeriod"/>
            </a:pPr>
            <a:r>
              <a:rPr lang="it-IT" sz="1200"/>
              <a:t>Facilitate a larger group discussion where participants can collectively share their feedback, highlighting common themes and identifying areas for improvement.</a:t>
            </a:r>
            <a:endParaRPr/>
          </a:p>
          <a:p>
            <a:pPr indent="-342900" lvl="0" marL="342900" rtl="0" algn="just">
              <a:lnSpc>
                <a:spcPct val="150000"/>
              </a:lnSpc>
              <a:spcBef>
                <a:spcPts val="0"/>
              </a:spcBef>
              <a:spcAft>
                <a:spcPts val="0"/>
              </a:spcAft>
              <a:buClr>
                <a:srgbClr val="74659A"/>
              </a:buClr>
              <a:buSzPts val="1200"/>
              <a:buAutoNum type="arabicPeriod"/>
            </a:pPr>
            <a:r>
              <a:rPr lang="it-IT" sz="1200"/>
              <a:t>Summarize the main points of the discussion and take note of the feedback for future workshop iterations.</a:t>
            </a:r>
            <a:endParaRPr/>
          </a:p>
          <a:p>
            <a:pPr indent="-342900" lvl="0" marL="342900" rtl="0" algn="just">
              <a:lnSpc>
                <a:spcPct val="150000"/>
              </a:lnSpc>
              <a:spcBef>
                <a:spcPts val="800"/>
              </a:spcBef>
              <a:spcAft>
                <a:spcPts val="0"/>
              </a:spcAft>
              <a:buClr>
                <a:srgbClr val="74659A"/>
              </a:buClr>
              <a:buSzPts val="1200"/>
              <a:buAutoNum type="arabicPeriod"/>
            </a:pPr>
            <a:r>
              <a:rPr lang="it-IT" sz="1200"/>
              <a:t>Encourage participants to keep their individual reflections as a personal reference for their own growth and development.</a:t>
            </a:r>
            <a:endParaRPr/>
          </a:p>
        </p:txBody>
      </p:sp>
      <p:sp>
        <p:nvSpPr>
          <p:cNvPr id="327" name="Google Shape;327;p13"/>
          <p:cNvSpPr txBox="1"/>
          <p:nvPr>
            <p:ph idx="2" type="body"/>
          </p:nvPr>
        </p:nvSpPr>
        <p:spPr>
          <a:xfrm>
            <a:off x="514450" y="529936"/>
            <a:ext cx="11012984" cy="63349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i="0" lang="it-IT" sz="2400" u="none" cap="none" strike="noStrike">
                <a:solidFill>
                  <a:srgbClr val="009AC1"/>
                </a:solidFill>
                <a:latin typeface="Calibri"/>
                <a:ea typeface="Calibri"/>
                <a:cs typeface="Calibri"/>
                <a:sym typeface="Calibri"/>
              </a:rPr>
              <a:t>3° Activity: Reflecting on the Game Workshop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lang="it-IT"/>
              <a:t>Tips and hints for trainers</a:t>
            </a:r>
            <a:endParaRPr/>
          </a:p>
        </p:txBody>
      </p:sp>
      <p:sp>
        <p:nvSpPr>
          <p:cNvPr id="333" name="Google Shape;333;p14"/>
          <p:cNvSpPr txBox="1"/>
          <p:nvPr>
            <p:ph idx="2" type="body"/>
          </p:nvPr>
        </p:nvSpPr>
        <p:spPr>
          <a:xfrm>
            <a:off x="3669200" y="2429724"/>
            <a:ext cx="7117500" cy="831000"/>
          </a:xfrm>
          <a:prstGeom prst="rect">
            <a:avLst/>
          </a:prstGeom>
          <a:noFill/>
          <a:ln>
            <a:noFill/>
          </a:ln>
        </p:spPr>
        <p:txBody>
          <a:bodyPr anchorCtr="0" anchor="t" bIns="45700" lIns="45700" spcFirstLastPara="1" rIns="45700" wrap="square" tIns="45700">
            <a:noAutofit/>
          </a:bodyPr>
          <a:lstStyle/>
          <a:p>
            <a:pPr indent="0" lvl="0" marL="0" marR="0" rtl="0" algn="just">
              <a:lnSpc>
                <a:spcPct val="90000"/>
              </a:lnSpc>
              <a:spcBef>
                <a:spcPts val="0"/>
              </a:spcBef>
              <a:spcAft>
                <a:spcPts val="0"/>
              </a:spcAft>
              <a:buClr>
                <a:schemeClr val="lt1"/>
              </a:buClr>
              <a:buSzPts val="1200"/>
              <a:buFont typeface="Arial"/>
              <a:buNone/>
            </a:pPr>
            <a:r>
              <a:rPr b="1" i="0" lang="it-IT" sz="1200" u="none" cap="none" strike="noStrike">
                <a:solidFill>
                  <a:schemeClr val="lt1"/>
                </a:solidFill>
                <a:latin typeface="Calibri"/>
                <a:ea typeface="Calibri"/>
                <a:cs typeface="Calibri"/>
                <a:sym typeface="Calibri"/>
              </a:rPr>
              <a:t>Empower participants to break traditional rules for enhanced learning. </a:t>
            </a:r>
            <a:r>
              <a:rPr b="1" i="0" lang="it-IT" sz="1200" u="none" cap="none" strike="noStrike">
                <a:solidFill>
                  <a:srgbClr val="FFFFFF"/>
                </a:solidFill>
                <a:latin typeface="Calibri"/>
                <a:ea typeface="Calibri"/>
                <a:cs typeface="Calibri"/>
                <a:sym typeface="Calibri"/>
              </a:rPr>
              <a:t>Facilitate a discussion where they can share and collectively decide on rule modifications, promoting a collaborative and adaptive approach to game design.</a:t>
            </a:r>
            <a:endParaRPr/>
          </a:p>
          <a:p>
            <a:pPr indent="0" lvl="0" marL="0" rtl="0" algn="l">
              <a:lnSpc>
                <a:spcPct val="90000"/>
              </a:lnSpc>
              <a:spcBef>
                <a:spcPts val="1000"/>
              </a:spcBef>
              <a:spcAft>
                <a:spcPts val="0"/>
              </a:spcAft>
              <a:buClr>
                <a:srgbClr val="FFFFFF"/>
              </a:buClr>
              <a:buSzPts val="1200"/>
              <a:buFont typeface="Calibri"/>
              <a:buNone/>
            </a:pPr>
            <a:br>
              <a:rPr b="1" i="0" lang="it-IT" sz="1200" u="none" cap="none" strike="noStrike">
                <a:solidFill>
                  <a:srgbClr val="FFFFFF"/>
                </a:solidFill>
                <a:latin typeface="Calibri"/>
                <a:ea typeface="Calibri"/>
                <a:cs typeface="Calibri"/>
                <a:sym typeface="Calibri"/>
              </a:rPr>
            </a:br>
            <a:endParaRPr b="1" i="0" sz="1200" u="none" cap="none" strike="noStrike">
              <a:solidFill>
                <a:srgbClr val="FFFFFF"/>
              </a:solidFill>
              <a:latin typeface="Calibri"/>
              <a:ea typeface="Calibri"/>
              <a:cs typeface="Calibri"/>
              <a:sym typeface="Calibri"/>
            </a:endParaRPr>
          </a:p>
        </p:txBody>
      </p:sp>
      <p:sp>
        <p:nvSpPr>
          <p:cNvPr id="334" name="Google Shape;334;p1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335" name="Google Shape;335;p1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336" name="Google Shape;336;p1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337" name="Google Shape;337;p14"/>
          <p:cNvSpPr txBox="1"/>
          <p:nvPr/>
        </p:nvSpPr>
        <p:spPr>
          <a:xfrm>
            <a:off x="3669200" y="1355875"/>
            <a:ext cx="6823200" cy="591000"/>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Facilitate open discussions on game modificationIntegrate educational components into the games to reinforce key concepts and deepen participants' understanding of the effects of excessive screen time and effective strategies for managing it.</a:t>
            </a:r>
            <a:endParaRPr b="1" i="0" sz="1200" u="none" cap="none" strike="noStrike">
              <a:solidFill>
                <a:srgbClr val="FFFFFF"/>
              </a:solidFill>
              <a:latin typeface="Calibri"/>
              <a:ea typeface="Calibri"/>
              <a:cs typeface="Calibri"/>
              <a:sym typeface="Calibri"/>
            </a:endParaRPr>
          </a:p>
        </p:txBody>
      </p:sp>
      <p:sp>
        <p:nvSpPr>
          <p:cNvPr id="338" name="Google Shape;338;p14"/>
          <p:cNvSpPr txBox="1"/>
          <p:nvPr/>
        </p:nvSpPr>
        <p:spPr>
          <a:xfrm>
            <a:off x="3669196" y="5637381"/>
            <a:ext cx="7117620" cy="424732"/>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Allocate time for a knowledge-sharing session at the beginning of the workshop, where participants can share insights and experiences related to screen usage.</a:t>
            </a:r>
            <a:endParaRPr b="1" i="0" sz="1200" u="none" cap="none" strike="noStrike">
              <a:solidFill>
                <a:srgbClr val="FFFFFF"/>
              </a:solidFill>
              <a:latin typeface="Calibri"/>
              <a:ea typeface="Calibri"/>
              <a:cs typeface="Calibri"/>
              <a:sym typeface="Calibri"/>
            </a:endParaRPr>
          </a:p>
        </p:txBody>
      </p:sp>
      <p:sp>
        <p:nvSpPr>
          <p:cNvPr id="339" name="Google Shape;339;p14"/>
          <p:cNvSpPr txBox="1"/>
          <p:nvPr/>
        </p:nvSpPr>
        <p:spPr>
          <a:xfrm>
            <a:off x="3669200" y="4490930"/>
            <a:ext cx="6823200" cy="882702"/>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FFFFFF"/>
              </a:buClr>
              <a:buSzPts val="1200"/>
              <a:buFont typeface="Calibri"/>
              <a:buNone/>
            </a:pPr>
            <a:r>
              <a:rPr b="1" i="0" lang="it-IT" sz="1200" u="none" cap="none" strike="noStrike">
                <a:solidFill>
                  <a:srgbClr val="FFFFFF"/>
                </a:solidFill>
                <a:latin typeface="Calibri"/>
                <a:ea typeface="Calibri"/>
                <a:cs typeface="Calibri"/>
                <a:sym typeface="Calibri"/>
              </a:rPr>
              <a:t> Provide participants with pre-workshop materials or resources to familiarize themselves with the topic of screen overexposure and its impact on small children. </a:t>
            </a:r>
            <a:br>
              <a:rPr b="1" i="0" lang="it-IT" sz="2400" u="none" cap="none" strike="noStrike">
                <a:solidFill>
                  <a:srgbClr val="FFFFFF"/>
                </a:solidFill>
                <a:latin typeface="Calibri"/>
                <a:ea typeface="Calibri"/>
                <a:cs typeface="Calibri"/>
                <a:sym typeface="Calibri"/>
              </a:rPr>
            </a:br>
            <a:endParaRPr b="1" i="0" sz="2400" u="none" cap="none" strike="noStrike">
              <a:solidFill>
                <a:srgbClr val="FFFFFF"/>
              </a:solidFill>
              <a:latin typeface="Calibri"/>
              <a:ea typeface="Calibri"/>
              <a:cs typeface="Calibri"/>
              <a:sym typeface="Calibri"/>
            </a:endParaRPr>
          </a:p>
        </p:txBody>
      </p:sp>
      <p:sp>
        <p:nvSpPr>
          <p:cNvPr id="340" name="Google Shape;340;p1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41" name="Google Shape;341;p1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42" name="Google Shape;342;p14"/>
          <p:cNvSpPr txBox="1"/>
          <p:nvPr/>
        </p:nvSpPr>
        <p:spPr>
          <a:xfrm>
            <a:off x="3669200" y="3450978"/>
            <a:ext cx="4028652" cy="4700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t/>
            </a:r>
            <a:endParaRPr b="1" i="0" sz="2400" u="none" cap="none" strike="noStrike">
              <a:solidFill>
                <a:srgbClr val="FFFFFF"/>
              </a:solidFill>
              <a:latin typeface="Calibri"/>
              <a:ea typeface="Calibri"/>
              <a:cs typeface="Calibri"/>
              <a:sym typeface="Calibri"/>
            </a:endParaRPr>
          </a:p>
        </p:txBody>
      </p:sp>
      <p:sp>
        <p:nvSpPr>
          <p:cNvPr id="343" name="Google Shape;343;p14"/>
          <p:cNvSpPr txBox="1"/>
          <p:nvPr/>
        </p:nvSpPr>
        <p:spPr>
          <a:xfrm>
            <a:off x="3246783" y="3350077"/>
            <a:ext cx="7367203" cy="830995"/>
          </a:xfrm>
          <a:prstGeom prst="rect">
            <a:avLst/>
          </a:prstGeom>
          <a:noFill/>
          <a:ln>
            <a:noFill/>
          </a:ln>
        </p:spPr>
        <p:txBody>
          <a:bodyPr anchorCtr="0" anchor="t" bIns="45700" lIns="45700" spcFirstLastPara="1" rIns="45700" wrap="square" tIns="45700">
            <a:spAutoFit/>
          </a:bodyPr>
          <a:lstStyle/>
          <a:p>
            <a:pPr indent="0" lvl="1" marL="457200" marR="0" rtl="0" algn="l">
              <a:lnSpc>
                <a:spcPct val="100000"/>
              </a:lnSpc>
              <a:spcBef>
                <a:spcPts val="0"/>
              </a:spcBef>
              <a:spcAft>
                <a:spcPts val="0"/>
              </a:spcAft>
              <a:buClr>
                <a:schemeClr val="accent1"/>
              </a:buClr>
              <a:buSzPts val="1800"/>
              <a:buFont typeface="Calibri"/>
              <a:buNone/>
            </a:pPr>
            <a:r>
              <a:t/>
            </a:r>
            <a:endParaRPr b="0" i="0" sz="1800" u="none" cap="none" strike="noStrike">
              <a:solidFill>
                <a:srgbClr val="374151"/>
              </a:solidFill>
              <a:latin typeface="Arial"/>
              <a:ea typeface="Arial"/>
              <a:cs typeface="Arial"/>
              <a:sym typeface="Arial"/>
            </a:endParaRPr>
          </a:p>
          <a:p>
            <a:pPr indent="0" lvl="1" marL="457200" marR="0" rtl="0" algn="l">
              <a:lnSpc>
                <a:spcPct val="100000"/>
              </a:lnSpc>
              <a:spcBef>
                <a:spcPts val="0"/>
              </a:spcBef>
              <a:spcAft>
                <a:spcPts val="0"/>
              </a:spcAft>
              <a:buClr>
                <a:schemeClr val="lt1"/>
              </a:buClr>
              <a:buSzPts val="1200"/>
              <a:buFont typeface="Arial"/>
              <a:buNone/>
            </a:pPr>
            <a:r>
              <a:rPr b="1" i="0" lang="it-IT" sz="1200" u="none" cap="none" strike="noStrike">
                <a:solidFill>
                  <a:schemeClr val="lt1"/>
                </a:solidFill>
                <a:latin typeface="Arial"/>
                <a:ea typeface="Arial"/>
                <a:cs typeface="Arial"/>
                <a:sym typeface="Arial"/>
              </a:rPr>
              <a:t>Foster collaboration in decision-making for rule adjustments. </a:t>
            </a:r>
            <a:br>
              <a:rPr b="0" i="0" lang="it-IT" sz="1800" u="none" cap="none" strike="noStrike">
                <a:solidFill>
                  <a:schemeClr val="accent1"/>
                </a:solidFill>
                <a:latin typeface="Calibri"/>
                <a:ea typeface="Calibri"/>
                <a:cs typeface="Calibri"/>
                <a:sym typeface="Calibri"/>
              </a:rPr>
            </a:br>
            <a:endParaRPr b="0" i="0" sz="1800" u="none" cap="none" strike="noStrik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5"/>
          <p:cNvSpPr txBox="1"/>
          <p:nvPr>
            <p:ph idx="1" type="body"/>
          </p:nvPr>
        </p:nvSpPr>
        <p:spPr>
          <a:xfrm>
            <a:off x="212036" y="3591339"/>
            <a:ext cx="5797986" cy="2151539"/>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a:p>
        </p:txBody>
      </p:sp>
      <p:sp>
        <p:nvSpPr>
          <p:cNvPr id="349" name="Google Shape;349;p15"/>
          <p:cNvSpPr txBox="1"/>
          <p:nvPr>
            <p:ph idx="2" type="body"/>
          </p:nvPr>
        </p:nvSpPr>
        <p:spPr>
          <a:xfrm>
            <a:off x="212036" y="3260034"/>
            <a:ext cx="3936219" cy="738595"/>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End of module</a:t>
            </a:r>
            <a:endParaRPr/>
          </a:p>
        </p:txBody>
      </p:sp>
      <p:sp>
        <p:nvSpPr>
          <p:cNvPr id="350" name="Google Shape;350;p15"/>
          <p:cNvSpPr txBox="1"/>
          <p:nvPr>
            <p:ph idx="3" type="body"/>
          </p:nvPr>
        </p:nvSpPr>
        <p:spPr>
          <a:xfrm>
            <a:off x="6934623" y="5436563"/>
            <a:ext cx="4770900" cy="731100"/>
          </a:xfrm>
          <a:prstGeom prst="rect">
            <a:avLst/>
          </a:prstGeom>
          <a:noFill/>
          <a:ln>
            <a:noFill/>
          </a:ln>
        </p:spPr>
        <p:txBody>
          <a:bodyPr anchorCtr="0" anchor="ctr" bIns="45700" lIns="45700" spcFirstLastPara="1" rIns="45700" wrap="square" tIns="45700">
            <a:normAutofit/>
          </a:bodyPr>
          <a:lstStyle/>
          <a:p>
            <a:pPr indent="0" lvl="0" marL="0" rtl="0" algn="r">
              <a:lnSpc>
                <a:spcPct val="90000"/>
              </a:lnSpc>
              <a:spcBef>
                <a:spcPts val="0"/>
              </a:spcBef>
              <a:spcAft>
                <a:spcPts val="0"/>
              </a:spcAft>
              <a:buClr>
                <a:srgbClr val="FFFFFF"/>
              </a:buClr>
              <a:buSzPts val="2800"/>
              <a:buFont typeface="Calibri"/>
              <a:buNone/>
            </a:pPr>
            <a:r>
              <a:rPr b="1" lang="it-IT" sz="2400">
                <a:solidFill>
                  <a:schemeClr val="lt1"/>
                </a:solidFill>
              </a:rPr>
              <a:t>www.survivingdigital.eu</a:t>
            </a:r>
            <a:endParaRPr b="1" sz="2400">
              <a:solidFill>
                <a:schemeClr val="lt1"/>
              </a:solidFill>
            </a:endParaRPr>
          </a:p>
        </p:txBody>
      </p:sp>
      <p:grpSp>
        <p:nvGrpSpPr>
          <p:cNvPr id="351" name="Google Shape;351;p15"/>
          <p:cNvGrpSpPr/>
          <p:nvPr/>
        </p:nvGrpSpPr>
        <p:grpSpPr>
          <a:xfrm>
            <a:off x="9158986" y="4806173"/>
            <a:ext cx="2584692" cy="436057"/>
            <a:chOff x="-2" y="-2"/>
            <a:chExt cx="2584690" cy="436055"/>
          </a:xfrm>
        </p:grpSpPr>
        <p:grpSp>
          <p:nvGrpSpPr>
            <p:cNvPr id="352" name="Google Shape;352;p15"/>
            <p:cNvGrpSpPr/>
            <p:nvPr/>
          </p:nvGrpSpPr>
          <p:grpSpPr>
            <a:xfrm>
              <a:off x="1611878" y="0"/>
              <a:ext cx="435732" cy="435732"/>
              <a:chOff x="0" y="0"/>
              <a:chExt cx="435731" cy="435731"/>
            </a:xfrm>
          </p:grpSpPr>
          <p:sp>
            <p:nvSpPr>
              <p:cNvPr id="353" name="Google Shape;353;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nvGrpSpPr>
              <p:cNvPr id="354" name="Google Shape;354;p15"/>
              <p:cNvGrpSpPr/>
              <p:nvPr/>
            </p:nvGrpSpPr>
            <p:grpSpPr>
              <a:xfrm>
                <a:off x="80691" y="80689"/>
                <a:ext cx="274350" cy="274352"/>
                <a:chOff x="0" y="-1"/>
                <a:chExt cx="274349" cy="274350"/>
              </a:xfrm>
            </p:grpSpPr>
            <p:sp>
              <p:nvSpPr>
                <p:cNvPr id="355" name="Google Shape;355;p15"/>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6" name="Google Shape;356;p15"/>
                <p:cNvSpPr/>
                <p:nvPr/>
              </p:nvSpPr>
              <p:spPr>
                <a:xfrm>
                  <a:off x="66811" y="66811"/>
                  <a:ext cx="140726" cy="140726"/>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7" name="Google Shape;357;p15"/>
                <p:cNvSpPr/>
                <p:nvPr/>
              </p:nvSpPr>
              <p:spPr>
                <a:xfrm>
                  <a:off x="193980" y="47446"/>
                  <a:ext cx="32923" cy="32922"/>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grpSp>
          <p:nvGrpSpPr>
            <p:cNvPr id="358" name="Google Shape;358;p15"/>
            <p:cNvGrpSpPr/>
            <p:nvPr/>
          </p:nvGrpSpPr>
          <p:grpSpPr>
            <a:xfrm>
              <a:off x="537076" y="0"/>
              <a:ext cx="435733" cy="435732"/>
              <a:chOff x="0" y="0"/>
              <a:chExt cx="435731" cy="435731"/>
            </a:xfrm>
          </p:grpSpPr>
          <p:sp>
            <p:nvSpPr>
              <p:cNvPr id="359" name="Google Shape;359;p15"/>
              <p:cNvSpPr/>
              <p:nvPr/>
            </p:nvSpPr>
            <p:spPr>
              <a:xfrm>
                <a:off x="0" y="0"/>
                <a:ext cx="435731"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0" name="Google Shape;360;p15"/>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5"/>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1" name="Google Shape;361;p15"/>
            <p:cNvGrpSpPr/>
            <p:nvPr/>
          </p:nvGrpSpPr>
          <p:grpSpPr>
            <a:xfrm>
              <a:off x="2148955" y="0"/>
              <a:ext cx="435733" cy="435732"/>
              <a:chOff x="-1" y="0"/>
              <a:chExt cx="435732" cy="435731"/>
            </a:xfrm>
          </p:grpSpPr>
          <p:sp>
            <p:nvSpPr>
              <p:cNvPr id="362" name="Google Shape;362;p15"/>
              <p:cNvSpPr/>
              <p:nvPr/>
            </p:nvSpPr>
            <p:spPr>
              <a:xfrm>
                <a:off x="-1"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3" name="Google Shape;363;p15"/>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4" name="Google Shape;364;p15"/>
            <p:cNvGrpSpPr/>
            <p:nvPr/>
          </p:nvGrpSpPr>
          <p:grpSpPr>
            <a:xfrm>
              <a:off x="-2" y="-2"/>
              <a:ext cx="435734" cy="436055"/>
              <a:chOff x="-1" y="-1"/>
              <a:chExt cx="435732" cy="436054"/>
            </a:xfrm>
          </p:grpSpPr>
          <p:sp>
            <p:nvSpPr>
              <p:cNvPr id="365" name="Google Shape;365;p15"/>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6" name="Google Shape;366;p15"/>
              <p:cNvSpPr/>
              <p:nvPr/>
            </p:nvSpPr>
            <p:spPr>
              <a:xfrm>
                <a:off x="128459" y="85209"/>
                <a:ext cx="186235" cy="350844"/>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sp>
          <p:nvSpPr>
            <p:cNvPr id="367" name="Google Shape;367;p15"/>
            <p:cNvSpPr/>
            <p:nvPr/>
          </p:nvSpPr>
          <p:spPr>
            <a:xfrm>
              <a:off x="1074478" y="0"/>
              <a:ext cx="435732" cy="435731"/>
            </a:xfrm>
            <a:prstGeom prst="ellipse">
              <a:avLst/>
            </a:prstGeom>
            <a:solidFill>
              <a:srgbClr val="00B6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raphic 54" id="368" name="Google Shape;368;p15"/>
            <p:cNvPicPr preferRelativeResize="0"/>
            <p:nvPr/>
          </p:nvPicPr>
          <p:blipFill rotWithShape="1">
            <a:blip r:embed="rId3">
              <a:alphaModFix/>
            </a:blip>
            <a:srcRect b="0" l="0" r="0" t="0"/>
            <a:stretch/>
          </p:blipFill>
          <p:spPr>
            <a:xfrm>
              <a:off x="1099921" y="24614"/>
              <a:ext cx="382076" cy="382076"/>
            </a:xfrm>
            <a:prstGeom prst="rect">
              <a:avLst/>
            </a:prstGeom>
            <a:noFill/>
            <a:ln>
              <a:noFill/>
            </a:ln>
          </p:spPr>
        </p:pic>
      </p:grpSp>
      <p:pic>
        <p:nvPicPr>
          <p:cNvPr descr="Picture 2" id="369" name="Google Shape;369;p15"/>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
          <p:cNvSpPr txBox="1"/>
          <p:nvPr>
            <p:ph idx="1" type="body"/>
          </p:nvPr>
        </p:nvSpPr>
        <p:spPr>
          <a:xfrm>
            <a:off x="4696530" y="867508"/>
            <a:ext cx="6778436" cy="290472"/>
          </a:xfrm>
          <a:prstGeom prst="rect">
            <a:avLst/>
          </a:prstGeom>
          <a:noFill/>
          <a:ln>
            <a:noFill/>
          </a:ln>
        </p:spPr>
        <p:txBody>
          <a:bodyPr anchorCtr="0" anchor="t" bIns="45700" lIns="45700" spcFirstLastPara="1" rIns="45700" wrap="square" tIns="45700">
            <a:normAutofit lnSpcReduction="10000"/>
          </a:bodyPr>
          <a:lstStyle/>
          <a:p>
            <a:pPr indent="0" lvl="0" marL="0" marR="0" rtl="0" algn="r">
              <a:lnSpc>
                <a:spcPct val="110000"/>
              </a:lnSpc>
              <a:spcBef>
                <a:spcPts val="0"/>
              </a:spcBef>
              <a:spcAft>
                <a:spcPts val="0"/>
              </a:spcAft>
              <a:buClr>
                <a:srgbClr val="009AC1"/>
              </a:buClr>
              <a:buSzPts val="1200"/>
              <a:buFont typeface="Arial"/>
              <a:buNone/>
            </a:pPr>
            <a:r>
              <a:rPr b="1" i="0" lang="it-IT" sz="1200" u="sng" cap="none" strike="noStrike">
                <a:solidFill>
                  <a:srgbClr val="009AC1"/>
                </a:solidFill>
                <a:latin typeface="Calibri"/>
                <a:ea typeface="Calibri"/>
                <a:cs typeface="Calibri"/>
                <a:sym typeface="Calibri"/>
                <a:hlinkClick action="ppaction://hlinksldjump" r:id="rId3">
                  <a:extLst>
                    <a:ext uri="{A12FA001-AC4F-418D-AE19-62706E023703}">
                      <ahyp:hlinkClr val="tx"/>
                    </a:ext>
                  </a:extLst>
                </a:hlinkClick>
              </a:rPr>
              <a:t>Introduction</a:t>
            </a:r>
            <a:endParaRPr/>
          </a:p>
        </p:txBody>
      </p:sp>
      <p:sp>
        <p:nvSpPr>
          <p:cNvPr id="228" name="Google Shape;228;p2"/>
          <p:cNvSpPr txBox="1"/>
          <p:nvPr>
            <p:ph idx="8" type="body"/>
          </p:nvPr>
        </p:nvSpPr>
        <p:spPr>
          <a:xfrm>
            <a:off x="5017158" y="3001653"/>
            <a:ext cx="6457808" cy="456350"/>
          </a:xfrm>
          <a:prstGeom prst="rect">
            <a:avLst/>
          </a:prstGeom>
          <a:noFill/>
          <a:ln>
            <a:noFill/>
          </a:ln>
        </p:spPr>
        <p:txBody>
          <a:bodyPr anchorCtr="0" anchor="t" bIns="45700" lIns="45700" spcFirstLastPara="1" rIns="45700" wrap="square" tIns="45700">
            <a:normAutofit/>
          </a:bodyPr>
          <a:lstStyle/>
          <a:p>
            <a:pPr indent="0" lvl="0" marL="0" marR="0" rtl="0" algn="r">
              <a:lnSpc>
                <a:spcPct val="100000"/>
              </a:lnSpc>
              <a:spcBef>
                <a:spcPts val="0"/>
              </a:spcBef>
              <a:spcAft>
                <a:spcPts val="0"/>
              </a:spcAft>
              <a:buClr>
                <a:srgbClr val="009AC1"/>
              </a:buClr>
              <a:buSzPts val="1200"/>
              <a:buFont typeface="Arial"/>
              <a:buNone/>
            </a:pPr>
            <a:r>
              <a:rPr b="1" lang="it-IT" sz="1200" u="sng">
                <a:solidFill>
                  <a:srgbClr val="009AC1"/>
                </a:solidFill>
                <a:hlinkClick action="ppaction://hlinksldjump" r:id="rId4">
                  <a:extLst>
                    <a:ext uri="{A12FA001-AC4F-418D-AE19-62706E023703}">
                      <ahyp:hlinkClr val="tx"/>
                    </a:ext>
                  </a:extLst>
                </a:hlinkClick>
              </a:rPr>
              <a:t>Theoretical</a:t>
            </a:r>
            <a:r>
              <a:rPr b="1" i="0" lang="it-IT" sz="1200" u="sng" cap="none" strike="noStrike">
                <a:solidFill>
                  <a:srgbClr val="009AC1"/>
                </a:solidFill>
                <a:latin typeface="Calibri"/>
                <a:ea typeface="Calibri"/>
                <a:cs typeface="Calibri"/>
                <a:sym typeface="Calibri"/>
                <a:hlinkClick action="ppaction://hlinksldjump" r:id="rId5">
                  <a:extLst>
                    <a:ext uri="{A12FA001-AC4F-418D-AE19-62706E023703}">
                      <ahyp:hlinkClr val="tx"/>
                    </a:ext>
                  </a:extLst>
                </a:hlinkClick>
              </a:rPr>
              <a:t> knowledge</a:t>
            </a:r>
            <a:endParaRPr/>
          </a:p>
        </p:txBody>
      </p:sp>
      <p:sp>
        <p:nvSpPr>
          <p:cNvPr id="229" name="Google Shape;229;p2"/>
          <p:cNvSpPr txBox="1"/>
          <p:nvPr/>
        </p:nvSpPr>
        <p:spPr>
          <a:xfrm>
            <a:off x="4912290" y="545713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Tips and hints</a:t>
            </a:r>
            <a:endParaRPr b="0" i="0" sz="1400" u="none" cap="none" strike="noStrike">
              <a:solidFill>
                <a:srgbClr val="000000"/>
              </a:solidFill>
              <a:latin typeface="Arial"/>
              <a:ea typeface="Arial"/>
              <a:cs typeface="Arial"/>
              <a:sym typeface="Arial"/>
            </a:endParaRPr>
          </a:p>
        </p:txBody>
      </p:sp>
      <p:sp>
        <p:nvSpPr>
          <p:cNvPr id="230" name="Google Shape;230;p2">
            <a:hlinkClick action="ppaction://hlinksldjump" r:id="rId7"/>
          </p:cNvPr>
          <p:cNvSpPr txBox="1"/>
          <p:nvPr/>
        </p:nvSpPr>
        <p:spPr>
          <a:xfrm>
            <a:off x="5017158" y="4805002"/>
            <a:ext cx="645780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study and Activities</a:t>
            </a:r>
            <a:endParaRPr b="0" i="0" sz="1400" u="none" cap="none" strike="noStrike">
              <a:solidFill>
                <a:srgbClr val="000000"/>
              </a:solidFill>
              <a:latin typeface="Arial"/>
              <a:ea typeface="Arial"/>
              <a:cs typeface="Arial"/>
              <a:sym typeface="Arial"/>
            </a:endParaRPr>
          </a:p>
        </p:txBody>
      </p:sp>
      <p:sp>
        <p:nvSpPr>
          <p:cNvPr id="231" name="Google Shape;231;p2"/>
          <p:cNvSpPr txBox="1"/>
          <p:nvPr/>
        </p:nvSpPr>
        <p:spPr>
          <a:xfrm>
            <a:off x="4912288" y="3641747"/>
            <a:ext cx="6562678"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0" i="0" sz="1400" u="none" cap="none" strike="noStrike">
              <a:solidFill>
                <a:srgbClr val="000000"/>
              </a:solidFill>
              <a:latin typeface="Arial"/>
              <a:ea typeface="Arial"/>
              <a:cs typeface="Arial"/>
              <a:sym typeface="Arial"/>
            </a:endParaRPr>
          </a:p>
        </p:txBody>
      </p:sp>
      <p:sp>
        <p:nvSpPr>
          <p:cNvPr id="232" name="Google Shape;232;p2"/>
          <p:cNvSpPr txBox="1"/>
          <p:nvPr/>
        </p:nvSpPr>
        <p:spPr>
          <a:xfrm>
            <a:off x="4927791" y="1341724"/>
            <a:ext cx="6547175"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0">
                  <a:extLst>
                    <a:ext uri="{A12FA001-AC4F-418D-AE19-62706E023703}">
                      <ahyp:hlinkClr val="tx"/>
                    </a:ext>
                  </a:extLst>
                </a:hlinkClick>
              </a:rPr>
              <a:t>Objectives </a:t>
            </a:r>
            <a:endParaRPr b="1" i="0" sz="1200" u="sng" cap="none" strike="noStrike">
              <a:solidFill>
                <a:srgbClr val="009AC1"/>
              </a:solidFill>
              <a:latin typeface="Calibri"/>
              <a:ea typeface="Calibri"/>
              <a:cs typeface="Calibri"/>
              <a:sym typeface="Calibri"/>
              <a:hlinkClick action="ppaction://hlinksldjump" r:id="rId11">
                <a:extLst>
                  <a:ext uri="{A12FA001-AC4F-418D-AE19-62706E023703}">
                    <ahyp:hlinkClr val="tx"/>
                  </a:ext>
                </a:extLst>
              </a:hlinkClick>
            </a:endParaRPr>
          </a:p>
        </p:txBody>
      </p:sp>
      <p:grpSp>
        <p:nvGrpSpPr>
          <p:cNvPr id="233" name="Google Shape;233;p2"/>
          <p:cNvGrpSpPr/>
          <p:nvPr/>
        </p:nvGrpSpPr>
        <p:grpSpPr>
          <a:xfrm>
            <a:off x="0" y="29001"/>
            <a:ext cx="3669322" cy="6858001"/>
            <a:chOff x="0" y="0"/>
            <a:chExt cx="3669321" cy="6858000"/>
          </a:xfrm>
        </p:grpSpPr>
        <p:sp>
          <p:nvSpPr>
            <p:cNvPr id="234" name="Google Shape;234;p2"/>
            <p:cNvSpPr/>
            <p:nvPr/>
          </p:nvSpPr>
          <p:spPr>
            <a:xfrm>
              <a:off x="0" y="0"/>
              <a:ext cx="3669321" cy="6858000"/>
            </a:xfrm>
            <a:prstGeom prst="rect">
              <a:avLst/>
            </a:prstGeom>
            <a:solidFill>
              <a:srgbClr val="D9D9D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9.jpeg" id="235" name="Google Shape;235;p2"/>
            <p:cNvPicPr preferRelativeResize="0"/>
            <p:nvPr/>
          </p:nvPicPr>
          <p:blipFill rotWithShape="1">
            <a:blip r:embed="rId12">
              <a:alphaModFix/>
            </a:blip>
            <a:srcRect b="0" l="34952" r="34951" t="0"/>
            <a:stretch/>
          </p:blipFill>
          <p:spPr>
            <a:xfrm>
              <a:off x="0" y="0"/>
              <a:ext cx="3669321" cy="6858000"/>
            </a:xfrm>
            <a:prstGeom prst="rect">
              <a:avLst/>
            </a:prstGeom>
            <a:noFill/>
            <a:ln>
              <a:noFill/>
            </a:ln>
          </p:spPr>
        </p:pic>
      </p:grpSp>
      <p:sp>
        <p:nvSpPr>
          <p:cNvPr id="236" name="Google Shape;236;p2"/>
          <p:cNvSpPr txBox="1"/>
          <p:nvPr/>
        </p:nvSpPr>
        <p:spPr>
          <a:xfrm>
            <a:off x="5744307" y="1810115"/>
            <a:ext cx="5730659" cy="276999"/>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9AC1"/>
              </a:buClr>
              <a:buSzPts val="1200"/>
              <a:buFont typeface="Calibri"/>
              <a:buNone/>
            </a:pPr>
            <a:r>
              <a:rPr b="1" i="0" lang="it-IT" sz="1200" u="sng" cap="none" strike="noStrike">
                <a:solidFill>
                  <a:srgbClr val="009AC1"/>
                </a:solidFill>
                <a:latin typeface="Calibri"/>
                <a:ea typeface="Calibri"/>
                <a:cs typeface="Calibri"/>
                <a:sym typeface="Calibri"/>
                <a:hlinkClick action="ppaction://hlinksldjump" r:id="rId13">
                  <a:extLst>
                    <a:ext uri="{A12FA001-AC4F-418D-AE19-62706E023703}">
                      <ahyp:hlinkClr val="tx"/>
                    </a:ext>
                  </a:extLst>
                </a:hlinkClick>
              </a:rPr>
              <a:t>Skills addressed and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
          <p:cNvSpPr txBox="1"/>
          <p:nvPr>
            <p:ph idx="1" type="body"/>
          </p:nvPr>
        </p:nvSpPr>
        <p:spPr>
          <a:xfrm>
            <a:off x="383203" y="1133340"/>
            <a:ext cx="5373654" cy="5918798"/>
          </a:xfrm>
          <a:prstGeom prst="rect">
            <a:avLst/>
          </a:prstGeom>
          <a:noFill/>
          <a:ln>
            <a:noFill/>
          </a:ln>
        </p:spPr>
        <p:txBody>
          <a:bodyPr anchorCtr="0" anchor="t" bIns="45700" lIns="45700" spcFirstLastPara="1" rIns="45700" wrap="square" tIns="45700">
            <a:normAutofit/>
          </a:bodyPr>
          <a:lstStyle/>
          <a:p>
            <a:pPr indent="-228600" lvl="0" marL="228600" rtl="0" algn="just">
              <a:lnSpc>
                <a:spcPct val="100000"/>
              </a:lnSpc>
              <a:spcBef>
                <a:spcPts val="0"/>
              </a:spcBef>
              <a:spcAft>
                <a:spcPts val="0"/>
              </a:spcAft>
              <a:buClr>
                <a:srgbClr val="FFFFFF"/>
              </a:buClr>
              <a:buSzPts val="1200"/>
              <a:buNone/>
            </a:pPr>
            <a:r>
              <a:rPr lang="it-IT" sz="1200"/>
              <a:t>       Today, educators and health care professionals have access to a growing pool of literature on the effects of screens in early development. However, knowing more about screens is not the same as </a:t>
            </a:r>
            <a:r>
              <a:rPr i="1" lang="it-IT" sz="1200"/>
              <a:t>knowing how to communicate this knowledge</a:t>
            </a:r>
            <a:r>
              <a:rPr lang="it-IT" sz="1200"/>
              <a:t> to parents. </a:t>
            </a:r>
            <a:endParaRPr/>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Many educators and healthcare professionals express concern about coming across as judgmental when informing parents about the undesired consequences of screens. This module aims to show how professional can use games for a ludic, non-judgmental approach to discussing screens together with parents. </a:t>
            </a:r>
            <a:endParaRPr sz="1200"/>
          </a:p>
          <a:p>
            <a:pPr indent="-228600" lvl="0" marL="228600" rtl="0" algn="just">
              <a:lnSpc>
                <a:spcPct val="100000"/>
              </a:lnSpc>
              <a:spcBef>
                <a:spcPts val="200"/>
              </a:spcBef>
              <a:spcAft>
                <a:spcPts val="0"/>
              </a:spcAft>
              <a:buClr>
                <a:srgbClr val="FFFFFF"/>
              </a:buClr>
              <a:buSzPts val="1200"/>
              <a:buNone/>
            </a:pPr>
            <a:r>
              <a:t/>
            </a:r>
            <a:endParaRPr sz="1200"/>
          </a:p>
          <a:p>
            <a:pPr indent="-228600" lvl="0" marL="228600" rtl="0" algn="just">
              <a:lnSpc>
                <a:spcPct val="100000"/>
              </a:lnSpc>
              <a:spcBef>
                <a:spcPts val="200"/>
              </a:spcBef>
              <a:spcAft>
                <a:spcPts val="0"/>
              </a:spcAft>
              <a:buClr>
                <a:srgbClr val="FFFFFF"/>
              </a:buClr>
              <a:buSzPts val="1200"/>
              <a:buNone/>
            </a:pPr>
            <a:r>
              <a:rPr lang="it-IT" sz="1200"/>
              <a:t>      It will introduce professionals to a series of games that have been developed to facilitate what can otherwise be felt as difficult conversations on how screens are used at home. </a:t>
            </a:r>
            <a:endParaRPr/>
          </a:p>
          <a:p>
            <a:pPr indent="-228600" lvl="0" marL="228600" rtl="0" algn="just">
              <a:lnSpc>
                <a:spcPct val="100000"/>
              </a:lnSpc>
              <a:spcBef>
                <a:spcPts val="1500"/>
              </a:spcBef>
              <a:spcAft>
                <a:spcPts val="0"/>
              </a:spcAft>
              <a:buClr>
                <a:srgbClr val="FFFFFF"/>
              </a:buClr>
              <a:buSzPts val="1200"/>
              <a:buNone/>
            </a:pPr>
            <a:r>
              <a:rPr lang="it-IT" sz="1200"/>
              <a:t>      The goal is to show how activities we sometimes reserve for children – games and playing – can be useful vectors for instigating honest conversations about screen time and practices, and help parents think of how to replace screens with other activities. It will give them the tools to familiarize themselves with different game options and cover the questions to consider when deciding which game to choose for the public they most frequently encounter. </a:t>
            </a:r>
            <a:endParaRPr/>
          </a:p>
        </p:txBody>
      </p:sp>
      <p:sp>
        <p:nvSpPr>
          <p:cNvPr id="242" name="Google Shape;242;p3"/>
          <p:cNvSpPr txBox="1"/>
          <p:nvPr>
            <p:ph idx="3" type="body"/>
          </p:nvPr>
        </p:nvSpPr>
        <p:spPr>
          <a:xfrm>
            <a:off x="383203" y="297813"/>
            <a:ext cx="4757377" cy="992653"/>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Introduction</a:t>
            </a:r>
            <a:endParaRPr/>
          </a:p>
        </p:txBody>
      </p:sp>
      <p:pic>
        <p:nvPicPr>
          <p:cNvPr descr="Picture 2" id="243" name="Google Shape;243;p3"/>
          <p:cNvPicPr preferRelativeResize="0"/>
          <p:nvPr/>
        </p:nvPicPr>
        <p:blipFill rotWithShape="1">
          <a:blip r:embed="rId3">
            <a:alphaModFix/>
          </a:blip>
          <a:srcRect b="0" l="16562" r="26173" t="0"/>
          <a:stretch/>
        </p:blipFill>
        <p:spPr>
          <a:xfrm>
            <a:off x="6301796" y="362"/>
            <a:ext cx="5890204" cy="6857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idx="1" type="body"/>
          </p:nvPr>
        </p:nvSpPr>
        <p:spPr>
          <a:xfrm>
            <a:off x="1286722" y="183146"/>
            <a:ext cx="11222616"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74659A"/>
              </a:buClr>
              <a:buSzPts val="3600"/>
              <a:buFont typeface="Calibri"/>
              <a:buNone/>
            </a:pPr>
            <a:r>
              <a:rPr b="1" lang="it-IT" sz="3600">
                <a:solidFill>
                  <a:srgbClr val="74659A"/>
                </a:solidFill>
              </a:rPr>
              <a:t>Skills adressed</a:t>
            </a:r>
            <a:endParaRPr/>
          </a:p>
        </p:txBody>
      </p:sp>
      <p:sp>
        <p:nvSpPr>
          <p:cNvPr id="249" name="Google Shape;249;p4"/>
          <p:cNvSpPr txBox="1"/>
          <p:nvPr>
            <p:ph idx="2" type="body"/>
          </p:nvPr>
        </p:nvSpPr>
        <p:spPr>
          <a:xfrm>
            <a:off x="3669198" y="2546917"/>
            <a:ext cx="7117620" cy="71381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2400"/>
              <a:buFont typeface="Calibri"/>
              <a:buNone/>
            </a:pPr>
            <a:r>
              <a:rPr b="1" lang="it-IT" sz="1200">
                <a:solidFill>
                  <a:srgbClr val="FFFFFF"/>
                </a:solidFill>
              </a:rPr>
              <a:t>Mediating</a:t>
            </a:r>
            <a:endParaRPr b="1" sz="1200"/>
          </a:p>
        </p:txBody>
      </p:sp>
      <p:sp>
        <p:nvSpPr>
          <p:cNvPr id="250" name="Google Shape;250;p4"/>
          <p:cNvSpPr txBox="1"/>
          <p:nvPr>
            <p:ph idx="3" type="body"/>
          </p:nvPr>
        </p:nvSpPr>
        <p:spPr>
          <a:xfrm>
            <a:off x="1573306" y="1424480"/>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01</a:t>
            </a:r>
            <a:endParaRPr/>
          </a:p>
        </p:txBody>
      </p:sp>
      <p:sp>
        <p:nvSpPr>
          <p:cNvPr id="251" name="Google Shape;251;p4"/>
          <p:cNvSpPr txBox="1"/>
          <p:nvPr>
            <p:ph idx="5" type="body"/>
          </p:nvPr>
        </p:nvSpPr>
        <p:spPr>
          <a:xfrm>
            <a:off x="1557284" y="2398563"/>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02</a:t>
            </a:r>
            <a:endParaRPr/>
          </a:p>
        </p:txBody>
      </p:sp>
      <p:sp>
        <p:nvSpPr>
          <p:cNvPr id="252" name="Google Shape;252;p4"/>
          <p:cNvSpPr txBox="1"/>
          <p:nvPr>
            <p:ph idx="7" type="body"/>
          </p:nvPr>
        </p:nvSpPr>
        <p:spPr>
          <a:xfrm>
            <a:off x="1578015" y="3450978"/>
            <a:ext cx="738347" cy="578809"/>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FFFFFF"/>
              </a:buClr>
              <a:buSzPts val="3359"/>
              <a:buFont typeface="Calibri"/>
              <a:buNone/>
            </a:pPr>
            <a:r>
              <a:rPr b="1" lang="it-IT" sz="3359">
                <a:solidFill>
                  <a:srgbClr val="FFFFFF"/>
                </a:solidFill>
              </a:rPr>
              <a:t>03</a:t>
            </a:r>
            <a:endParaRPr/>
          </a:p>
        </p:txBody>
      </p:sp>
      <p:sp>
        <p:nvSpPr>
          <p:cNvPr id="253" name="Google Shape;253;p4"/>
          <p:cNvSpPr txBox="1"/>
          <p:nvPr/>
        </p:nvSpPr>
        <p:spPr>
          <a:xfrm>
            <a:off x="3669197" y="1455082"/>
            <a:ext cx="68232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Collaboration</a:t>
            </a:r>
            <a:endParaRPr b="1" i="0" sz="1200" u="none" cap="none" strike="noStrike">
              <a:solidFill>
                <a:srgbClr val="000000"/>
              </a:solidFill>
              <a:latin typeface="Arial"/>
              <a:ea typeface="Arial"/>
              <a:cs typeface="Arial"/>
              <a:sym typeface="Arial"/>
            </a:endParaRPr>
          </a:p>
        </p:txBody>
      </p:sp>
      <p:sp>
        <p:nvSpPr>
          <p:cNvPr id="254" name="Google Shape;254;p4"/>
          <p:cNvSpPr txBox="1"/>
          <p:nvPr/>
        </p:nvSpPr>
        <p:spPr>
          <a:xfrm>
            <a:off x="3669196" y="5637381"/>
            <a:ext cx="7117500" cy="258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Conceptual thinking</a:t>
            </a:r>
            <a:endParaRPr b="0" i="0" sz="1200" u="none" cap="none" strike="noStrike">
              <a:solidFill>
                <a:srgbClr val="000000"/>
              </a:solidFill>
              <a:latin typeface="Calibri"/>
              <a:ea typeface="Calibri"/>
              <a:cs typeface="Calibri"/>
              <a:sym typeface="Calibri"/>
            </a:endParaRPr>
          </a:p>
        </p:txBody>
      </p:sp>
      <p:sp>
        <p:nvSpPr>
          <p:cNvPr id="255" name="Google Shape;255;p4"/>
          <p:cNvSpPr txBox="1"/>
          <p:nvPr/>
        </p:nvSpPr>
        <p:spPr>
          <a:xfrm>
            <a:off x="3669200" y="4490930"/>
            <a:ext cx="6823200" cy="2769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Emphathy</a:t>
            </a:r>
            <a:endParaRPr b="1" i="0" sz="1200" u="none" cap="none" strike="noStrike">
              <a:solidFill>
                <a:srgbClr val="000000"/>
              </a:solidFill>
              <a:latin typeface="Arial"/>
              <a:ea typeface="Arial"/>
              <a:cs typeface="Arial"/>
              <a:sym typeface="Arial"/>
            </a:endParaRPr>
          </a:p>
        </p:txBody>
      </p:sp>
      <p:sp>
        <p:nvSpPr>
          <p:cNvPr id="256" name="Google Shape;256;p4"/>
          <p:cNvSpPr txBox="1"/>
          <p:nvPr/>
        </p:nvSpPr>
        <p:spPr>
          <a:xfrm>
            <a:off x="1562617" y="4424576"/>
            <a:ext cx="738348"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57" name="Google Shape;257;p4"/>
          <p:cNvSpPr txBox="1"/>
          <p:nvPr/>
        </p:nvSpPr>
        <p:spPr>
          <a:xfrm>
            <a:off x="1575713" y="5476623"/>
            <a:ext cx="738347" cy="688341"/>
          </a:xfrm>
          <a:prstGeom prst="rect">
            <a:avLst/>
          </a:prstGeom>
          <a:noFill/>
          <a:ln>
            <a:noFill/>
          </a:ln>
        </p:spPr>
        <p:txBody>
          <a:bodyPr anchorCtr="0" anchor="ctr" bIns="45700" lIns="45700" spcFirstLastPara="1" rIns="45700" wrap="square" tIns="45700">
            <a:spAutoFit/>
          </a:bodyPr>
          <a:lstStyle/>
          <a:p>
            <a:pPr indent="0" lvl="0" marL="0" marR="0" rtl="0" algn="ctr">
              <a:lnSpc>
                <a:spcPct val="90000"/>
              </a:lnSpc>
              <a:spcBef>
                <a:spcPts val="0"/>
              </a:spcBef>
              <a:spcAft>
                <a:spcPts val="0"/>
              </a:spcAft>
              <a:buClr>
                <a:srgbClr val="FFFFFF"/>
              </a:buClr>
              <a:buSzPts val="4000"/>
              <a:buFont typeface="Calibri"/>
              <a:buNone/>
            </a:pPr>
            <a:r>
              <a:rPr b="1" i="0" lang="it-IT"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3669200" y="3450978"/>
            <a:ext cx="6823200" cy="2769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2400"/>
              <a:buFont typeface="Calibri"/>
              <a:buNone/>
            </a:pPr>
            <a:r>
              <a:rPr b="1" i="0" lang="it-IT" sz="1200" u="none" cap="none" strike="noStrike">
                <a:solidFill>
                  <a:srgbClr val="FFFFFF"/>
                </a:solidFill>
                <a:latin typeface="Calibri"/>
                <a:ea typeface="Calibri"/>
                <a:cs typeface="Calibri"/>
                <a:sym typeface="Calibri"/>
              </a:rPr>
              <a:t>Creativity</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5"/>
          <p:cNvGrpSpPr/>
          <p:nvPr/>
        </p:nvGrpSpPr>
        <p:grpSpPr>
          <a:xfrm>
            <a:off x="5888000" y="439729"/>
            <a:ext cx="5660534" cy="6045739"/>
            <a:chOff x="-1" y="0"/>
            <a:chExt cx="5660532" cy="6045737"/>
          </a:xfrm>
        </p:grpSpPr>
        <p:sp>
          <p:nvSpPr>
            <p:cNvPr id="264" name="Google Shape;264;p5"/>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1.jpeg" id="265" name="Google Shape;265;p5"/>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66" name="Google Shape;266;p5"/>
          <p:cNvSpPr txBox="1"/>
          <p:nvPr>
            <p:ph idx="1" type="body"/>
          </p:nvPr>
        </p:nvSpPr>
        <p:spPr>
          <a:xfrm>
            <a:off x="238991" y="1517073"/>
            <a:ext cx="5298559" cy="4743517"/>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FFFFFF"/>
              </a:buClr>
              <a:buSzPts val="1500"/>
              <a:buNone/>
            </a:pPr>
            <a:r>
              <a:rPr lang="it-IT"/>
              <a:t> </a:t>
            </a:r>
            <a:endParaRPr/>
          </a:p>
          <a:p>
            <a:pPr indent="-342900" lvl="0" marL="342900" rtl="0" algn="just">
              <a:lnSpc>
                <a:spcPct val="90000"/>
              </a:lnSpc>
              <a:spcBef>
                <a:spcPts val="1000"/>
              </a:spcBef>
              <a:spcAft>
                <a:spcPts val="0"/>
              </a:spcAft>
              <a:buClr>
                <a:srgbClr val="FFFFFF"/>
              </a:buClr>
              <a:buSzPts val="1200"/>
              <a:buNone/>
            </a:pPr>
            <a:r>
              <a:rPr lang="it-IT" sz="1200"/>
              <a:t>          Understanding the difference between </a:t>
            </a:r>
            <a:r>
              <a:rPr i="1" lang="it-IT" sz="1200"/>
              <a:t>game</a:t>
            </a:r>
            <a:r>
              <a:rPr lang="it-IT" sz="1200"/>
              <a:t> and </a:t>
            </a:r>
            <a:r>
              <a:rPr i="1" lang="it-IT" sz="1200"/>
              <a:t>play</a:t>
            </a:r>
            <a:r>
              <a:rPr lang="it-IT" sz="1200"/>
              <a:t> and how both might be applied to further adult education.</a:t>
            </a:r>
            <a:endParaRPr/>
          </a:p>
          <a:p>
            <a:pPr indent="-342900" lvl="0" marL="342900" rtl="0" algn="just">
              <a:lnSpc>
                <a:spcPct val="90000"/>
              </a:lnSpc>
              <a:spcBef>
                <a:spcPts val="1000"/>
              </a:spcBef>
              <a:spcAft>
                <a:spcPts val="0"/>
              </a:spcAft>
              <a:buClr>
                <a:srgbClr val="FFFFFF"/>
              </a:buClr>
              <a:buSzPts val="1200"/>
              <a:buNone/>
            </a:pPr>
            <a:r>
              <a:rPr lang="it-IT" sz="1200"/>
              <a:t>          Getting an overview of the different games on screens and the strengths and limitations of each one. </a:t>
            </a:r>
            <a:endParaRPr sz="1200"/>
          </a:p>
          <a:p>
            <a:pPr indent="-342900" lvl="0" marL="342900" rtl="0" algn="just">
              <a:lnSpc>
                <a:spcPct val="90000"/>
              </a:lnSpc>
              <a:spcBef>
                <a:spcPts val="1000"/>
              </a:spcBef>
              <a:spcAft>
                <a:spcPts val="0"/>
              </a:spcAft>
              <a:buClr>
                <a:srgbClr val="FFFFFF"/>
              </a:buClr>
              <a:buSzPts val="1200"/>
              <a:buNone/>
            </a:pPr>
            <a:r>
              <a:rPr lang="it-IT" sz="1200"/>
              <a:t>          Encourage collaboration among different stakeholders in making decisions to revise the rules of these games.</a:t>
            </a:r>
            <a:endParaRPr sz="1200"/>
          </a:p>
          <a:p>
            <a:pPr indent="-342900" lvl="0" marL="342900" rtl="0" algn="just">
              <a:lnSpc>
                <a:spcPct val="90000"/>
              </a:lnSpc>
              <a:spcBef>
                <a:spcPts val="1000"/>
              </a:spcBef>
              <a:spcAft>
                <a:spcPts val="0"/>
              </a:spcAft>
              <a:buClr>
                <a:srgbClr val="FFFFFF"/>
              </a:buClr>
              <a:buSzPts val="1200"/>
              <a:buNone/>
            </a:pPr>
            <a:r>
              <a:rPr lang="it-IT" sz="1200"/>
              <a:t>          Choosing the most appropriate game given your previous training and public.</a:t>
            </a:r>
            <a:endParaRPr sz="1200"/>
          </a:p>
          <a:p>
            <a:pPr indent="-342900" lvl="0" marL="342900" rtl="0" algn="just">
              <a:lnSpc>
                <a:spcPct val="90000"/>
              </a:lnSpc>
              <a:spcBef>
                <a:spcPts val="1000"/>
              </a:spcBef>
              <a:spcAft>
                <a:spcPts val="0"/>
              </a:spcAft>
              <a:buClr>
                <a:srgbClr val="FFFFFF"/>
              </a:buClr>
              <a:buSzPts val="1200"/>
              <a:buNone/>
            </a:pPr>
            <a:r>
              <a:rPr lang="it-IT" sz="1200"/>
              <a:t>         Planning and executing a game workshop in your institution.  </a:t>
            </a:r>
            <a:endParaRPr/>
          </a:p>
        </p:txBody>
      </p:sp>
      <p:sp>
        <p:nvSpPr>
          <p:cNvPr id="267" name="Google Shape;267;p5"/>
          <p:cNvSpPr txBox="1"/>
          <p:nvPr>
            <p:ph idx="3" type="body"/>
          </p:nvPr>
        </p:nvSpPr>
        <p:spPr>
          <a:xfrm>
            <a:off x="643467" y="890241"/>
            <a:ext cx="5012268" cy="992653"/>
          </a:xfrm>
          <a:prstGeom prst="rect">
            <a:avLst/>
          </a:prstGeom>
          <a:noFill/>
          <a:ln>
            <a:noFill/>
          </a:ln>
        </p:spPr>
        <p:txBody>
          <a:bodyPr anchorCtr="0" anchor="t" bIns="45700" lIns="45700" spcFirstLastPara="1" rIns="45700" wrap="square" tIns="45700">
            <a:normAutofit/>
          </a:bodyPr>
          <a:lstStyle/>
          <a:p>
            <a:pPr indent="0" lvl="0" marL="0" rtl="0" algn="l">
              <a:lnSpc>
                <a:spcPct val="81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What are the learning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idx="1" type="body"/>
          </p:nvPr>
        </p:nvSpPr>
        <p:spPr>
          <a:xfrm>
            <a:off x="476517" y="1485900"/>
            <a:ext cx="11201033" cy="5372100"/>
          </a:xfrm>
          <a:prstGeom prst="rect">
            <a:avLst/>
          </a:prstGeom>
          <a:noFill/>
          <a:ln>
            <a:noFill/>
          </a:ln>
        </p:spPr>
        <p:txBody>
          <a:bodyPr anchorCtr="0" anchor="t" bIns="45700" lIns="45700" spcFirstLastPara="1" rIns="45700" wrap="square" tIns="45700">
            <a:normAutofit/>
          </a:bodyPr>
          <a:lstStyle/>
          <a:p>
            <a:pPr indent="-228600" lvl="0" marL="228600" rtl="0" algn="just">
              <a:lnSpc>
                <a:spcPct val="150000"/>
              </a:lnSpc>
              <a:spcBef>
                <a:spcPts val="0"/>
              </a:spcBef>
              <a:spcAft>
                <a:spcPts val="0"/>
              </a:spcAft>
              <a:buClr>
                <a:srgbClr val="74659A"/>
              </a:buClr>
              <a:buSzPts val="1200"/>
              <a:buNone/>
            </a:pPr>
            <a:r>
              <a:rPr lang="it-IT" sz="1200"/>
              <a:t>     Games </a:t>
            </a:r>
            <a:r>
              <a:rPr b="1" lang="it-IT" sz="1200"/>
              <a:t>provide a safe and non-threatening environment</a:t>
            </a:r>
            <a:r>
              <a:rPr lang="it-IT" sz="1200"/>
              <a:t> for individuals to explore the question of screens. According to Zagal et al. (2013), games offer a space for "sustained engagement" where players feel comfortable discussing sensitive topics without fear of judgment or stigma. This safe environment encourages open dialogue and allows participants to express their thoughts and experiences freely.1 Often games ask what “one” ought to do in different situations where the screen often interferes, and so participants can abstain from sharing very personal information if they prefer to keep the discussion on a more abstract level of reflexion.  </a:t>
            </a:r>
            <a:endParaRPr/>
          </a:p>
          <a:p>
            <a:pPr indent="-228600" lvl="0" marL="228600" rtl="0" algn="just">
              <a:lnSpc>
                <a:spcPct val="150000"/>
              </a:lnSpc>
              <a:spcBef>
                <a:spcPts val="1000"/>
              </a:spcBef>
              <a:spcAft>
                <a:spcPts val="0"/>
              </a:spcAft>
              <a:buClr>
                <a:srgbClr val="74659A"/>
              </a:buClr>
              <a:buSzPts val="1200"/>
              <a:buNone/>
            </a:pPr>
            <a:r>
              <a:rPr lang="it-IT" sz="1200"/>
              <a:t>     Games </a:t>
            </a:r>
            <a:r>
              <a:rPr b="1" lang="it-IT" sz="1200"/>
              <a:t>promote active learning and experiential knowledge acquisition</a:t>
            </a:r>
            <a:r>
              <a:rPr lang="it-IT" sz="1200"/>
              <a:t>, enhancing participants' understanding of issues related to screens. In their study, Gee (2007) notes that games encourage active problem-solving and critical thinking, providing learners with the opportunity to apply knowledge in practical contexts. This hands-on approach promotes deeper engagement and facilitates the transfer of learning to real-life situations.3 It also offers an opportunity for parents to learn from one another. Many households have experimented different models for reducing screen time, which can inspire other parents to put in place similar actions.  </a:t>
            </a:r>
            <a:endParaRPr/>
          </a:p>
          <a:p>
            <a:pPr indent="-228600" lvl="0" marL="228600" rtl="0" algn="just">
              <a:lnSpc>
                <a:spcPct val="150000"/>
              </a:lnSpc>
              <a:spcBef>
                <a:spcPts val="1000"/>
              </a:spcBef>
              <a:spcAft>
                <a:spcPts val="0"/>
              </a:spcAft>
              <a:buClr>
                <a:srgbClr val="74659A"/>
              </a:buClr>
              <a:buSzPts val="1200"/>
              <a:buNone/>
            </a:pPr>
            <a:r>
              <a:rPr lang="it-IT" sz="1200"/>
              <a:t>     Games </a:t>
            </a:r>
            <a:r>
              <a:rPr b="1" lang="it-IT" sz="1200"/>
              <a:t>have the potential to promote inclusion and break down barriers </a:t>
            </a:r>
            <a:r>
              <a:rPr lang="it-IT" sz="1200"/>
              <a:t>by creating equal playing fields. According to Seaborn and Fels (2015), games offer a "disruptive space" that challenges societal norms and hierarchies. In this space, participants engage on an equal footing, fostering a sense of shared purpose and respect. By removing power dynamics, games promote inclusive environments where stigmatizing attitudes can be addressed and transformed.5 This is really important in the meeting between parents and professionals. We encourage that professionals also talk about how their own relationships to screens, to emphasise that there is not ‘one right way of doing it’ but rather that, when it comes to screens, we are ‘all in this together’.  </a:t>
            </a:r>
            <a:endParaRPr/>
          </a:p>
        </p:txBody>
      </p:sp>
      <p:sp>
        <p:nvSpPr>
          <p:cNvPr id="273" name="Google Shape;273;p6"/>
          <p:cNvSpPr txBox="1"/>
          <p:nvPr>
            <p:ph idx="2" type="body"/>
          </p:nvPr>
        </p:nvSpPr>
        <p:spPr>
          <a:xfrm>
            <a:off x="675409" y="758536"/>
            <a:ext cx="10852025" cy="72736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9AC1"/>
              </a:buClr>
              <a:buSzPts val="2400"/>
              <a:buFont typeface="Calibri"/>
              <a:buNone/>
            </a:pPr>
            <a:r>
              <a:rPr b="1" lang="it-IT" sz="2400">
                <a:solidFill>
                  <a:srgbClr val="009AC1"/>
                </a:solidFill>
              </a:rPr>
              <a:t>Theoretical</a:t>
            </a:r>
            <a:r>
              <a:rPr b="1" i="0" lang="it-IT" sz="2400" u="none" cap="none" strike="noStrike">
                <a:solidFill>
                  <a:srgbClr val="009AC1"/>
                </a:solidFill>
                <a:latin typeface="Calibri"/>
                <a:ea typeface="Calibri"/>
                <a:cs typeface="Calibri"/>
                <a:sym typeface="Calibri"/>
              </a:rPr>
              <a:t> knowledge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7"/>
          <p:cNvGrpSpPr/>
          <p:nvPr/>
        </p:nvGrpSpPr>
        <p:grpSpPr>
          <a:xfrm>
            <a:off x="435468" y="406131"/>
            <a:ext cx="5660533" cy="6045739"/>
            <a:chOff x="-1" y="0"/>
            <a:chExt cx="5660532" cy="6045737"/>
          </a:xfrm>
        </p:grpSpPr>
        <p:sp>
          <p:nvSpPr>
            <p:cNvPr id="279" name="Google Shape;279;p7"/>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2.jpeg" id="280" name="Google Shape;280;p7"/>
            <p:cNvPicPr preferRelativeResize="0"/>
            <p:nvPr/>
          </p:nvPicPr>
          <p:blipFill rotWithShape="1">
            <a:blip r:embed="rId3">
              <a:alphaModFix/>
            </a:blip>
            <a:srcRect b="0" l="18791" r="18791" t="0"/>
            <a:stretch/>
          </p:blipFill>
          <p:spPr>
            <a:xfrm>
              <a:off x="-1" y="0"/>
              <a:ext cx="5660532" cy="6045737"/>
            </a:xfrm>
            <a:prstGeom prst="rect">
              <a:avLst/>
            </a:prstGeom>
            <a:noFill/>
            <a:ln>
              <a:noFill/>
            </a:ln>
          </p:spPr>
        </p:pic>
      </p:grpSp>
      <p:sp>
        <p:nvSpPr>
          <p:cNvPr id="281" name="Google Shape;281;p7"/>
          <p:cNvSpPr txBox="1"/>
          <p:nvPr>
            <p:ph idx="1" type="body"/>
          </p:nvPr>
        </p:nvSpPr>
        <p:spPr>
          <a:xfrm>
            <a:off x="6296891" y="1689549"/>
            <a:ext cx="5551673" cy="4377697"/>
          </a:xfrm>
          <a:prstGeom prst="rect">
            <a:avLst/>
          </a:prstGeom>
          <a:noFill/>
          <a:ln>
            <a:noFill/>
          </a:ln>
        </p:spPr>
        <p:txBody>
          <a:bodyPr anchorCtr="0" anchor="t" bIns="45700" lIns="45700" spcFirstLastPara="1" rIns="45700" wrap="square" tIns="45700">
            <a:normAutofit/>
          </a:bodyPr>
          <a:lstStyle/>
          <a:p>
            <a:pPr indent="-217170" lvl="0" marL="217170" rtl="0" algn="just">
              <a:lnSpc>
                <a:spcPct val="100000"/>
              </a:lnSpc>
              <a:spcBef>
                <a:spcPts val="0"/>
              </a:spcBef>
              <a:spcAft>
                <a:spcPts val="0"/>
              </a:spcAft>
              <a:buClr>
                <a:srgbClr val="FFFFFF"/>
              </a:buClr>
              <a:buSzPts val="1200"/>
              <a:buNone/>
            </a:pPr>
            <a:r>
              <a:rPr lang="it-IT" sz="1200"/>
              <a:t>     While both play and games involve engaging in activities for enjoyment, and while both are crucial for the learning of both children and adults, they differ in their underlying characteristics and purposes. According to Winnicott, play is a spontaneous and creative expression of the child's inner world. It is an intrinsically motivated activity that allows children to explore their emotions, develop their imagination, and establish a sense of self. To Winnicott, play extends into the adult world, where it becomes manifest in activities related to the arts, to science, and religion. You might say that play is involved in all creative acts we engage in. </a:t>
            </a:r>
            <a:endParaRPr/>
          </a:p>
          <a:p>
            <a:pPr indent="-271462" lvl="0" marL="271462" rtl="0" algn="just">
              <a:lnSpc>
                <a:spcPct val="100000"/>
              </a:lnSpc>
              <a:spcBef>
                <a:spcPts val="900"/>
              </a:spcBef>
              <a:spcAft>
                <a:spcPts val="0"/>
              </a:spcAft>
              <a:buClr>
                <a:srgbClr val="FFFFFF"/>
              </a:buClr>
              <a:buSzPts val="1200"/>
              <a:buNone/>
            </a:pPr>
            <a:r>
              <a:rPr lang="it-IT" sz="1200"/>
              <a:t>     Games, on the other hand, tend to be defined by a set of rules that need to be followed (as exemplified in board and video games). While we will mostly focus on different </a:t>
            </a:r>
            <a:r>
              <a:rPr i="1" lang="it-IT" sz="1200"/>
              <a:t>games</a:t>
            </a:r>
            <a:r>
              <a:rPr lang="it-IT" sz="1200"/>
              <a:t> for this module, we encourage participant to integrate play-elements into the workshops: to allow participants to respond creatively to the prompt and modify the rules of the game whenever deemed necessary, encouraging hereby their critical thinking and personal creative expression. </a:t>
            </a:r>
            <a:endParaRPr/>
          </a:p>
        </p:txBody>
      </p:sp>
      <p:sp>
        <p:nvSpPr>
          <p:cNvPr id="282" name="Google Shape;282;p7"/>
          <p:cNvSpPr txBox="1"/>
          <p:nvPr>
            <p:ph idx="3" type="body"/>
          </p:nvPr>
        </p:nvSpPr>
        <p:spPr>
          <a:xfrm>
            <a:off x="6758909" y="540327"/>
            <a:ext cx="4757376" cy="10287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lang="it-IT" sz="2400">
                <a:solidFill>
                  <a:srgbClr val="00B6E6"/>
                </a:solidFill>
              </a:rPr>
              <a:t>The difference between </a:t>
            </a:r>
            <a:r>
              <a:rPr b="1" i="1" lang="it-IT" sz="2400">
                <a:solidFill>
                  <a:srgbClr val="00B6E6"/>
                </a:solidFill>
              </a:rPr>
              <a:t>game</a:t>
            </a:r>
            <a:r>
              <a:rPr b="1" lang="it-IT" sz="2400">
                <a:solidFill>
                  <a:srgbClr val="00B6E6"/>
                </a:solidFill>
              </a:rPr>
              <a:t> and </a:t>
            </a:r>
            <a:r>
              <a:rPr b="1" i="1" lang="it-IT" sz="2400">
                <a:solidFill>
                  <a:srgbClr val="00B6E6"/>
                </a:solidFill>
              </a:rPr>
              <a:t>play</a:t>
            </a:r>
            <a:endParaRPr b="1">
              <a:solidFill>
                <a:srgbClr val="00B6E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p8"/>
          <p:cNvGrpSpPr/>
          <p:nvPr/>
        </p:nvGrpSpPr>
        <p:grpSpPr>
          <a:xfrm>
            <a:off x="374428" y="406131"/>
            <a:ext cx="5660533" cy="6045739"/>
            <a:chOff x="-1" y="0"/>
            <a:chExt cx="5660532" cy="6045737"/>
          </a:xfrm>
        </p:grpSpPr>
        <p:sp>
          <p:nvSpPr>
            <p:cNvPr id="288" name="Google Shape;288;p8"/>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3.png" id="289" name="Google Shape;289;p8"/>
            <p:cNvPicPr preferRelativeResize="0"/>
            <p:nvPr/>
          </p:nvPicPr>
          <p:blipFill rotWithShape="1">
            <a:blip r:embed="rId3">
              <a:alphaModFix/>
            </a:blip>
            <a:srcRect b="0" l="18751" r="18751" t="0"/>
            <a:stretch/>
          </p:blipFill>
          <p:spPr>
            <a:xfrm>
              <a:off x="-1" y="0"/>
              <a:ext cx="5660532" cy="6045737"/>
            </a:xfrm>
            <a:prstGeom prst="rect">
              <a:avLst/>
            </a:prstGeom>
            <a:noFill/>
            <a:ln>
              <a:noFill/>
            </a:ln>
          </p:spPr>
        </p:pic>
      </p:grpSp>
      <p:sp>
        <p:nvSpPr>
          <p:cNvPr id="290" name="Google Shape;290;p8"/>
          <p:cNvSpPr txBox="1"/>
          <p:nvPr>
            <p:ph idx="1" type="body"/>
          </p:nvPr>
        </p:nvSpPr>
        <p:spPr>
          <a:xfrm>
            <a:off x="6431634" y="1652155"/>
            <a:ext cx="5481325" cy="4799712"/>
          </a:xfrm>
          <a:prstGeom prst="rect">
            <a:avLst/>
          </a:prstGeom>
          <a:noFill/>
          <a:ln>
            <a:noFill/>
          </a:ln>
        </p:spPr>
        <p:txBody>
          <a:bodyPr anchorCtr="0" anchor="t" bIns="45700" lIns="45700" spcFirstLastPara="1" rIns="45700" wrap="square" tIns="45700">
            <a:normAutofit/>
          </a:bodyPr>
          <a:lstStyle/>
          <a:p>
            <a:pPr indent="-228600" lvl="0" marL="228600" rtl="0" algn="just">
              <a:lnSpc>
                <a:spcPct val="107000"/>
              </a:lnSpc>
              <a:spcBef>
                <a:spcPts val="0"/>
              </a:spcBef>
              <a:spcAft>
                <a:spcPts val="0"/>
              </a:spcAft>
              <a:buClr>
                <a:srgbClr val="FFFFFF"/>
              </a:buClr>
              <a:buSzPts val="1200"/>
              <a:buNone/>
            </a:pPr>
            <a:r>
              <a:rPr lang="it-IT" sz="1200"/>
              <a:t>      In the following pages you can find are some examples of games that can be used in workshops:</a:t>
            </a:r>
            <a:endParaRPr/>
          </a:p>
          <a:p>
            <a:pPr indent="-228600" lvl="0" marL="228600" rtl="0" algn="just">
              <a:lnSpc>
                <a:spcPct val="107000"/>
              </a:lnSpc>
              <a:spcBef>
                <a:spcPts val="1000"/>
              </a:spcBef>
              <a:spcAft>
                <a:spcPts val="0"/>
              </a:spcAft>
              <a:buClr>
                <a:srgbClr val="FFFFFF"/>
              </a:buClr>
              <a:buSzPts val="1200"/>
              <a:buNone/>
            </a:pPr>
            <a:r>
              <a:rPr lang="it-IT" sz="1200"/>
              <a:t>      One example is definitely Planete </a:t>
            </a:r>
            <a:r>
              <a:rPr lang="it-IT" sz="1200"/>
              <a:t>Deconnexion</a:t>
            </a:r>
            <a:r>
              <a:rPr lang="it-IT" sz="1200"/>
              <a:t>, a fun and collaborative board game that will allow you to exercise your memory and approach the effects of screen overexposure in a playful way. Used  during the awareness workshops of Lève les yeux with children and families, or for entertainment - without smartphones!</a:t>
            </a:r>
            <a:endParaRPr/>
          </a:p>
          <a:p>
            <a:pPr indent="-228600" lvl="0" marL="228600" rtl="0" algn="just">
              <a:lnSpc>
                <a:spcPct val="107000"/>
              </a:lnSpc>
              <a:spcBef>
                <a:spcPts val="1000"/>
              </a:spcBef>
              <a:spcAft>
                <a:spcPts val="0"/>
              </a:spcAft>
              <a:buClr>
                <a:srgbClr val="FFFFFF"/>
              </a:buClr>
              <a:buSzPts val="1200"/>
              <a:buNone/>
            </a:pPr>
            <a:r>
              <a:rPr lang="it-IT" sz="1200"/>
              <a:t>   Restore balance to a world threatened by screens using your memory and collaborative spirit. But beware of traps: data centers, "too many screens," memory lapses... cards that could overheat the planet, leading to an explosion!</a:t>
            </a:r>
            <a:endParaRPr/>
          </a:p>
          <a:p>
            <a:pPr indent="-228600" lvl="0" marL="228600" rtl="0" algn="just">
              <a:lnSpc>
                <a:spcPct val="107000"/>
              </a:lnSpc>
              <a:spcBef>
                <a:spcPts val="1000"/>
              </a:spcBef>
              <a:spcAft>
                <a:spcPts val="0"/>
              </a:spcAft>
              <a:buClr>
                <a:srgbClr val="FFFFFF"/>
              </a:buClr>
              <a:buSzPts val="1200"/>
              <a:buNone/>
            </a:pPr>
            <a:r>
              <a:rPr lang="it-IT" sz="1200"/>
              <a:t>    The pairs of cards represent symbolic situations from our daily lives invaded by screens: a romantic meal, a nature walk, sports... The goal is to collect these pairs, just like in a classic game of Memory.  Each pair prompts discussions about how and when we use screens, and make us reflect on the situations we might want to keep ‘screen-free’. </a:t>
            </a:r>
            <a:endParaRPr/>
          </a:p>
        </p:txBody>
      </p:sp>
      <p:sp>
        <p:nvSpPr>
          <p:cNvPr id="291" name="Google Shape;291;p8"/>
          <p:cNvSpPr txBox="1"/>
          <p:nvPr>
            <p:ph idx="3" type="body"/>
          </p:nvPr>
        </p:nvSpPr>
        <p:spPr>
          <a:xfrm>
            <a:off x="6758909" y="406131"/>
            <a:ext cx="4757376" cy="90574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PLANETE </a:t>
            </a:r>
            <a:r>
              <a:rPr b="1" lang="it-IT" sz="2400">
                <a:solidFill>
                  <a:srgbClr val="00B6E6"/>
                </a:solidFill>
              </a:rPr>
              <a:t>DÉCONNEXION</a:t>
            </a:r>
            <a:r>
              <a:rPr b="1" i="0" lang="it-IT" sz="2400" u="none" cap="none" strike="noStrike">
                <a:solidFill>
                  <a:srgbClr val="00B6E6"/>
                </a:solidFill>
                <a:latin typeface="Calibri"/>
                <a:ea typeface="Calibri"/>
                <a:cs typeface="Calibri"/>
                <a:sym typeface="Calibri"/>
              </a:rPr>
              <a:t> by Lève les yeux</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9"/>
          <p:cNvGrpSpPr/>
          <p:nvPr/>
        </p:nvGrpSpPr>
        <p:grpSpPr>
          <a:xfrm>
            <a:off x="374429" y="406130"/>
            <a:ext cx="5660532" cy="6045740"/>
            <a:chOff x="0" y="-1"/>
            <a:chExt cx="5660531" cy="6045738"/>
          </a:xfrm>
        </p:grpSpPr>
        <p:sp>
          <p:nvSpPr>
            <p:cNvPr id="297" name="Google Shape;297;p9"/>
            <p:cNvSpPr/>
            <p:nvPr/>
          </p:nvSpPr>
          <p:spPr>
            <a:xfrm>
              <a:off x="0" y="0"/>
              <a:ext cx="5660531" cy="604573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image14.jpeg" id="298" name="Google Shape;298;p9"/>
            <p:cNvPicPr preferRelativeResize="0"/>
            <p:nvPr/>
          </p:nvPicPr>
          <p:blipFill rotWithShape="1">
            <a:blip r:embed="rId3">
              <a:alphaModFix/>
            </a:blip>
            <a:srcRect b="3366" l="0" r="0" t="3367"/>
            <a:stretch/>
          </p:blipFill>
          <p:spPr>
            <a:xfrm>
              <a:off x="0" y="-1"/>
              <a:ext cx="5660531" cy="6045738"/>
            </a:xfrm>
            <a:prstGeom prst="rect">
              <a:avLst/>
            </a:prstGeom>
            <a:noFill/>
            <a:ln>
              <a:noFill/>
            </a:ln>
          </p:spPr>
        </p:pic>
      </p:grpSp>
      <p:sp>
        <p:nvSpPr>
          <p:cNvPr id="299" name="Google Shape;299;p9"/>
          <p:cNvSpPr txBox="1"/>
          <p:nvPr>
            <p:ph idx="1" type="body"/>
          </p:nvPr>
        </p:nvSpPr>
        <p:spPr>
          <a:xfrm>
            <a:off x="6252428" y="2093842"/>
            <a:ext cx="5660532" cy="4585254"/>
          </a:xfrm>
          <a:prstGeom prst="rect">
            <a:avLst/>
          </a:prstGeom>
          <a:noFill/>
          <a:ln>
            <a:noFill/>
          </a:ln>
        </p:spPr>
        <p:txBody>
          <a:bodyPr anchorCtr="0" anchor="t" bIns="45700" lIns="45700" spcFirstLastPara="1" rIns="45700" wrap="square" tIns="45700">
            <a:normAutofit/>
          </a:bodyPr>
          <a:lstStyle/>
          <a:p>
            <a:pPr indent="-228600" lvl="0" marL="228600" marR="0" rtl="0" algn="just">
              <a:lnSpc>
                <a:spcPct val="107000"/>
              </a:lnSpc>
              <a:spcBef>
                <a:spcPts val="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The card game is a playful tool designed to support early childhood professionals in facilitating discussion and sharing sessions with parents on the topic of screens and interactions. It is accompanied by a poster to contribute to raising awareness among everyone about the issue of screens and family interactions. It allows you to animate a debate based on a given situation, ask open-ended questions using the examples of questions provided, and encourage the group to share their thoughts and opinions.</a:t>
            </a:r>
            <a:endParaRPr b="0" i="0" sz="1200" u="none" cap="none" strike="noStrike">
              <a:solidFill>
                <a:srgbClr val="FFFFFF"/>
              </a:solidFill>
              <a:latin typeface="Calibri"/>
              <a:ea typeface="Calibri"/>
              <a:cs typeface="Calibri"/>
              <a:sym typeface="Calibri"/>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Quizzes, hints and tips, "Did you know?"... find out why "parent-child" interactions are critical to child's development and how to limit the use of screens to make the most of family time together.</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This will help cultivate meaningful family moments through activities such as park outings, engaging board games, and collaborative cooking experiences. </a:t>
            </a:r>
            <a:endParaRPr/>
          </a:p>
          <a:p>
            <a:pPr indent="-228600" lvl="0" marL="228600" marR="0" rtl="0" algn="just">
              <a:lnSpc>
                <a:spcPct val="107000"/>
              </a:lnSpc>
              <a:spcBef>
                <a:spcPts val="1000"/>
              </a:spcBef>
              <a:spcAft>
                <a:spcPts val="0"/>
              </a:spcAft>
              <a:buClr>
                <a:srgbClr val="FFFFFF"/>
              </a:buClr>
              <a:buSzPts val="1200"/>
              <a:buFont typeface="Arial"/>
              <a:buNone/>
            </a:pPr>
            <a:r>
              <a:rPr b="0" i="0" lang="it-IT" sz="1200" u="none" cap="none" strike="noStrike">
                <a:solidFill>
                  <a:srgbClr val="FFFFFF"/>
                </a:solidFill>
                <a:latin typeface="Calibri"/>
                <a:ea typeface="Calibri"/>
                <a:cs typeface="Calibri"/>
                <a:sym typeface="Calibri"/>
              </a:rPr>
              <a:t>      Minimize screen time by implementing time limits and promoting alternative activities such as reading and engaging in creative pursuits, fostering a balanced and enriching environment.</a:t>
            </a:r>
            <a:endParaRPr/>
          </a:p>
        </p:txBody>
      </p:sp>
      <p:sp>
        <p:nvSpPr>
          <p:cNvPr id="300" name="Google Shape;300;p9"/>
          <p:cNvSpPr txBox="1"/>
          <p:nvPr>
            <p:ph idx="3" type="body"/>
          </p:nvPr>
        </p:nvSpPr>
        <p:spPr>
          <a:xfrm>
            <a:off x="6506817" y="556591"/>
            <a:ext cx="5009468" cy="1033670"/>
          </a:xfrm>
          <a:prstGeom prst="rect">
            <a:avLst/>
          </a:prstGeom>
          <a:noFill/>
          <a:ln>
            <a:noFill/>
          </a:ln>
        </p:spPr>
        <p:txBody>
          <a:bodyPr anchorCtr="0" anchor="t" bIns="45700" lIns="45700" spcFirstLastPara="1" rIns="45700" wrap="square" tIns="45700">
            <a:normAutofit/>
          </a:bodyPr>
          <a:lstStyle/>
          <a:p>
            <a:pPr indent="0" lvl="0" marL="0" rtl="0" algn="l">
              <a:lnSpc>
                <a:spcPct val="107000"/>
              </a:lnSpc>
              <a:spcBef>
                <a:spcPts val="0"/>
              </a:spcBef>
              <a:spcAft>
                <a:spcPts val="0"/>
              </a:spcAft>
              <a:buClr>
                <a:srgbClr val="00B6E6"/>
              </a:buClr>
              <a:buSzPts val="2400"/>
              <a:buFont typeface="Calibri"/>
              <a:buNone/>
            </a:pPr>
            <a:r>
              <a:rPr b="1" i="0" lang="it-IT" sz="2400" u="none" cap="none" strike="noStrike">
                <a:solidFill>
                  <a:srgbClr val="00B6E6"/>
                </a:solidFill>
                <a:latin typeface="Calibri"/>
                <a:ea typeface="Calibri"/>
                <a:cs typeface="Calibri"/>
                <a:sym typeface="Calibri"/>
              </a:rPr>
              <a:t>The Best Application for Your Child is you by Mpedia</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