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ibjDuxlJn6OeAeuC3dNFcYR8O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94678"/>
  </p:normalViewPr>
  <p:slideViewPr>
    <p:cSldViewPr snapToGrid="0">
      <p:cViewPr varScale="1">
        <p:scale>
          <a:sx n="101" d="100"/>
          <a:sy n="101" d="100"/>
        </p:scale>
        <p:origin x="224"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9"/>
        <p:cNvGrpSpPr/>
        <p:nvPr/>
      </p:nvGrpSpPr>
      <p:grpSpPr>
        <a:xfrm>
          <a:off x="0" y="0"/>
          <a:ext cx="0" cy="0"/>
          <a:chOff x="0" y="0"/>
          <a:chExt cx="0" cy="0"/>
        </a:xfrm>
      </p:grpSpPr>
      <p:sp>
        <p:nvSpPr>
          <p:cNvPr id="20" name="Google Shape;20;p21"/>
          <p:cNvSpPr/>
          <p:nvPr/>
        </p:nvSpPr>
        <p:spPr>
          <a:xfrm>
            <a:off x="-1" y="2727435"/>
            <a:ext cx="12172695" cy="3159786"/>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1" name="Google Shape;21;p21"/>
          <p:cNvSpPr txBox="1">
            <a:spLocks noGrp="1"/>
          </p:cNvSpPr>
          <p:nvPr>
            <p:ph type="body" idx="1"/>
          </p:nvPr>
        </p:nvSpPr>
        <p:spPr>
          <a:xfrm>
            <a:off x="575886" y="3922845"/>
            <a:ext cx="3354128" cy="1008403"/>
          </a:xfrm>
          <a:prstGeom prst="rect">
            <a:avLst/>
          </a:prstGeom>
          <a:noFill/>
          <a:ln>
            <a:noFill/>
          </a:ln>
        </p:spPr>
        <p:txBody>
          <a:bodyPr spcFirstLastPara="1" wrap="square" lIns="45675" tIns="45675" rIns="45675" bIns="45675" anchor="t" anchorCtr="0">
            <a:normAutofit/>
          </a:bodyPr>
          <a:lstStyle>
            <a:lvl1pPr marL="457200" lvl="0" indent="-228600" algn="l">
              <a:lnSpc>
                <a:spcPct val="98850"/>
              </a:lnSpc>
              <a:spcBef>
                <a:spcPts val="0"/>
              </a:spcBef>
              <a:spcAft>
                <a:spcPts val="0"/>
              </a:spcAft>
              <a:buClr>
                <a:srgbClr val="FFFFFF"/>
              </a:buClr>
              <a:buSzPts val="4000"/>
              <a:buFont typeface="Calibri"/>
              <a:buNone/>
              <a:defRPr sz="4000">
                <a:solidFill>
                  <a:srgbClr val="FFFFFF"/>
                </a:solidFill>
              </a:defRPr>
            </a:lvl1pPr>
            <a:lvl2pPr marL="914400" lvl="1" indent="-228600" algn="l">
              <a:lnSpc>
                <a:spcPct val="98850"/>
              </a:lnSpc>
              <a:spcBef>
                <a:spcPts val="0"/>
              </a:spcBef>
              <a:spcAft>
                <a:spcPts val="0"/>
              </a:spcAft>
              <a:buClr>
                <a:srgbClr val="FFFFFF"/>
              </a:buClr>
              <a:buSzPts val="4000"/>
              <a:buFont typeface="Calibri"/>
              <a:buNone/>
              <a:defRPr sz="4000">
                <a:solidFill>
                  <a:srgbClr val="FFFFFF"/>
                </a:solidFill>
              </a:defRPr>
            </a:lvl2pPr>
            <a:lvl3pPr marL="1371600" lvl="2" indent="-228600" algn="l">
              <a:lnSpc>
                <a:spcPct val="98850"/>
              </a:lnSpc>
              <a:spcBef>
                <a:spcPts val="0"/>
              </a:spcBef>
              <a:spcAft>
                <a:spcPts val="0"/>
              </a:spcAft>
              <a:buClr>
                <a:srgbClr val="FFFFFF"/>
              </a:buClr>
              <a:buSzPts val="4000"/>
              <a:buFont typeface="Calibri"/>
              <a:buNone/>
              <a:defRPr sz="4000">
                <a:solidFill>
                  <a:srgbClr val="FFFFFF"/>
                </a:solidFill>
              </a:defRPr>
            </a:lvl3pPr>
            <a:lvl4pPr marL="1828800" lvl="3" indent="-228600" algn="l">
              <a:lnSpc>
                <a:spcPct val="98850"/>
              </a:lnSpc>
              <a:spcBef>
                <a:spcPts val="0"/>
              </a:spcBef>
              <a:spcAft>
                <a:spcPts val="0"/>
              </a:spcAft>
              <a:buClr>
                <a:srgbClr val="FFFFFF"/>
              </a:buClr>
              <a:buSzPts val="4000"/>
              <a:buFont typeface="Calibri"/>
              <a:buNone/>
              <a:defRPr sz="4000">
                <a:solidFill>
                  <a:srgbClr val="FFFFFF"/>
                </a:solidFill>
              </a:defRPr>
            </a:lvl4pPr>
            <a:lvl5pPr marL="2286000" lvl="4" indent="-228600" algn="l">
              <a:lnSpc>
                <a:spcPct val="98850"/>
              </a:lnSpc>
              <a:spcBef>
                <a:spcPts val="0"/>
              </a:spcBef>
              <a:spcAft>
                <a:spcPts val="0"/>
              </a:spcAft>
              <a:buClr>
                <a:srgbClr val="FFFFFF"/>
              </a:buClr>
              <a:buSzPts val="4000"/>
              <a:buFont typeface="Calibri"/>
              <a:buNone/>
              <a:defRPr sz="4000">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22" name="Google Shape;22;p21"/>
          <p:cNvSpPr txBox="1">
            <a:spLocks noGrp="1"/>
          </p:cNvSpPr>
          <p:nvPr>
            <p:ph type="body" idx="2"/>
          </p:nvPr>
        </p:nvSpPr>
        <p:spPr>
          <a:xfrm>
            <a:off x="618009" y="3232381"/>
            <a:ext cx="3311994" cy="53319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23" name="Google Shape;23;p21"/>
          <p:cNvSpPr/>
          <p:nvPr/>
        </p:nvSpPr>
        <p:spPr>
          <a:xfrm>
            <a:off x="12192000" y="153499"/>
            <a:ext cx="3690981" cy="7687734"/>
          </a:xfrm>
          <a:prstGeom prst="rect">
            <a:avLst/>
          </a:prstGeom>
          <a:solidFill>
            <a:srgbClr val="EBEBEB"/>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4" name="Google Shape;24;p21"/>
          <p:cNvSpPr/>
          <p:nvPr/>
        </p:nvSpPr>
        <p:spPr>
          <a:xfrm>
            <a:off x="6903718" y="5585902"/>
            <a:ext cx="5257382" cy="756637"/>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5" name="Google Shape;25;p21"/>
          <p:cNvSpPr txBox="1">
            <a:spLocks noGrp="1"/>
          </p:cNvSpPr>
          <p:nvPr>
            <p:ph type="body" idx="3"/>
          </p:nvPr>
        </p:nvSpPr>
        <p:spPr>
          <a:xfrm>
            <a:off x="8345333" y="5611393"/>
            <a:ext cx="3195492" cy="731146"/>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26" name="Google Shape;26;p21" descr="Google Shape;22;p21"/>
          <p:cNvPicPr preferRelativeResize="0"/>
          <p:nvPr/>
        </p:nvPicPr>
        <p:blipFill rotWithShape="1">
          <a:blip r:embed="rId2">
            <a:alphaModFix amt="29000"/>
          </a:blip>
          <a:srcRect l="67223" t="24638" b="11451"/>
          <a:stretch/>
        </p:blipFill>
        <p:spPr>
          <a:xfrm>
            <a:off x="4285391" y="2624083"/>
            <a:ext cx="3127575" cy="3263137"/>
          </a:xfrm>
          <a:prstGeom prst="rect">
            <a:avLst/>
          </a:prstGeom>
          <a:noFill/>
          <a:ln>
            <a:noFill/>
          </a:ln>
        </p:spPr>
      </p:pic>
      <p:sp>
        <p:nvSpPr>
          <p:cNvPr id="27" name="Google Shape;27;p21"/>
          <p:cNvSpPr>
            <a:spLocks noGrp="1"/>
          </p:cNvSpPr>
          <p:nvPr>
            <p:ph type="pic" idx="4"/>
          </p:nvPr>
        </p:nvSpPr>
        <p:spPr>
          <a:xfrm>
            <a:off x="5718874" y="423474"/>
            <a:ext cx="5982513" cy="4551482"/>
          </a:xfrm>
          <a:prstGeom prst="rect">
            <a:avLst/>
          </a:prstGeom>
          <a:noFill/>
          <a:ln>
            <a:noFill/>
          </a:ln>
        </p:spPr>
      </p:sp>
      <p:pic>
        <p:nvPicPr>
          <p:cNvPr id="28" name="Google Shape;28;p21" descr="Google Shape;24;p21"/>
          <p:cNvPicPr preferRelativeResize="0"/>
          <p:nvPr/>
        </p:nvPicPr>
        <p:blipFill rotWithShape="1">
          <a:blip r:embed="rId2">
            <a:alphaModFix/>
          </a:blip>
          <a:srcRect/>
          <a:stretch/>
        </p:blipFill>
        <p:spPr>
          <a:xfrm>
            <a:off x="420344" y="249536"/>
            <a:ext cx="4437444" cy="2374552"/>
          </a:xfrm>
          <a:prstGeom prst="rect">
            <a:avLst/>
          </a:prstGeom>
          <a:noFill/>
          <a:ln>
            <a:noFill/>
          </a:ln>
        </p:spPr>
      </p:pic>
      <p:sp>
        <p:nvSpPr>
          <p:cNvPr id="29" name="Google Shape;29;p21"/>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pic>
        <p:nvPicPr>
          <p:cNvPr id="30" name="Google Shape;30;p21" descr="Blue text on a white background&#10;&#10;Description automatically generated"/>
          <p:cNvPicPr preferRelativeResize="0"/>
          <p:nvPr/>
        </p:nvPicPr>
        <p:blipFill rotWithShape="1">
          <a:blip r:embed="rId3">
            <a:alphaModFix/>
          </a:blip>
          <a:srcRect/>
          <a:stretch/>
        </p:blipFill>
        <p:spPr>
          <a:xfrm>
            <a:off x="219685" y="6160363"/>
            <a:ext cx="2505116" cy="525561"/>
          </a:xfrm>
          <a:prstGeom prst="rect">
            <a:avLst/>
          </a:prstGeom>
          <a:noFill/>
          <a:ln>
            <a:noFill/>
          </a:ln>
        </p:spPr>
      </p:pic>
      <p:sp>
        <p:nvSpPr>
          <p:cNvPr id="31" name="Google Shape;31;p21"/>
          <p:cNvSpPr txBox="1"/>
          <p:nvPr/>
        </p:nvSpPr>
        <p:spPr>
          <a:xfrm>
            <a:off x="3242150" y="6001994"/>
            <a:ext cx="370010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510"/>
              </a:buClr>
              <a:buSzPts val="800"/>
              <a:buFont typeface="Arial"/>
              <a:buNone/>
            </a:pPr>
            <a:r>
              <a:rPr lang="en-US" sz="800" b="0" i="0" u="none" strike="noStrike" cap="non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2" name="Google Shape;32;p21" descr="Downloads - Creative Commons"/>
          <p:cNvPicPr preferRelativeResize="0"/>
          <p:nvPr/>
        </p:nvPicPr>
        <p:blipFill rotWithShape="1">
          <a:blip r:embed="rId4">
            <a:alphaModFix/>
          </a:blip>
          <a:srcRect/>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Icons">
  <p:cSld name="Icons">
    <p:spTree>
      <p:nvGrpSpPr>
        <p:cNvPr id="1" name="Shape 149"/>
        <p:cNvGrpSpPr/>
        <p:nvPr/>
      </p:nvGrpSpPr>
      <p:grpSpPr>
        <a:xfrm>
          <a:off x="0" y="0"/>
          <a:ext cx="0" cy="0"/>
          <a:chOff x="0" y="0"/>
          <a:chExt cx="0" cy="0"/>
        </a:xfrm>
      </p:grpSpPr>
      <p:sp>
        <p:nvSpPr>
          <p:cNvPr id="150" name="Google Shape;150;p30"/>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151" name="Google Shape;151;p30"/>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52" name="Google Shape;152;p30"/>
          <p:cNvSpPr/>
          <p:nvPr/>
        </p:nvSpPr>
        <p:spPr>
          <a:xfrm rot="5400000">
            <a:off x="5693238" y="7996030"/>
            <a:ext cx="476915" cy="3282251"/>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53" name="Google Shape;153;p30"/>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154"/>
        <p:cNvGrpSpPr/>
        <p:nvPr/>
      </p:nvGrpSpPr>
      <p:grpSpPr>
        <a:xfrm>
          <a:off x="0" y="0"/>
          <a:ext cx="0" cy="0"/>
          <a:chOff x="0" y="0"/>
          <a:chExt cx="0" cy="0"/>
        </a:xfrm>
      </p:grpSpPr>
      <p:sp>
        <p:nvSpPr>
          <p:cNvPr id="155" name="Google Shape;155;p31"/>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156" name="Google Shape;156;p31"/>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57" name="Google Shape;157;p31"/>
          <p:cNvSpPr txBox="1">
            <a:spLocks noGrp="1"/>
          </p:cNvSpPr>
          <p:nvPr>
            <p:ph type="body" idx="1"/>
          </p:nvPr>
        </p:nvSpPr>
        <p:spPr>
          <a:xfrm>
            <a:off x="565672" y="2544495"/>
            <a:ext cx="700389" cy="689524"/>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009AC1"/>
              </a:buClr>
              <a:buSzPts val="3200"/>
              <a:buFont typeface="Calibri"/>
              <a:buNone/>
              <a:defRPr sz="3200" b="1">
                <a:solidFill>
                  <a:srgbClr val="009AC1"/>
                </a:solidFill>
              </a:defRPr>
            </a:lvl1pPr>
            <a:lvl2pPr marL="914400" lvl="1" indent="-228600" algn="ctr">
              <a:lnSpc>
                <a:spcPct val="90000"/>
              </a:lnSpc>
              <a:spcBef>
                <a:spcPts val="1000"/>
              </a:spcBef>
              <a:spcAft>
                <a:spcPts val="0"/>
              </a:spcAft>
              <a:buClr>
                <a:srgbClr val="009AC1"/>
              </a:buClr>
              <a:buSzPts val="3200"/>
              <a:buFont typeface="Calibri"/>
              <a:buNone/>
              <a:defRPr sz="3200" b="1">
                <a:solidFill>
                  <a:srgbClr val="009AC1"/>
                </a:solidFill>
              </a:defRPr>
            </a:lvl2pPr>
            <a:lvl3pPr marL="1371600" lvl="2" indent="-228600" algn="ctr">
              <a:lnSpc>
                <a:spcPct val="90000"/>
              </a:lnSpc>
              <a:spcBef>
                <a:spcPts val="1000"/>
              </a:spcBef>
              <a:spcAft>
                <a:spcPts val="0"/>
              </a:spcAft>
              <a:buClr>
                <a:srgbClr val="009AC1"/>
              </a:buClr>
              <a:buSzPts val="3200"/>
              <a:buFont typeface="Calibri"/>
              <a:buNone/>
              <a:defRPr sz="3200" b="1">
                <a:solidFill>
                  <a:srgbClr val="009AC1"/>
                </a:solidFill>
              </a:defRPr>
            </a:lvl3pPr>
            <a:lvl4pPr marL="1828800" lvl="3" indent="-228600" algn="ctr">
              <a:lnSpc>
                <a:spcPct val="90000"/>
              </a:lnSpc>
              <a:spcBef>
                <a:spcPts val="1000"/>
              </a:spcBef>
              <a:spcAft>
                <a:spcPts val="0"/>
              </a:spcAft>
              <a:buClr>
                <a:srgbClr val="009AC1"/>
              </a:buClr>
              <a:buSzPts val="3200"/>
              <a:buFont typeface="Calibri"/>
              <a:buNone/>
              <a:defRPr sz="3200" b="1">
                <a:solidFill>
                  <a:srgbClr val="009AC1"/>
                </a:solidFill>
              </a:defRPr>
            </a:lvl4pPr>
            <a:lvl5pPr marL="2286000" lvl="4" indent="-228600" algn="ctr">
              <a:lnSpc>
                <a:spcPct val="90000"/>
              </a:lnSpc>
              <a:spcBef>
                <a:spcPts val="1000"/>
              </a:spcBef>
              <a:spcAft>
                <a:spcPts val="0"/>
              </a:spcAft>
              <a:buClr>
                <a:srgbClr val="009AC1"/>
              </a:buClr>
              <a:buSzPts val="3200"/>
              <a:buFont typeface="Calibri"/>
              <a:buNone/>
              <a:defRPr sz="3200" b="1">
                <a:solidFill>
                  <a:srgbClr val="009AC1"/>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58" name="Google Shape;158;p31"/>
          <p:cNvSpPr txBox="1">
            <a:spLocks noGrp="1"/>
          </p:cNvSpPr>
          <p:nvPr>
            <p:ph type="body" idx="2"/>
          </p:nvPr>
        </p:nvSpPr>
        <p:spPr>
          <a:xfrm>
            <a:off x="1400969" y="2544495"/>
            <a:ext cx="6874662" cy="68952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59" name="Google Shape;159;p31"/>
          <p:cNvSpPr txBox="1">
            <a:spLocks noGrp="1"/>
          </p:cNvSpPr>
          <p:nvPr>
            <p:ph type="body" idx="3"/>
          </p:nvPr>
        </p:nvSpPr>
        <p:spPr>
          <a:xfrm>
            <a:off x="565668" y="3256284"/>
            <a:ext cx="700396" cy="68952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0" name="Google Shape;160;p31"/>
          <p:cNvSpPr txBox="1">
            <a:spLocks noGrp="1"/>
          </p:cNvSpPr>
          <p:nvPr>
            <p:ph type="body" idx="4"/>
          </p:nvPr>
        </p:nvSpPr>
        <p:spPr>
          <a:xfrm>
            <a:off x="1400969" y="3256284"/>
            <a:ext cx="6874662" cy="68952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1" name="Google Shape;161;p31"/>
          <p:cNvSpPr txBox="1">
            <a:spLocks noGrp="1"/>
          </p:cNvSpPr>
          <p:nvPr>
            <p:ph type="body" idx="5"/>
          </p:nvPr>
        </p:nvSpPr>
        <p:spPr>
          <a:xfrm>
            <a:off x="565668" y="3968072"/>
            <a:ext cx="700396" cy="68952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2" name="Google Shape;162;p31"/>
          <p:cNvSpPr txBox="1">
            <a:spLocks noGrp="1"/>
          </p:cNvSpPr>
          <p:nvPr>
            <p:ph type="body" idx="6"/>
          </p:nvPr>
        </p:nvSpPr>
        <p:spPr>
          <a:xfrm>
            <a:off x="1400969" y="3968072"/>
            <a:ext cx="6874662" cy="68952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3" name="Google Shape;163;p31"/>
          <p:cNvSpPr txBox="1">
            <a:spLocks noGrp="1"/>
          </p:cNvSpPr>
          <p:nvPr>
            <p:ph type="body" idx="7"/>
          </p:nvPr>
        </p:nvSpPr>
        <p:spPr>
          <a:xfrm>
            <a:off x="565668" y="4679863"/>
            <a:ext cx="700396" cy="68952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4" name="Google Shape;164;p31"/>
          <p:cNvSpPr txBox="1">
            <a:spLocks noGrp="1"/>
          </p:cNvSpPr>
          <p:nvPr>
            <p:ph type="body" idx="8"/>
          </p:nvPr>
        </p:nvSpPr>
        <p:spPr>
          <a:xfrm>
            <a:off x="1400969" y="4679863"/>
            <a:ext cx="6874662" cy="68952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5" name="Google Shape;165;p31"/>
          <p:cNvSpPr txBox="1">
            <a:spLocks noGrp="1"/>
          </p:cNvSpPr>
          <p:nvPr>
            <p:ph type="body" idx="9"/>
          </p:nvPr>
        </p:nvSpPr>
        <p:spPr>
          <a:xfrm>
            <a:off x="565668" y="5374716"/>
            <a:ext cx="700396" cy="68952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6" name="Google Shape;166;p31"/>
          <p:cNvSpPr txBox="1">
            <a:spLocks noGrp="1"/>
          </p:cNvSpPr>
          <p:nvPr>
            <p:ph type="body" idx="13"/>
          </p:nvPr>
        </p:nvSpPr>
        <p:spPr>
          <a:xfrm>
            <a:off x="1400969" y="5374716"/>
            <a:ext cx="6874662" cy="68952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7" name="Google Shape;167;p31"/>
          <p:cNvSpPr txBox="1"/>
          <p:nvPr/>
        </p:nvSpPr>
        <p:spPr>
          <a:xfrm>
            <a:off x="8947681" y="2543260"/>
            <a:ext cx="2531289" cy="1348651"/>
          </a:xfrm>
          <a:prstGeom prst="rect">
            <a:avLst/>
          </a:prstGeom>
          <a:noFill/>
          <a:ln>
            <a:noFill/>
          </a:ln>
        </p:spPr>
        <p:txBody>
          <a:bodyPr spcFirstLastPara="1" wrap="square" lIns="45675" tIns="45675" rIns="45675" bIns="45675" anchor="t" anchorCtr="0">
            <a:spAutoFit/>
          </a:bodyPr>
          <a:lstStyle/>
          <a:p>
            <a:pPr marL="0" marR="0" lvl="0" indent="0" algn="just"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a:p>
        </p:txBody>
      </p:sp>
      <p:sp>
        <p:nvSpPr>
          <p:cNvPr id="168" name="Google Shape;168;p31"/>
          <p:cNvSpPr/>
          <p:nvPr/>
        </p:nvSpPr>
        <p:spPr>
          <a:xfrm rot="10800000">
            <a:off x="12799" y="5620"/>
            <a:ext cx="12189954" cy="1762221"/>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69" name="Google Shape;169;p31"/>
          <p:cNvSpPr txBox="1">
            <a:spLocks noGrp="1"/>
          </p:cNvSpPr>
          <p:nvPr>
            <p:ph type="body" idx="14"/>
          </p:nvPr>
        </p:nvSpPr>
        <p:spPr>
          <a:xfrm>
            <a:off x="565668" y="659657"/>
            <a:ext cx="5041934" cy="720761"/>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170" name="Google Shape;170;p31" descr="Google Shape;173;p31"/>
          <p:cNvPicPr preferRelativeResize="0"/>
          <p:nvPr/>
        </p:nvPicPr>
        <p:blipFill rotWithShape="1">
          <a:blip r:embed="rId2">
            <a:alphaModFix amt="29000"/>
          </a:blip>
          <a:srcRect l="65274" t="34454" r="1949" b="30919"/>
          <a:stretch/>
        </p:blipFill>
        <p:spPr>
          <a:xfrm>
            <a:off x="7847424" y="-1"/>
            <a:ext cx="3127575" cy="1767841"/>
          </a:xfrm>
          <a:prstGeom prst="rect">
            <a:avLst/>
          </a:prstGeom>
          <a:noFill/>
          <a:ln>
            <a:noFill/>
          </a:ln>
        </p:spPr>
      </p:pic>
      <p:sp>
        <p:nvSpPr>
          <p:cNvPr id="171" name="Google Shape;171;p31"/>
          <p:cNvSpPr/>
          <p:nvPr/>
        </p:nvSpPr>
        <p:spPr>
          <a:xfrm rot="5400000">
            <a:off x="1331469" y="926544"/>
            <a:ext cx="108006" cy="1685652"/>
          </a:xfrm>
          <a:prstGeom prst="rect">
            <a:avLst/>
          </a:pr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72" name="Google Shape;172;p31"/>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Slide">
  <p:cSld name="Quote Slide">
    <p:spTree>
      <p:nvGrpSpPr>
        <p:cNvPr id="1" name="Shape 173"/>
        <p:cNvGrpSpPr/>
        <p:nvPr/>
      </p:nvGrpSpPr>
      <p:grpSpPr>
        <a:xfrm>
          <a:off x="0" y="0"/>
          <a:ext cx="0" cy="0"/>
          <a:chOff x="0" y="0"/>
          <a:chExt cx="0" cy="0"/>
        </a:xfrm>
      </p:grpSpPr>
      <p:sp>
        <p:nvSpPr>
          <p:cNvPr id="174" name="Google Shape;174;p32"/>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175" name="Google Shape;175;p32"/>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76" name="Google Shape;176;p32"/>
          <p:cNvSpPr/>
          <p:nvPr/>
        </p:nvSpPr>
        <p:spPr>
          <a:xfrm>
            <a:off x="4884042" y="0"/>
            <a:ext cx="6417749"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77" name="Google Shape;177;p32"/>
          <p:cNvSpPr txBox="1">
            <a:spLocks noGrp="1"/>
          </p:cNvSpPr>
          <p:nvPr>
            <p:ph type="body" idx="1"/>
          </p:nvPr>
        </p:nvSpPr>
        <p:spPr>
          <a:xfrm>
            <a:off x="6096001" y="593578"/>
            <a:ext cx="4724406" cy="5604024"/>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178" name="Google Shape;178;p32" descr="Google Shape;181;p32"/>
          <p:cNvPicPr preferRelativeResize="0"/>
          <p:nvPr/>
        </p:nvPicPr>
        <p:blipFill rotWithShape="1">
          <a:blip r:embed="rId2">
            <a:alphaModFix amt="29000"/>
          </a:blip>
          <a:srcRect l="70895" t="1095" r="1946" b="16283"/>
          <a:stretch/>
        </p:blipFill>
        <p:spPr>
          <a:xfrm>
            <a:off x="4884044" y="2639355"/>
            <a:ext cx="2591274" cy="4218645"/>
          </a:xfrm>
          <a:prstGeom prst="rect">
            <a:avLst/>
          </a:prstGeom>
          <a:noFill/>
          <a:ln>
            <a:noFill/>
          </a:ln>
        </p:spPr>
      </p:pic>
      <p:sp>
        <p:nvSpPr>
          <p:cNvPr id="179" name="Google Shape;179;p32"/>
          <p:cNvSpPr>
            <a:spLocks noGrp="1"/>
          </p:cNvSpPr>
          <p:nvPr>
            <p:ph type="pic" idx="2"/>
          </p:nvPr>
        </p:nvSpPr>
        <p:spPr>
          <a:xfrm>
            <a:off x="414116" y="352414"/>
            <a:ext cx="5497413" cy="6099184"/>
          </a:xfrm>
          <a:prstGeom prst="rect">
            <a:avLst/>
          </a:prstGeom>
          <a:noFill/>
          <a:ln>
            <a:noFill/>
          </a:ln>
        </p:spPr>
      </p:sp>
      <p:sp>
        <p:nvSpPr>
          <p:cNvPr id="180" name="Google Shape;180;p32"/>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81"/>
        <p:cNvGrpSpPr/>
        <p:nvPr/>
      </p:nvGrpSpPr>
      <p:grpSpPr>
        <a:xfrm>
          <a:off x="0" y="0"/>
          <a:ext cx="0" cy="0"/>
          <a:chOff x="0" y="0"/>
          <a:chExt cx="0" cy="0"/>
        </a:xfrm>
      </p:grpSpPr>
      <p:sp>
        <p:nvSpPr>
          <p:cNvPr id="182" name="Google Shape;182;p33"/>
          <p:cNvSpPr/>
          <p:nvPr/>
        </p:nvSpPr>
        <p:spPr>
          <a:xfrm>
            <a:off x="-3" y="1352384"/>
            <a:ext cx="6096014" cy="4388021"/>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83" name="Google Shape;183;p33"/>
          <p:cNvSpPr>
            <a:spLocks noGrp="1"/>
          </p:cNvSpPr>
          <p:nvPr>
            <p:ph type="pic" idx="2"/>
          </p:nvPr>
        </p:nvSpPr>
        <p:spPr>
          <a:xfrm>
            <a:off x="0" y="0"/>
            <a:ext cx="12192000" cy="6858000"/>
          </a:xfrm>
          <a:prstGeom prst="rect">
            <a:avLst/>
          </a:prstGeom>
          <a:noFill/>
          <a:ln>
            <a:noFill/>
          </a:ln>
        </p:spPr>
      </p:sp>
      <p:pic>
        <p:nvPicPr>
          <p:cNvPr id="184" name="Google Shape;184;p33" descr="Google Shape;187;p33"/>
          <p:cNvPicPr preferRelativeResize="0"/>
          <p:nvPr/>
        </p:nvPicPr>
        <p:blipFill rotWithShape="1">
          <a:blip r:embed="rId2">
            <a:alphaModFix amt="29000"/>
          </a:blip>
          <a:srcRect l="70895" t="1095" r="1946" b="16283"/>
          <a:stretch/>
        </p:blipFill>
        <p:spPr>
          <a:xfrm>
            <a:off x="-3" y="1521756"/>
            <a:ext cx="2591274" cy="4218645"/>
          </a:xfrm>
          <a:prstGeom prst="rect">
            <a:avLst/>
          </a:prstGeom>
          <a:noFill/>
          <a:ln>
            <a:noFill/>
          </a:ln>
        </p:spPr>
      </p:pic>
      <p:sp>
        <p:nvSpPr>
          <p:cNvPr id="185" name="Google Shape;185;p33"/>
          <p:cNvSpPr txBox="1">
            <a:spLocks noGrp="1"/>
          </p:cNvSpPr>
          <p:nvPr>
            <p:ph type="body" idx="1"/>
          </p:nvPr>
        </p:nvSpPr>
        <p:spPr>
          <a:xfrm>
            <a:off x="427670" y="1747123"/>
            <a:ext cx="5126464" cy="3565658"/>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86" name="Google Shape;186;p33"/>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ext Slide 2">
  <p:cSld name="Text Slide 2">
    <p:spTree>
      <p:nvGrpSpPr>
        <p:cNvPr id="1" name="Shape 187"/>
        <p:cNvGrpSpPr/>
        <p:nvPr/>
      </p:nvGrpSpPr>
      <p:grpSpPr>
        <a:xfrm>
          <a:off x="0" y="0"/>
          <a:ext cx="0" cy="0"/>
          <a:chOff x="0" y="0"/>
          <a:chExt cx="0" cy="0"/>
        </a:xfrm>
      </p:grpSpPr>
      <p:sp>
        <p:nvSpPr>
          <p:cNvPr id="188" name="Google Shape;188;p34"/>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89" name="Google Shape;189;p34"/>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90" name="Google Shape;190;p34"/>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91" name="Google Shape;191;p34"/>
          <p:cNvSpPr txBox="1">
            <a:spLocks noGrp="1"/>
          </p:cNvSpPr>
          <p:nvPr>
            <p:ph type="body" idx="1"/>
          </p:nvPr>
        </p:nvSpPr>
        <p:spPr>
          <a:xfrm>
            <a:off x="1553582" y="1623404"/>
            <a:ext cx="9778142" cy="489593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92" name="Google Shape;192;p34"/>
          <p:cNvSpPr txBox="1">
            <a:spLocks noGrp="1"/>
          </p:cNvSpPr>
          <p:nvPr>
            <p:ph type="body" idx="2"/>
          </p:nvPr>
        </p:nvSpPr>
        <p:spPr>
          <a:xfrm>
            <a:off x="1503335" y="604432"/>
            <a:ext cx="9886399" cy="1018976"/>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93" name="Google Shape;193;p34"/>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194"/>
        <p:cNvGrpSpPr/>
        <p:nvPr/>
      </p:nvGrpSpPr>
      <p:grpSpPr>
        <a:xfrm>
          <a:off x="0" y="0"/>
          <a:ext cx="0" cy="0"/>
          <a:chOff x="0" y="0"/>
          <a:chExt cx="0" cy="0"/>
        </a:xfrm>
      </p:grpSpPr>
      <p:sp>
        <p:nvSpPr>
          <p:cNvPr id="195" name="Google Shape;195;p35"/>
          <p:cNvSpPr/>
          <p:nvPr/>
        </p:nvSpPr>
        <p:spPr>
          <a:xfrm>
            <a:off x="3776133" y="644596"/>
            <a:ext cx="8415878" cy="550946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96" name="Google Shape;196;p35"/>
          <p:cNvSpPr/>
          <p:nvPr/>
        </p:nvSpPr>
        <p:spPr>
          <a:xfrm>
            <a:off x="23805" y="9076427"/>
            <a:ext cx="7535870" cy="1615392"/>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97" name="Google Shape;197;p35"/>
          <p:cNvSpPr txBox="1">
            <a:spLocks noGrp="1"/>
          </p:cNvSpPr>
          <p:nvPr>
            <p:ph type="body" idx="1"/>
          </p:nvPr>
        </p:nvSpPr>
        <p:spPr>
          <a:xfrm>
            <a:off x="5297322" y="2639354"/>
            <a:ext cx="6484269" cy="225304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4800"/>
              <a:buFont typeface="Calibri"/>
              <a:buNone/>
              <a:defRPr sz="4800">
                <a:solidFill>
                  <a:srgbClr val="FFFFFF"/>
                </a:solidFill>
              </a:defRPr>
            </a:lvl1pPr>
            <a:lvl2pPr marL="914400" lvl="1" indent="-533400" algn="l">
              <a:lnSpc>
                <a:spcPct val="90000"/>
              </a:lnSpc>
              <a:spcBef>
                <a:spcPts val="1000"/>
              </a:spcBef>
              <a:spcAft>
                <a:spcPts val="0"/>
              </a:spcAft>
              <a:buClr>
                <a:srgbClr val="FFFFFF"/>
              </a:buClr>
              <a:buSzPts val="4800"/>
              <a:buFont typeface="Calibri"/>
              <a:buChar char="•"/>
              <a:defRPr sz="4800">
                <a:solidFill>
                  <a:srgbClr val="FFFFFF"/>
                </a:solidFill>
              </a:defRPr>
            </a:lvl2pPr>
            <a:lvl3pPr marL="1371600" lvl="2" indent="-533400" algn="l">
              <a:lnSpc>
                <a:spcPct val="90000"/>
              </a:lnSpc>
              <a:spcBef>
                <a:spcPts val="1000"/>
              </a:spcBef>
              <a:spcAft>
                <a:spcPts val="0"/>
              </a:spcAft>
              <a:buClr>
                <a:srgbClr val="FFFFFF"/>
              </a:buClr>
              <a:buSzPts val="4800"/>
              <a:buFont typeface="Calibri"/>
              <a:buChar char="•"/>
              <a:defRPr sz="4800">
                <a:solidFill>
                  <a:srgbClr val="FFFFFF"/>
                </a:solidFill>
              </a:defRPr>
            </a:lvl3pPr>
            <a:lvl4pPr marL="1828800" lvl="3" indent="-533400" algn="l">
              <a:lnSpc>
                <a:spcPct val="90000"/>
              </a:lnSpc>
              <a:spcBef>
                <a:spcPts val="1000"/>
              </a:spcBef>
              <a:spcAft>
                <a:spcPts val="0"/>
              </a:spcAft>
              <a:buClr>
                <a:srgbClr val="FFFFFF"/>
              </a:buClr>
              <a:buSzPts val="4800"/>
              <a:buFont typeface="Calibri"/>
              <a:buChar char="•"/>
              <a:defRPr sz="4800">
                <a:solidFill>
                  <a:srgbClr val="FFFFFF"/>
                </a:solidFill>
              </a:defRPr>
            </a:lvl4pPr>
            <a:lvl5pPr marL="2286000" lvl="4" indent="-533400" algn="l">
              <a:lnSpc>
                <a:spcPct val="90000"/>
              </a:lnSpc>
              <a:spcBef>
                <a:spcPts val="1000"/>
              </a:spcBef>
              <a:spcAft>
                <a:spcPts val="0"/>
              </a:spcAft>
              <a:buClr>
                <a:srgbClr val="FFFFFF"/>
              </a:buClr>
              <a:buSzPts val="4800"/>
              <a:buFont typeface="Calibri"/>
              <a:buChar char="•"/>
              <a:defRPr sz="4800">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98" name="Google Shape;198;p35"/>
          <p:cNvSpPr txBox="1">
            <a:spLocks noGrp="1"/>
          </p:cNvSpPr>
          <p:nvPr>
            <p:ph type="body" idx="2"/>
          </p:nvPr>
        </p:nvSpPr>
        <p:spPr>
          <a:xfrm>
            <a:off x="891654" y="1020927"/>
            <a:ext cx="2066907" cy="58222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99" name="Google Shape;199;p35"/>
          <p:cNvSpPr/>
          <p:nvPr/>
        </p:nvSpPr>
        <p:spPr>
          <a:xfrm>
            <a:off x="-1" y="2892986"/>
            <a:ext cx="5040003" cy="72006"/>
          </a:xfrm>
          <a:custGeom>
            <a:avLst/>
            <a:gdLst/>
            <a:ahLst/>
            <a:cxnLst/>
            <a:rect l="l" t="t" r="r" b="b"/>
            <a:pathLst>
              <a:path w="21600" h="21600" extrusionOk="0">
                <a:moveTo>
                  <a:pt x="0" y="0"/>
                </a:moveTo>
                <a:lnTo>
                  <a:pt x="21600" y="0"/>
                </a:lnTo>
                <a:cubicBezTo>
                  <a:pt x="21600" y="7200"/>
                  <a:pt x="21600" y="14400"/>
                  <a:pt x="21600" y="21600"/>
                </a:cubicBezTo>
                <a:lnTo>
                  <a:pt x="0" y="21600"/>
                </a:lnTo>
                <a:lnTo>
                  <a:pt x="0" y="0"/>
                </a:lnTo>
                <a:close/>
              </a:path>
            </a:pathLst>
          </a:cu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200" name="Google Shape;200;p35" descr="Google Shape;200;p35"/>
          <p:cNvPicPr preferRelativeResize="0"/>
          <p:nvPr/>
        </p:nvPicPr>
        <p:blipFill rotWithShape="1">
          <a:blip r:embed="rId2">
            <a:alphaModFix amt="29000"/>
          </a:blip>
          <a:srcRect l="65356" r="5409" b="20548"/>
          <a:stretch/>
        </p:blipFill>
        <p:spPr>
          <a:xfrm>
            <a:off x="9402416" y="2097254"/>
            <a:ext cx="2789583" cy="4056801"/>
          </a:xfrm>
          <a:prstGeom prst="rect">
            <a:avLst/>
          </a:prstGeom>
          <a:noFill/>
          <a:ln>
            <a:noFill/>
          </a:ln>
        </p:spPr>
      </p:pic>
      <p:sp>
        <p:nvSpPr>
          <p:cNvPr id="201" name="Google Shape;201;p35"/>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Laptop Slide">
  <p:cSld name="Laptop Slide">
    <p:spTree>
      <p:nvGrpSpPr>
        <p:cNvPr id="1" name="Shape 202"/>
        <p:cNvGrpSpPr/>
        <p:nvPr/>
      </p:nvGrpSpPr>
      <p:grpSpPr>
        <a:xfrm>
          <a:off x="0" y="0"/>
          <a:ext cx="0" cy="0"/>
          <a:chOff x="0" y="0"/>
          <a:chExt cx="0" cy="0"/>
        </a:xfrm>
      </p:grpSpPr>
      <p:sp>
        <p:nvSpPr>
          <p:cNvPr id="203" name="Google Shape;203;p36"/>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204" name="Google Shape;204;p36"/>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205" name="Google Shape;205;p36"/>
          <p:cNvSpPr/>
          <p:nvPr/>
        </p:nvSpPr>
        <p:spPr>
          <a:xfrm>
            <a:off x="3058634" y="1"/>
            <a:ext cx="8439109"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06" name="Google Shape;206;p36"/>
          <p:cNvSpPr txBox="1">
            <a:spLocks noGrp="1"/>
          </p:cNvSpPr>
          <p:nvPr>
            <p:ph type="body" idx="1"/>
          </p:nvPr>
        </p:nvSpPr>
        <p:spPr>
          <a:xfrm>
            <a:off x="5943600" y="2076098"/>
            <a:ext cx="4867012" cy="39131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a:solidFill>
                  <a:srgbClr val="FFFFFF"/>
                </a:solidFill>
              </a:defRPr>
            </a:lvl1pPr>
            <a:lvl2pPr marL="914400" lvl="1" indent="-228600" algn="l">
              <a:lnSpc>
                <a:spcPct val="90000"/>
              </a:lnSpc>
              <a:spcBef>
                <a:spcPts val="1000"/>
              </a:spcBef>
              <a:spcAft>
                <a:spcPts val="0"/>
              </a:spcAft>
              <a:buClr>
                <a:srgbClr val="FFFFFF"/>
              </a:buClr>
              <a:buSzPts val="2400"/>
              <a:buFont typeface="Calibri"/>
              <a:buNone/>
              <a:defRPr>
                <a:solidFill>
                  <a:srgbClr val="FFFFFF"/>
                </a:solidFill>
              </a:defRPr>
            </a:lvl2pPr>
            <a:lvl3pPr marL="1371600" lvl="2" indent="-228600" algn="l">
              <a:lnSpc>
                <a:spcPct val="90000"/>
              </a:lnSpc>
              <a:spcBef>
                <a:spcPts val="1000"/>
              </a:spcBef>
              <a:spcAft>
                <a:spcPts val="0"/>
              </a:spcAft>
              <a:buClr>
                <a:srgbClr val="FFFFFF"/>
              </a:buClr>
              <a:buSzPts val="2400"/>
              <a:buFont typeface="Calibri"/>
              <a:buNone/>
              <a:defRPr>
                <a:solidFill>
                  <a:srgbClr val="FFFFFF"/>
                </a:solidFill>
              </a:defRPr>
            </a:lvl3pPr>
            <a:lvl4pPr marL="1828800" lvl="3" indent="-228600" algn="l">
              <a:lnSpc>
                <a:spcPct val="90000"/>
              </a:lnSpc>
              <a:spcBef>
                <a:spcPts val="1000"/>
              </a:spcBef>
              <a:spcAft>
                <a:spcPts val="0"/>
              </a:spcAft>
              <a:buClr>
                <a:srgbClr val="FFFFFF"/>
              </a:buClr>
              <a:buSzPts val="2400"/>
              <a:buFont typeface="Calibri"/>
              <a:buNone/>
              <a:defRPr>
                <a:solidFill>
                  <a:srgbClr val="FFFFFF"/>
                </a:solidFill>
              </a:defRPr>
            </a:lvl4pPr>
            <a:lvl5pPr marL="2286000" lvl="4" indent="-228600" algn="l">
              <a:lnSpc>
                <a:spcPct val="90000"/>
              </a:lnSpc>
              <a:spcBef>
                <a:spcPts val="1000"/>
              </a:spcBef>
              <a:spcAft>
                <a:spcPts val="0"/>
              </a:spcAft>
              <a:buClr>
                <a:srgbClr val="FFFFFF"/>
              </a:buClr>
              <a:buSzPts val="2400"/>
              <a:buFont typeface="Calibri"/>
              <a:buNone/>
              <a:defRPr>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207" name="Google Shape;207;p36"/>
          <p:cNvSpPr txBox="1">
            <a:spLocks noGrp="1"/>
          </p:cNvSpPr>
          <p:nvPr>
            <p:ph type="body" idx="2"/>
          </p:nvPr>
        </p:nvSpPr>
        <p:spPr>
          <a:xfrm>
            <a:off x="5943601" y="647036"/>
            <a:ext cx="4991004" cy="992656"/>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208" name="Google Shape;208;p36" descr="Google Shape;208;p36"/>
          <p:cNvPicPr preferRelativeResize="0"/>
          <p:nvPr/>
        </p:nvPicPr>
        <p:blipFill rotWithShape="1">
          <a:blip r:embed="rId2">
            <a:alphaModFix amt="29000"/>
          </a:blip>
          <a:srcRect l="65356" b="20546"/>
          <a:stretch/>
        </p:blipFill>
        <p:spPr>
          <a:xfrm>
            <a:off x="2993626" y="2801202"/>
            <a:ext cx="3305796" cy="4056801"/>
          </a:xfrm>
          <a:prstGeom prst="rect">
            <a:avLst/>
          </a:prstGeom>
          <a:noFill/>
          <a:ln>
            <a:noFill/>
          </a:ln>
        </p:spPr>
      </p:pic>
      <p:pic>
        <p:nvPicPr>
          <p:cNvPr id="209" name="Google Shape;209;p36" descr="Google Shape;209;p36"/>
          <p:cNvPicPr preferRelativeResize="0"/>
          <p:nvPr/>
        </p:nvPicPr>
        <p:blipFill rotWithShape="1">
          <a:blip r:embed="rId3">
            <a:alphaModFix/>
          </a:blip>
          <a:srcRect t="15976" r="29196" b="11083"/>
          <a:stretch/>
        </p:blipFill>
        <p:spPr>
          <a:xfrm flipH="1">
            <a:off x="-3" y="1333920"/>
            <a:ext cx="6704770" cy="5375663"/>
          </a:xfrm>
          <a:prstGeom prst="rect">
            <a:avLst/>
          </a:prstGeom>
          <a:noFill/>
          <a:ln>
            <a:noFill/>
          </a:ln>
        </p:spPr>
      </p:pic>
      <p:sp>
        <p:nvSpPr>
          <p:cNvPr id="210" name="Google Shape;210;p36"/>
          <p:cNvSpPr>
            <a:spLocks noGrp="1"/>
          </p:cNvSpPr>
          <p:nvPr>
            <p:ph type="pic" idx="3"/>
          </p:nvPr>
        </p:nvSpPr>
        <p:spPr>
          <a:xfrm>
            <a:off x="0" y="1561017"/>
            <a:ext cx="5130800" cy="3913190"/>
          </a:xfrm>
          <a:prstGeom prst="rect">
            <a:avLst/>
          </a:prstGeom>
          <a:noFill/>
          <a:ln>
            <a:noFill/>
          </a:ln>
        </p:spPr>
      </p:sp>
      <p:sp>
        <p:nvSpPr>
          <p:cNvPr id="211" name="Google Shape;211;p36"/>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_AND_BODY" type="tx">
  <p:cSld name="TITLE_AND_BODY">
    <p:spTree>
      <p:nvGrpSpPr>
        <p:cNvPr id="1" name="Shape 33"/>
        <p:cNvGrpSpPr/>
        <p:nvPr/>
      </p:nvGrpSpPr>
      <p:grpSpPr>
        <a:xfrm>
          <a:off x="0" y="0"/>
          <a:ext cx="0" cy="0"/>
          <a:chOff x="0" y="0"/>
          <a:chExt cx="0" cy="0"/>
        </a:xfrm>
      </p:grpSpPr>
      <p:sp>
        <p:nvSpPr>
          <p:cNvPr id="34" name="Google Shape;34;p22"/>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35" name="Google Shape;35;p22"/>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36" name="Google Shape;36;p22"/>
          <p:cNvSpPr/>
          <p:nvPr/>
        </p:nvSpPr>
        <p:spPr>
          <a:xfrm>
            <a:off x="-110113" y="-777"/>
            <a:ext cx="4885865" cy="6858783"/>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7" name="Google Shape;37;p22"/>
          <p:cNvSpPr txBox="1">
            <a:spLocks noGrp="1"/>
          </p:cNvSpPr>
          <p:nvPr>
            <p:ph type="body" idx="1"/>
          </p:nvPr>
        </p:nvSpPr>
        <p:spPr>
          <a:xfrm>
            <a:off x="4912293" y="846901"/>
            <a:ext cx="6562678" cy="339421"/>
          </a:xfrm>
          <a:prstGeom prst="rect">
            <a:avLst/>
          </a:prstGeom>
          <a:noFill/>
          <a:ln>
            <a:noFill/>
          </a:ln>
        </p:spPr>
        <p:txBody>
          <a:bodyPr spcFirstLastPara="1" wrap="square" lIns="45675" tIns="45675" rIns="45675" bIns="45675" anchor="t" anchorCtr="0">
            <a:normAutofit/>
          </a:bodyPr>
          <a:lstStyle>
            <a:lvl1pPr marL="457200" lvl="0" indent="-228600" algn="r">
              <a:lnSpc>
                <a:spcPct val="100000"/>
              </a:lnSpc>
              <a:spcBef>
                <a:spcPts val="1000"/>
              </a:spcBef>
              <a:spcAft>
                <a:spcPts val="0"/>
              </a:spcAft>
              <a:buClr>
                <a:srgbClr val="009AC1"/>
              </a:buClr>
              <a:buSzPts val="2400"/>
              <a:buFont typeface="Calibri"/>
              <a:buNone/>
              <a:defRPr b="1">
                <a:solidFill>
                  <a:srgbClr val="009AC1"/>
                </a:solidFill>
              </a:defRPr>
            </a:lvl1pPr>
            <a:lvl2pPr marL="914400" lvl="1" indent="-381000" algn="r">
              <a:lnSpc>
                <a:spcPct val="100000"/>
              </a:lnSpc>
              <a:spcBef>
                <a:spcPts val="1000"/>
              </a:spcBef>
              <a:spcAft>
                <a:spcPts val="0"/>
              </a:spcAft>
              <a:buClr>
                <a:srgbClr val="009AC1"/>
              </a:buClr>
              <a:buSzPts val="2400"/>
              <a:buFont typeface="Calibri"/>
              <a:buChar char="•"/>
              <a:defRPr b="1">
                <a:solidFill>
                  <a:srgbClr val="009AC1"/>
                </a:solidFill>
              </a:defRPr>
            </a:lvl2pPr>
            <a:lvl3pPr marL="1371600" lvl="2" indent="-381000" algn="r">
              <a:lnSpc>
                <a:spcPct val="100000"/>
              </a:lnSpc>
              <a:spcBef>
                <a:spcPts val="1000"/>
              </a:spcBef>
              <a:spcAft>
                <a:spcPts val="0"/>
              </a:spcAft>
              <a:buClr>
                <a:srgbClr val="009AC1"/>
              </a:buClr>
              <a:buSzPts val="2400"/>
              <a:buFont typeface="Calibri"/>
              <a:buChar char="•"/>
              <a:defRPr b="1">
                <a:solidFill>
                  <a:srgbClr val="009AC1"/>
                </a:solidFill>
              </a:defRPr>
            </a:lvl3pPr>
            <a:lvl4pPr marL="1828800" lvl="3" indent="-381000" algn="r">
              <a:lnSpc>
                <a:spcPct val="100000"/>
              </a:lnSpc>
              <a:spcBef>
                <a:spcPts val="1000"/>
              </a:spcBef>
              <a:spcAft>
                <a:spcPts val="0"/>
              </a:spcAft>
              <a:buClr>
                <a:srgbClr val="009AC1"/>
              </a:buClr>
              <a:buSzPts val="2400"/>
              <a:buFont typeface="Calibri"/>
              <a:buChar char="•"/>
              <a:defRPr b="1">
                <a:solidFill>
                  <a:srgbClr val="009AC1"/>
                </a:solidFill>
              </a:defRPr>
            </a:lvl4pPr>
            <a:lvl5pPr marL="2286000" lvl="4" indent="-381000" algn="r">
              <a:lnSpc>
                <a:spcPct val="100000"/>
              </a:lnSpc>
              <a:spcBef>
                <a:spcPts val="1000"/>
              </a:spcBef>
              <a:spcAft>
                <a:spcPts val="0"/>
              </a:spcAft>
              <a:buClr>
                <a:srgbClr val="009AC1"/>
              </a:buClr>
              <a:buSzPts val="2400"/>
              <a:buFont typeface="Calibri"/>
              <a:buChar char="•"/>
              <a:defRPr b="1">
                <a:solidFill>
                  <a:srgbClr val="009AC1"/>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38" name="Google Shape;38;p22"/>
          <p:cNvSpPr txBox="1">
            <a:spLocks noGrp="1"/>
          </p:cNvSpPr>
          <p:nvPr>
            <p:ph type="body" idx="2"/>
          </p:nvPr>
        </p:nvSpPr>
        <p:spPr>
          <a:xfrm>
            <a:off x="4912293" y="1345616"/>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39" name="Google Shape;39;p22"/>
          <p:cNvSpPr txBox="1">
            <a:spLocks noGrp="1"/>
          </p:cNvSpPr>
          <p:nvPr>
            <p:ph type="body" idx="3"/>
          </p:nvPr>
        </p:nvSpPr>
        <p:spPr>
          <a:xfrm>
            <a:off x="3431554" y="986639"/>
            <a:ext cx="1096221"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40" name="Google Shape;40;p22"/>
          <p:cNvSpPr>
            <a:spLocks noGrp="1"/>
          </p:cNvSpPr>
          <p:nvPr>
            <p:ph type="pic" idx="4"/>
          </p:nvPr>
        </p:nvSpPr>
        <p:spPr>
          <a:xfrm>
            <a:off x="-126342" y="0"/>
            <a:ext cx="3669321" cy="6858000"/>
          </a:xfrm>
          <a:prstGeom prst="rect">
            <a:avLst/>
          </a:prstGeom>
          <a:noFill/>
          <a:ln>
            <a:noFill/>
          </a:ln>
        </p:spPr>
      </p:sp>
      <p:sp>
        <p:nvSpPr>
          <p:cNvPr id="41" name="Google Shape;41;p22"/>
          <p:cNvSpPr txBox="1">
            <a:spLocks noGrp="1"/>
          </p:cNvSpPr>
          <p:nvPr>
            <p:ph type="body" idx="5"/>
          </p:nvPr>
        </p:nvSpPr>
        <p:spPr>
          <a:xfrm>
            <a:off x="4912292" y="2770034"/>
            <a:ext cx="6562677" cy="339421"/>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42" name="Google Shape;42;p22"/>
          <p:cNvSpPr txBox="1">
            <a:spLocks noGrp="1"/>
          </p:cNvSpPr>
          <p:nvPr>
            <p:ph type="body" idx="6"/>
          </p:nvPr>
        </p:nvSpPr>
        <p:spPr>
          <a:xfrm>
            <a:off x="4912293" y="3268748"/>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43" name="Google Shape;43;p22"/>
          <p:cNvSpPr txBox="1">
            <a:spLocks noGrp="1"/>
          </p:cNvSpPr>
          <p:nvPr>
            <p:ph type="body" idx="7"/>
          </p:nvPr>
        </p:nvSpPr>
        <p:spPr>
          <a:xfrm>
            <a:off x="3431554" y="2940766"/>
            <a:ext cx="1096221" cy="955632"/>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44" name="Google Shape;44;p22"/>
          <p:cNvSpPr txBox="1">
            <a:spLocks noGrp="1"/>
          </p:cNvSpPr>
          <p:nvPr>
            <p:ph type="body" idx="8"/>
          </p:nvPr>
        </p:nvSpPr>
        <p:spPr>
          <a:xfrm>
            <a:off x="4927789" y="4633833"/>
            <a:ext cx="6562678" cy="339421"/>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45" name="Google Shape;45;p22"/>
          <p:cNvSpPr txBox="1">
            <a:spLocks noGrp="1"/>
          </p:cNvSpPr>
          <p:nvPr>
            <p:ph type="body" idx="9"/>
          </p:nvPr>
        </p:nvSpPr>
        <p:spPr>
          <a:xfrm>
            <a:off x="4927791" y="5132546"/>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46" name="Google Shape;46;p22"/>
          <p:cNvSpPr txBox="1">
            <a:spLocks noGrp="1"/>
          </p:cNvSpPr>
          <p:nvPr>
            <p:ph type="body" idx="13"/>
          </p:nvPr>
        </p:nvSpPr>
        <p:spPr>
          <a:xfrm>
            <a:off x="3447052" y="4804566"/>
            <a:ext cx="1096215" cy="955631"/>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grpSp>
        <p:nvGrpSpPr>
          <p:cNvPr id="47" name="Google Shape;47;p22"/>
          <p:cNvGrpSpPr/>
          <p:nvPr/>
        </p:nvGrpSpPr>
        <p:grpSpPr>
          <a:xfrm>
            <a:off x="4054149" y="721792"/>
            <a:ext cx="7578924" cy="5461438"/>
            <a:chOff x="-2" y="-2"/>
            <a:chExt cx="7578922" cy="5461436"/>
          </a:xfrm>
        </p:grpSpPr>
        <p:grpSp>
          <p:nvGrpSpPr>
            <p:cNvPr id="48" name="Google Shape;48;p22"/>
            <p:cNvGrpSpPr/>
            <p:nvPr/>
          </p:nvGrpSpPr>
          <p:grpSpPr>
            <a:xfrm>
              <a:off x="-1" y="-2"/>
              <a:ext cx="7547931" cy="1674499"/>
              <a:chOff x="-1" y="-1"/>
              <a:chExt cx="7547929" cy="1674498"/>
            </a:xfrm>
          </p:grpSpPr>
          <p:cxnSp>
            <p:nvCxnSpPr>
              <p:cNvPr id="49" name="Google Shape;49;p22"/>
              <p:cNvCxnSpPr/>
              <p:nvPr/>
            </p:nvCxnSpPr>
            <p:spPr>
              <a:xfrm>
                <a:off x="7547922" y="15065"/>
                <a:ext cx="6" cy="1659432"/>
              </a:xfrm>
              <a:prstGeom prst="straightConnector1">
                <a:avLst/>
              </a:prstGeom>
              <a:noFill/>
              <a:ln w="28575" cap="flat" cmpd="sng">
                <a:solidFill>
                  <a:srgbClr val="009AC1"/>
                </a:solidFill>
                <a:prstDash val="solid"/>
                <a:miter lim="800000"/>
                <a:headEnd type="none" w="sm" len="sm"/>
                <a:tailEnd type="none" w="sm" len="sm"/>
              </a:ln>
            </p:spPr>
          </p:cxnSp>
          <p:cxnSp>
            <p:nvCxnSpPr>
              <p:cNvPr id="50" name="Google Shape;50;p22"/>
              <p:cNvCxnSpPr/>
              <p:nvPr/>
            </p:nvCxnSpPr>
            <p:spPr>
              <a:xfrm>
                <a:off x="-1" y="10669"/>
                <a:ext cx="7547927" cy="6"/>
              </a:xfrm>
              <a:prstGeom prst="straightConnector1">
                <a:avLst/>
              </a:prstGeom>
              <a:noFill/>
              <a:ln w="28575" cap="flat" cmpd="sng">
                <a:solidFill>
                  <a:srgbClr val="009AC1"/>
                </a:solidFill>
                <a:prstDash val="solid"/>
                <a:miter lim="800000"/>
                <a:headEnd type="none" w="sm" len="sm"/>
                <a:tailEnd type="none" w="sm" len="sm"/>
              </a:ln>
            </p:spPr>
          </p:cxnSp>
          <p:cxnSp>
            <p:nvCxnSpPr>
              <p:cNvPr id="51" name="Google Shape;51;p22"/>
              <p:cNvCxnSpPr/>
              <p:nvPr/>
            </p:nvCxnSpPr>
            <p:spPr>
              <a:xfrm flipH="1">
                <a:off x="1" y="-1"/>
                <a:ext cx="6" cy="396006"/>
              </a:xfrm>
              <a:prstGeom prst="straightConnector1">
                <a:avLst/>
              </a:prstGeom>
              <a:noFill/>
              <a:ln w="28575" cap="flat" cmpd="sng">
                <a:solidFill>
                  <a:srgbClr val="009AC1"/>
                </a:solidFill>
                <a:prstDash val="solid"/>
                <a:miter lim="800000"/>
                <a:headEnd type="none" w="sm" len="sm"/>
                <a:tailEnd type="none" w="sm" len="sm"/>
              </a:ln>
            </p:spPr>
          </p:cxnSp>
        </p:grpSp>
        <p:cxnSp>
          <p:nvCxnSpPr>
            <p:cNvPr id="52" name="Google Shape;52;p22"/>
            <p:cNvCxnSpPr/>
            <p:nvPr/>
          </p:nvCxnSpPr>
          <p:spPr>
            <a:xfrm flipH="1">
              <a:off x="4" y="1278491"/>
              <a:ext cx="6" cy="396006"/>
            </a:xfrm>
            <a:prstGeom prst="straightConnector1">
              <a:avLst/>
            </a:prstGeom>
            <a:noFill/>
            <a:ln w="28575" cap="flat" cmpd="sng">
              <a:solidFill>
                <a:srgbClr val="009AC1"/>
              </a:solidFill>
              <a:prstDash val="solid"/>
              <a:miter lim="800000"/>
              <a:headEnd type="none" w="sm" len="sm"/>
              <a:tailEnd type="none" w="sm" len="sm"/>
            </a:ln>
          </p:spPr>
        </p:cxnSp>
        <p:cxnSp>
          <p:nvCxnSpPr>
            <p:cNvPr id="53" name="Google Shape;53;p22"/>
            <p:cNvCxnSpPr/>
            <p:nvPr/>
          </p:nvCxnSpPr>
          <p:spPr>
            <a:xfrm>
              <a:off x="15501" y="1666446"/>
              <a:ext cx="7547922" cy="6"/>
            </a:xfrm>
            <a:prstGeom prst="straightConnector1">
              <a:avLst/>
            </a:prstGeom>
            <a:noFill/>
            <a:ln w="28575" cap="flat" cmpd="sng">
              <a:solidFill>
                <a:srgbClr val="009AC1"/>
              </a:solidFill>
              <a:prstDash val="solid"/>
              <a:miter lim="800000"/>
              <a:headEnd type="none" w="sm" len="sm"/>
              <a:tailEnd type="none" w="sm" len="sm"/>
            </a:ln>
          </p:spPr>
        </p:cxnSp>
        <p:grpSp>
          <p:nvGrpSpPr>
            <p:cNvPr id="54" name="Google Shape;54;p22"/>
            <p:cNvGrpSpPr/>
            <p:nvPr/>
          </p:nvGrpSpPr>
          <p:grpSpPr>
            <a:xfrm>
              <a:off x="-2" y="1923136"/>
              <a:ext cx="7547931" cy="1674499"/>
              <a:chOff x="-1" y="0"/>
              <a:chExt cx="7547929" cy="1674498"/>
            </a:xfrm>
          </p:grpSpPr>
          <p:cxnSp>
            <p:nvCxnSpPr>
              <p:cNvPr id="55" name="Google Shape;55;p22"/>
              <p:cNvCxnSpPr/>
              <p:nvPr/>
            </p:nvCxnSpPr>
            <p:spPr>
              <a:xfrm>
                <a:off x="7547922" y="15064"/>
                <a:ext cx="6" cy="1659434"/>
              </a:xfrm>
              <a:prstGeom prst="straightConnector1">
                <a:avLst/>
              </a:prstGeom>
              <a:noFill/>
              <a:ln w="28575" cap="flat" cmpd="sng">
                <a:solidFill>
                  <a:srgbClr val="009AC1"/>
                </a:solidFill>
                <a:prstDash val="solid"/>
                <a:miter lim="800000"/>
                <a:headEnd type="none" w="sm" len="sm"/>
                <a:tailEnd type="none" w="sm" len="sm"/>
              </a:ln>
            </p:spPr>
          </p:cxnSp>
          <p:cxnSp>
            <p:nvCxnSpPr>
              <p:cNvPr id="56" name="Google Shape;56;p22"/>
              <p:cNvCxnSpPr/>
              <p:nvPr/>
            </p:nvCxnSpPr>
            <p:spPr>
              <a:xfrm>
                <a:off x="-1" y="10670"/>
                <a:ext cx="7547927" cy="6"/>
              </a:xfrm>
              <a:prstGeom prst="straightConnector1">
                <a:avLst/>
              </a:prstGeom>
              <a:noFill/>
              <a:ln w="28575" cap="flat" cmpd="sng">
                <a:solidFill>
                  <a:srgbClr val="009AC1"/>
                </a:solidFill>
                <a:prstDash val="solid"/>
                <a:miter lim="800000"/>
                <a:headEnd type="none" w="sm" len="sm"/>
                <a:tailEnd type="none" w="sm" len="sm"/>
              </a:ln>
            </p:spPr>
          </p:cxnSp>
          <p:cxnSp>
            <p:nvCxnSpPr>
              <p:cNvPr id="57" name="Google Shape;57;p22"/>
              <p:cNvCxnSpPr/>
              <p:nvPr/>
            </p:nvCxnSpPr>
            <p:spPr>
              <a:xfrm flipH="1">
                <a:off x="1" y="0"/>
                <a:ext cx="6" cy="396006"/>
              </a:xfrm>
              <a:prstGeom prst="straightConnector1">
                <a:avLst/>
              </a:prstGeom>
              <a:noFill/>
              <a:ln w="28575" cap="flat" cmpd="sng">
                <a:solidFill>
                  <a:srgbClr val="009AC1"/>
                </a:solidFill>
                <a:prstDash val="solid"/>
                <a:miter lim="800000"/>
                <a:headEnd type="none" w="sm" len="sm"/>
                <a:tailEnd type="none" w="sm" len="sm"/>
              </a:ln>
            </p:spPr>
          </p:cxnSp>
        </p:grpSp>
        <p:cxnSp>
          <p:nvCxnSpPr>
            <p:cNvPr id="58" name="Google Shape;58;p22"/>
            <p:cNvCxnSpPr/>
            <p:nvPr/>
          </p:nvCxnSpPr>
          <p:spPr>
            <a:xfrm flipH="1">
              <a:off x="3" y="3201627"/>
              <a:ext cx="6" cy="396006"/>
            </a:xfrm>
            <a:prstGeom prst="straightConnector1">
              <a:avLst/>
            </a:prstGeom>
            <a:noFill/>
            <a:ln w="28575" cap="flat" cmpd="sng">
              <a:solidFill>
                <a:srgbClr val="009AC1"/>
              </a:solidFill>
              <a:prstDash val="solid"/>
              <a:miter lim="800000"/>
              <a:headEnd type="none" w="sm" len="sm"/>
              <a:tailEnd type="none" w="sm" len="sm"/>
            </a:ln>
          </p:spPr>
        </p:cxnSp>
        <p:cxnSp>
          <p:nvCxnSpPr>
            <p:cNvPr id="59" name="Google Shape;59;p22"/>
            <p:cNvCxnSpPr/>
            <p:nvPr/>
          </p:nvCxnSpPr>
          <p:spPr>
            <a:xfrm>
              <a:off x="15500" y="3589582"/>
              <a:ext cx="7547922" cy="6"/>
            </a:xfrm>
            <a:prstGeom prst="straightConnector1">
              <a:avLst/>
            </a:prstGeom>
            <a:noFill/>
            <a:ln w="28575" cap="flat" cmpd="sng">
              <a:solidFill>
                <a:srgbClr val="009AC1"/>
              </a:solidFill>
              <a:prstDash val="solid"/>
              <a:miter lim="800000"/>
              <a:headEnd type="none" w="sm" len="sm"/>
              <a:tailEnd type="none" w="sm" len="sm"/>
            </a:ln>
          </p:spPr>
        </p:cxnSp>
        <p:grpSp>
          <p:nvGrpSpPr>
            <p:cNvPr id="60" name="Google Shape;60;p22"/>
            <p:cNvGrpSpPr/>
            <p:nvPr/>
          </p:nvGrpSpPr>
          <p:grpSpPr>
            <a:xfrm>
              <a:off x="15496" y="3786935"/>
              <a:ext cx="7547931" cy="1674499"/>
              <a:chOff x="-1" y="0"/>
              <a:chExt cx="7547929" cy="1674498"/>
            </a:xfrm>
          </p:grpSpPr>
          <p:cxnSp>
            <p:nvCxnSpPr>
              <p:cNvPr id="61" name="Google Shape;61;p22"/>
              <p:cNvCxnSpPr/>
              <p:nvPr/>
            </p:nvCxnSpPr>
            <p:spPr>
              <a:xfrm>
                <a:off x="7547922" y="15064"/>
                <a:ext cx="6" cy="1659434"/>
              </a:xfrm>
              <a:prstGeom prst="straightConnector1">
                <a:avLst/>
              </a:prstGeom>
              <a:noFill/>
              <a:ln w="28575" cap="flat" cmpd="sng">
                <a:solidFill>
                  <a:srgbClr val="009AC1"/>
                </a:solidFill>
                <a:prstDash val="solid"/>
                <a:miter lim="800000"/>
                <a:headEnd type="none" w="sm" len="sm"/>
                <a:tailEnd type="none" w="sm" len="sm"/>
              </a:ln>
            </p:spPr>
          </p:cxnSp>
          <p:cxnSp>
            <p:nvCxnSpPr>
              <p:cNvPr id="62" name="Google Shape;62;p22"/>
              <p:cNvCxnSpPr/>
              <p:nvPr/>
            </p:nvCxnSpPr>
            <p:spPr>
              <a:xfrm>
                <a:off x="-1" y="10670"/>
                <a:ext cx="7547927" cy="6"/>
              </a:xfrm>
              <a:prstGeom prst="straightConnector1">
                <a:avLst/>
              </a:prstGeom>
              <a:noFill/>
              <a:ln w="28575" cap="flat" cmpd="sng">
                <a:solidFill>
                  <a:srgbClr val="009AC1"/>
                </a:solidFill>
                <a:prstDash val="solid"/>
                <a:miter lim="800000"/>
                <a:headEnd type="none" w="sm" len="sm"/>
                <a:tailEnd type="none" w="sm" len="sm"/>
              </a:ln>
            </p:spPr>
          </p:cxnSp>
          <p:cxnSp>
            <p:nvCxnSpPr>
              <p:cNvPr id="63" name="Google Shape;63;p22"/>
              <p:cNvCxnSpPr/>
              <p:nvPr/>
            </p:nvCxnSpPr>
            <p:spPr>
              <a:xfrm flipH="1">
                <a:off x="1" y="0"/>
                <a:ext cx="6" cy="396006"/>
              </a:xfrm>
              <a:prstGeom prst="straightConnector1">
                <a:avLst/>
              </a:prstGeom>
              <a:noFill/>
              <a:ln w="28575" cap="flat" cmpd="sng">
                <a:solidFill>
                  <a:srgbClr val="009AC1"/>
                </a:solidFill>
                <a:prstDash val="solid"/>
                <a:miter lim="800000"/>
                <a:headEnd type="none" w="sm" len="sm"/>
                <a:tailEnd type="none" w="sm" len="sm"/>
              </a:ln>
            </p:spPr>
          </p:cxnSp>
        </p:grpSp>
        <p:cxnSp>
          <p:nvCxnSpPr>
            <p:cNvPr id="64" name="Google Shape;64;p22"/>
            <p:cNvCxnSpPr/>
            <p:nvPr/>
          </p:nvCxnSpPr>
          <p:spPr>
            <a:xfrm flipH="1">
              <a:off x="15501" y="5065427"/>
              <a:ext cx="6" cy="396005"/>
            </a:xfrm>
            <a:prstGeom prst="straightConnector1">
              <a:avLst/>
            </a:prstGeom>
            <a:noFill/>
            <a:ln w="28575" cap="flat" cmpd="sng">
              <a:solidFill>
                <a:srgbClr val="009AC1"/>
              </a:solidFill>
              <a:prstDash val="solid"/>
              <a:miter lim="800000"/>
              <a:headEnd type="none" w="sm" len="sm"/>
              <a:tailEnd type="none" w="sm" len="sm"/>
            </a:ln>
          </p:spPr>
        </p:cxnSp>
        <p:cxnSp>
          <p:nvCxnSpPr>
            <p:cNvPr id="65" name="Google Shape;65;p22"/>
            <p:cNvCxnSpPr/>
            <p:nvPr/>
          </p:nvCxnSpPr>
          <p:spPr>
            <a:xfrm>
              <a:off x="30998" y="5453384"/>
              <a:ext cx="7547922" cy="6"/>
            </a:xfrm>
            <a:prstGeom prst="straightConnector1">
              <a:avLst/>
            </a:prstGeom>
            <a:noFill/>
            <a:ln w="28575" cap="flat" cmpd="sng">
              <a:solidFill>
                <a:srgbClr val="009AC1"/>
              </a:solidFill>
              <a:prstDash val="solid"/>
              <a:miter lim="800000"/>
              <a:headEnd type="none" w="sm" len="sm"/>
              <a:tailEnd type="none" w="sm" len="sm"/>
            </a:ln>
          </p:spPr>
        </p:cxnSp>
      </p:grpSp>
      <p:sp>
        <p:nvSpPr>
          <p:cNvPr id="66" name="Google Shape;66;p22"/>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hoto Slide">
  <p:cSld name="Photo Slide">
    <p:spTree>
      <p:nvGrpSpPr>
        <p:cNvPr id="1" name="Shape 67"/>
        <p:cNvGrpSpPr/>
        <p:nvPr/>
      </p:nvGrpSpPr>
      <p:grpSpPr>
        <a:xfrm>
          <a:off x="0" y="0"/>
          <a:ext cx="0" cy="0"/>
          <a:chOff x="0" y="0"/>
          <a:chExt cx="0" cy="0"/>
        </a:xfrm>
      </p:grpSpPr>
      <p:sp>
        <p:nvSpPr>
          <p:cNvPr id="68" name="Google Shape;68;p23"/>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69" name="Google Shape;69;p23"/>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70" name="Google Shape;70;p23"/>
          <p:cNvSpPr/>
          <p:nvPr/>
        </p:nvSpPr>
        <p:spPr>
          <a:xfrm>
            <a:off x="-1" y="0"/>
            <a:ext cx="6417742"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71" name="Google Shape;71;p23"/>
          <p:cNvSpPr>
            <a:spLocks noGrp="1"/>
          </p:cNvSpPr>
          <p:nvPr>
            <p:ph type="pic" idx="2"/>
          </p:nvPr>
        </p:nvSpPr>
        <p:spPr>
          <a:xfrm>
            <a:off x="5888001" y="439729"/>
            <a:ext cx="5660536" cy="6045738"/>
          </a:xfrm>
          <a:prstGeom prst="rect">
            <a:avLst/>
          </a:prstGeom>
          <a:noFill/>
          <a:ln>
            <a:noFill/>
          </a:ln>
        </p:spPr>
      </p:sp>
      <p:pic>
        <p:nvPicPr>
          <p:cNvPr id="72" name="Google Shape;72;p23" descr="Google Shape;65;p23"/>
          <p:cNvPicPr preferRelativeResize="0"/>
          <p:nvPr/>
        </p:nvPicPr>
        <p:blipFill rotWithShape="1">
          <a:blip r:embed="rId2">
            <a:alphaModFix amt="29000"/>
          </a:blip>
          <a:srcRect l="75767" b="17435"/>
          <a:stretch/>
        </p:blipFill>
        <p:spPr>
          <a:xfrm>
            <a:off x="-4" y="2642210"/>
            <a:ext cx="2312357" cy="4215793"/>
          </a:xfrm>
          <a:prstGeom prst="rect">
            <a:avLst/>
          </a:prstGeom>
          <a:noFill/>
          <a:ln>
            <a:noFill/>
          </a:ln>
        </p:spPr>
      </p:pic>
      <p:sp>
        <p:nvSpPr>
          <p:cNvPr id="73" name="Google Shape;73;p23"/>
          <p:cNvSpPr txBox="1">
            <a:spLocks noGrp="1"/>
          </p:cNvSpPr>
          <p:nvPr>
            <p:ph type="body" idx="1"/>
          </p:nvPr>
        </p:nvSpPr>
        <p:spPr>
          <a:xfrm>
            <a:off x="898356" y="2107769"/>
            <a:ext cx="4639196" cy="437769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a:solidFill>
                  <a:srgbClr val="FFFFFF"/>
                </a:solidFill>
              </a:defRPr>
            </a:lvl1pPr>
            <a:lvl2pPr marL="914400" lvl="1" indent="-228600" algn="l">
              <a:lnSpc>
                <a:spcPct val="90000"/>
              </a:lnSpc>
              <a:spcBef>
                <a:spcPts val="1000"/>
              </a:spcBef>
              <a:spcAft>
                <a:spcPts val="0"/>
              </a:spcAft>
              <a:buClr>
                <a:srgbClr val="FFFFFF"/>
              </a:buClr>
              <a:buSzPts val="2400"/>
              <a:buFont typeface="Calibri"/>
              <a:buNone/>
              <a:defRPr>
                <a:solidFill>
                  <a:srgbClr val="FFFFFF"/>
                </a:solidFill>
              </a:defRPr>
            </a:lvl2pPr>
            <a:lvl3pPr marL="1371600" lvl="2" indent="-228600" algn="l">
              <a:lnSpc>
                <a:spcPct val="90000"/>
              </a:lnSpc>
              <a:spcBef>
                <a:spcPts val="1000"/>
              </a:spcBef>
              <a:spcAft>
                <a:spcPts val="0"/>
              </a:spcAft>
              <a:buClr>
                <a:srgbClr val="FFFFFF"/>
              </a:buClr>
              <a:buSzPts val="2400"/>
              <a:buFont typeface="Calibri"/>
              <a:buNone/>
              <a:defRPr>
                <a:solidFill>
                  <a:srgbClr val="FFFFFF"/>
                </a:solidFill>
              </a:defRPr>
            </a:lvl3pPr>
            <a:lvl4pPr marL="1828800" lvl="3" indent="-228600" algn="l">
              <a:lnSpc>
                <a:spcPct val="90000"/>
              </a:lnSpc>
              <a:spcBef>
                <a:spcPts val="1000"/>
              </a:spcBef>
              <a:spcAft>
                <a:spcPts val="0"/>
              </a:spcAft>
              <a:buClr>
                <a:srgbClr val="FFFFFF"/>
              </a:buClr>
              <a:buSzPts val="2400"/>
              <a:buFont typeface="Calibri"/>
              <a:buNone/>
              <a:defRPr>
                <a:solidFill>
                  <a:srgbClr val="FFFFFF"/>
                </a:solidFill>
              </a:defRPr>
            </a:lvl4pPr>
            <a:lvl5pPr marL="2286000" lvl="4" indent="-228600" algn="l">
              <a:lnSpc>
                <a:spcPct val="90000"/>
              </a:lnSpc>
              <a:spcBef>
                <a:spcPts val="1000"/>
              </a:spcBef>
              <a:spcAft>
                <a:spcPts val="0"/>
              </a:spcAft>
              <a:buClr>
                <a:srgbClr val="FFFFFF"/>
              </a:buClr>
              <a:buSzPts val="2400"/>
              <a:buFont typeface="Calibri"/>
              <a:buNone/>
              <a:defRPr>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74" name="Google Shape;74;p23"/>
          <p:cNvSpPr txBox="1">
            <a:spLocks noGrp="1"/>
          </p:cNvSpPr>
          <p:nvPr>
            <p:ph type="body" idx="3"/>
          </p:nvPr>
        </p:nvSpPr>
        <p:spPr>
          <a:xfrm>
            <a:off x="898353" y="890241"/>
            <a:ext cx="4757385" cy="992653"/>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75" name="Google Shape;75;p23"/>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ulletpoints">
  <p:cSld name="Bulletpoints">
    <p:spTree>
      <p:nvGrpSpPr>
        <p:cNvPr id="1" name="Shape 76"/>
        <p:cNvGrpSpPr/>
        <p:nvPr/>
      </p:nvGrpSpPr>
      <p:grpSpPr>
        <a:xfrm>
          <a:off x="0" y="0"/>
          <a:ext cx="0" cy="0"/>
          <a:chOff x="0" y="0"/>
          <a:chExt cx="0" cy="0"/>
        </a:xfrm>
      </p:grpSpPr>
      <p:sp>
        <p:nvSpPr>
          <p:cNvPr id="77" name="Google Shape;77;p24"/>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78" name="Google Shape;78;p24"/>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79" name="Google Shape;79;p24"/>
          <p:cNvSpPr/>
          <p:nvPr/>
        </p:nvSpPr>
        <p:spPr>
          <a:xfrm>
            <a:off x="3557439" y="5448534"/>
            <a:ext cx="7208078" cy="713820"/>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0" name="Google Shape;80;p24"/>
          <p:cNvSpPr/>
          <p:nvPr/>
        </p:nvSpPr>
        <p:spPr>
          <a:xfrm>
            <a:off x="3543994" y="4392459"/>
            <a:ext cx="7208079" cy="713820"/>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1" name="Google Shape;81;p24"/>
          <p:cNvSpPr/>
          <p:nvPr/>
        </p:nvSpPr>
        <p:spPr>
          <a:xfrm>
            <a:off x="0" y="6342926"/>
            <a:ext cx="11586117" cy="515079"/>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2" name="Google Shape;82;p24"/>
          <p:cNvSpPr/>
          <p:nvPr/>
        </p:nvSpPr>
        <p:spPr>
          <a:xfrm>
            <a:off x="3557439" y="1339741"/>
            <a:ext cx="7208078" cy="713814"/>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3" name="Google Shape;83;p24"/>
          <p:cNvSpPr txBox="1">
            <a:spLocks noGrp="1"/>
          </p:cNvSpPr>
          <p:nvPr>
            <p:ph type="body" idx="1"/>
          </p:nvPr>
        </p:nvSpPr>
        <p:spPr>
          <a:xfrm>
            <a:off x="447065" y="309492"/>
            <a:ext cx="11222616" cy="71381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74659A"/>
              </a:buClr>
              <a:buSzPts val="3600"/>
              <a:buFont typeface="Calibri"/>
              <a:buNone/>
              <a:defRPr sz="3600" b="1">
                <a:solidFill>
                  <a:srgbClr val="74659A"/>
                </a:solidFill>
              </a:defRPr>
            </a:lvl1pPr>
            <a:lvl2pPr marL="914400" lvl="1" indent="-457200" algn="l">
              <a:lnSpc>
                <a:spcPct val="90000"/>
              </a:lnSpc>
              <a:spcBef>
                <a:spcPts val="1000"/>
              </a:spcBef>
              <a:spcAft>
                <a:spcPts val="0"/>
              </a:spcAft>
              <a:buClr>
                <a:srgbClr val="74659A"/>
              </a:buClr>
              <a:buSzPts val="3600"/>
              <a:buFont typeface="Calibri"/>
              <a:buChar char="•"/>
              <a:defRPr sz="3600" b="1">
                <a:solidFill>
                  <a:srgbClr val="74659A"/>
                </a:solidFill>
              </a:defRPr>
            </a:lvl2pPr>
            <a:lvl3pPr marL="1371600" lvl="2" indent="-457200" algn="l">
              <a:lnSpc>
                <a:spcPct val="90000"/>
              </a:lnSpc>
              <a:spcBef>
                <a:spcPts val="1000"/>
              </a:spcBef>
              <a:spcAft>
                <a:spcPts val="0"/>
              </a:spcAft>
              <a:buClr>
                <a:srgbClr val="74659A"/>
              </a:buClr>
              <a:buSzPts val="3600"/>
              <a:buFont typeface="Calibri"/>
              <a:buChar char="•"/>
              <a:defRPr sz="3600" b="1">
                <a:solidFill>
                  <a:srgbClr val="74659A"/>
                </a:solidFill>
              </a:defRPr>
            </a:lvl3pPr>
            <a:lvl4pPr marL="1828800" lvl="3" indent="-457200" algn="l">
              <a:lnSpc>
                <a:spcPct val="90000"/>
              </a:lnSpc>
              <a:spcBef>
                <a:spcPts val="1000"/>
              </a:spcBef>
              <a:spcAft>
                <a:spcPts val="0"/>
              </a:spcAft>
              <a:buClr>
                <a:srgbClr val="74659A"/>
              </a:buClr>
              <a:buSzPts val="3600"/>
              <a:buFont typeface="Calibri"/>
              <a:buChar char="•"/>
              <a:defRPr sz="3600" b="1">
                <a:solidFill>
                  <a:srgbClr val="74659A"/>
                </a:solidFill>
              </a:defRPr>
            </a:lvl4pPr>
            <a:lvl5pPr marL="2286000" lvl="4" indent="-457200" algn="l">
              <a:lnSpc>
                <a:spcPct val="90000"/>
              </a:lnSpc>
              <a:spcBef>
                <a:spcPts val="1000"/>
              </a:spcBef>
              <a:spcAft>
                <a:spcPts val="0"/>
              </a:spcAft>
              <a:buClr>
                <a:srgbClr val="74659A"/>
              </a:buClr>
              <a:buSzPts val="3600"/>
              <a:buFont typeface="Calibri"/>
              <a:buChar char="•"/>
              <a:defRPr sz="3600" b="1">
                <a:solidFill>
                  <a:srgbClr val="74659A"/>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84" name="Google Shape;84;p24"/>
          <p:cNvSpPr txBox="1">
            <a:spLocks noGrp="1"/>
          </p:cNvSpPr>
          <p:nvPr>
            <p:ph type="body" idx="2"/>
          </p:nvPr>
        </p:nvSpPr>
        <p:spPr>
          <a:xfrm>
            <a:off x="3557441" y="1530043"/>
            <a:ext cx="6457659" cy="713821"/>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85" name="Google Shape;85;p24" descr="Google Shape;78;p24"/>
          <p:cNvPicPr preferRelativeResize="0"/>
          <p:nvPr/>
        </p:nvPicPr>
        <p:blipFill rotWithShape="1">
          <a:blip r:embed="rId2">
            <a:alphaModFix/>
          </a:blip>
          <a:srcRect/>
          <a:stretch/>
        </p:blipFill>
        <p:spPr>
          <a:xfrm rot="-3300097">
            <a:off x="1074325" y="937959"/>
            <a:ext cx="826674" cy="889519"/>
          </a:xfrm>
          <a:prstGeom prst="rect">
            <a:avLst/>
          </a:prstGeom>
          <a:noFill/>
          <a:ln>
            <a:noFill/>
          </a:ln>
        </p:spPr>
      </p:pic>
      <p:sp>
        <p:nvSpPr>
          <p:cNvPr id="86" name="Google Shape;86;p24"/>
          <p:cNvSpPr/>
          <p:nvPr/>
        </p:nvSpPr>
        <p:spPr>
          <a:xfrm>
            <a:off x="1426482" y="1233409"/>
            <a:ext cx="1036071" cy="878765"/>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7" name="Google Shape;87;p24"/>
          <p:cNvSpPr txBox="1">
            <a:spLocks noGrp="1"/>
          </p:cNvSpPr>
          <p:nvPr>
            <p:ph type="body" idx="3"/>
          </p:nvPr>
        </p:nvSpPr>
        <p:spPr>
          <a:xfrm>
            <a:off x="1573305" y="1424479"/>
            <a:ext cx="738352" cy="57881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88" name="Google Shape;88;p24"/>
          <p:cNvSpPr/>
          <p:nvPr/>
        </p:nvSpPr>
        <p:spPr>
          <a:xfrm>
            <a:off x="3557439" y="2384511"/>
            <a:ext cx="7208078" cy="713821"/>
          </a:xfrm>
          <a:prstGeom prst="rect">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9" name="Google Shape;89;p24"/>
          <p:cNvSpPr txBox="1">
            <a:spLocks noGrp="1"/>
          </p:cNvSpPr>
          <p:nvPr>
            <p:ph type="body" idx="4"/>
          </p:nvPr>
        </p:nvSpPr>
        <p:spPr>
          <a:xfrm>
            <a:off x="3520252" y="2423523"/>
            <a:ext cx="6457667" cy="71381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90" name="Google Shape;90;p24" descr="Google Shape;83;p24"/>
          <p:cNvPicPr preferRelativeResize="0"/>
          <p:nvPr/>
        </p:nvPicPr>
        <p:blipFill rotWithShape="1">
          <a:blip r:embed="rId2">
            <a:alphaModFix/>
          </a:blip>
          <a:srcRect/>
          <a:stretch/>
        </p:blipFill>
        <p:spPr>
          <a:xfrm rot="-3300097">
            <a:off x="1058304" y="1912041"/>
            <a:ext cx="826671" cy="889523"/>
          </a:xfrm>
          <a:prstGeom prst="rect">
            <a:avLst/>
          </a:prstGeom>
          <a:noFill/>
          <a:ln>
            <a:noFill/>
          </a:ln>
        </p:spPr>
      </p:pic>
      <p:sp>
        <p:nvSpPr>
          <p:cNvPr id="91" name="Google Shape;91;p24"/>
          <p:cNvSpPr/>
          <p:nvPr/>
        </p:nvSpPr>
        <p:spPr>
          <a:xfrm>
            <a:off x="1380538" y="2266698"/>
            <a:ext cx="1036071" cy="878765"/>
          </a:xfrm>
          <a:prstGeom prst="ellipse">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2" name="Google Shape;92;p24"/>
          <p:cNvSpPr txBox="1">
            <a:spLocks noGrp="1"/>
          </p:cNvSpPr>
          <p:nvPr>
            <p:ph type="body" idx="5"/>
          </p:nvPr>
        </p:nvSpPr>
        <p:spPr>
          <a:xfrm>
            <a:off x="1557283" y="2398563"/>
            <a:ext cx="738353" cy="57881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93" name="Google Shape;93;p24"/>
          <p:cNvSpPr/>
          <p:nvPr/>
        </p:nvSpPr>
        <p:spPr>
          <a:xfrm>
            <a:off x="3543994" y="3383476"/>
            <a:ext cx="7208079" cy="713820"/>
          </a:xfrm>
          <a:prstGeom prst="rect">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4" name="Google Shape;94;p24"/>
          <p:cNvSpPr txBox="1">
            <a:spLocks noGrp="1"/>
          </p:cNvSpPr>
          <p:nvPr>
            <p:ph type="body" idx="6"/>
          </p:nvPr>
        </p:nvSpPr>
        <p:spPr>
          <a:xfrm>
            <a:off x="3543994" y="3421960"/>
            <a:ext cx="6457665" cy="71382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95" name="Google Shape;95;p24" descr="Google Shape;88;p24"/>
          <p:cNvPicPr preferRelativeResize="0"/>
          <p:nvPr/>
        </p:nvPicPr>
        <p:blipFill rotWithShape="1">
          <a:blip r:embed="rId2">
            <a:alphaModFix/>
          </a:blip>
          <a:srcRect/>
          <a:stretch/>
        </p:blipFill>
        <p:spPr>
          <a:xfrm rot="-3300097">
            <a:off x="1079034" y="2964457"/>
            <a:ext cx="826671" cy="889519"/>
          </a:xfrm>
          <a:prstGeom prst="rect">
            <a:avLst/>
          </a:prstGeom>
          <a:noFill/>
          <a:ln>
            <a:noFill/>
          </a:ln>
        </p:spPr>
      </p:pic>
      <p:sp>
        <p:nvSpPr>
          <p:cNvPr id="96" name="Google Shape;96;p24"/>
          <p:cNvSpPr/>
          <p:nvPr/>
        </p:nvSpPr>
        <p:spPr>
          <a:xfrm>
            <a:off x="1401269" y="3319114"/>
            <a:ext cx="1036071" cy="878765"/>
          </a:xfrm>
          <a:prstGeom prst="ellipse">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7" name="Google Shape;97;p24"/>
          <p:cNvSpPr txBox="1">
            <a:spLocks noGrp="1"/>
          </p:cNvSpPr>
          <p:nvPr>
            <p:ph type="body" idx="7"/>
          </p:nvPr>
        </p:nvSpPr>
        <p:spPr>
          <a:xfrm>
            <a:off x="1578014" y="3450978"/>
            <a:ext cx="738353" cy="57881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98" name="Google Shape;98;p24" descr="Google Shape;91;p24"/>
          <p:cNvPicPr preferRelativeResize="0"/>
          <p:nvPr/>
        </p:nvPicPr>
        <p:blipFill rotWithShape="1">
          <a:blip r:embed="rId2">
            <a:alphaModFix/>
          </a:blip>
          <a:srcRect/>
          <a:stretch/>
        </p:blipFill>
        <p:spPr>
          <a:xfrm rot="-3300097">
            <a:off x="1079034" y="3983368"/>
            <a:ext cx="826671" cy="889523"/>
          </a:xfrm>
          <a:prstGeom prst="rect">
            <a:avLst/>
          </a:prstGeom>
          <a:noFill/>
          <a:ln>
            <a:noFill/>
          </a:ln>
        </p:spPr>
      </p:pic>
      <p:sp>
        <p:nvSpPr>
          <p:cNvPr id="99" name="Google Shape;99;p24"/>
          <p:cNvSpPr/>
          <p:nvPr/>
        </p:nvSpPr>
        <p:spPr>
          <a:xfrm>
            <a:off x="1401269" y="4338025"/>
            <a:ext cx="1036071" cy="878765"/>
          </a:xfrm>
          <a:prstGeom prst="ellipse">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0" name="Google Shape;100;p24"/>
          <p:cNvSpPr txBox="1">
            <a:spLocks noGrp="1"/>
          </p:cNvSpPr>
          <p:nvPr>
            <p:ph type="body" idx="8"/>
          </p:nvPr>
        </p:nvSpPr>
        <p:spPr>
          <a:xfrm>
            <a:off x="3596097" y="5503614"/>
            <a:ext cx="6457667" cy="71382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101" name="Google Shape;101;p24" descr="Google Shape;94;p24"/>
          <p:cNvPicPr preferRelativeResize="0"/>
          <p:nvPr/>
        </p:nvPicPr>
        <p:blipFill rotWithShape="1">
          <a:blip r:embed="rId2">
            <a:alphaModFix/>
          </a:blip>
          <a:srcRect/>
          <a:stretch/>
        </p:blipFill>
        <p:spPr>
          <a:xfrm rot="-3300097">
            <a:off x="1117690" y="5039443"/>
            <a:ext cx="826674" cy="889523"/>
          </a:xfrm>
          <a:prstGeom prst="rect">
            <a:avLst/>
          </a:prstGeom>
          <a:noFill/>
          <a:ln>
            <a:noFill/>
          </a:ln>
        </p:spPr>
      </p:pic>
      <p:sp>
        <p:nvSpPr>
          <p:cNvPr id="102" name="Google Shape;102;p24"/>
          <p:cNvSpPr/>
          <p:nvPr/>
        </p:nvSpPr>
        <p:spPr>
          <a:xfrm>
            <a:off x="1439928" y="5394099"/>
            <a:ext cx="1036070" cy="878765"/>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3" name="Google Shape;103;p24"/>
          <p:cNvSpPr txBox="1">
            <a:spLocks noGrp="1"/>
          </p:cNvSpPr>
          <p:nvPr>
            <p:ph type="body" idx="9"/>
          </p:nvPr>
        </p:nvSpPr>
        <p:spPr>
          <a:xfrm>
            <a:off x="1616673" y="5525966"/>
            <a:ext cx="738352" cy="57881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04" name="Google Shape;104;p24"/>
          <p:cNvSpPr txBox="1">
            <a:spLocks noGrp="1"/>
          </p:cNvSpPr>
          <p:nvPr>
            <p:ph type="body" idx="13"/>
          </p:nvPr>
        </p:nvSpPr>
        <p:spPr>
          <a:xfrm>
            <a:off x="1578014" y="4469889"/>
            <a:ext cx="738353" cy="57881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05" name="Google Shape;105;p24"/>
          <p:cNvSpPr txBox="1">
            <a:spLocks noGrp="1"/>
          </p:cNvSpPr>
          <p:nvPr>
            <p:ph type="body" idx="14"/>
          </p:nvPr>
        </p:nvSpPr>
        <p:spPr>
          <a:xfrm>
            <a:off x="3557441" y="4447537"/>
            <a:ext cx="6457659" cy="71382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06" name="Google Shape;106;p24"/>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ext Slide 1">
  <p:cSld name="Text Slide 1">
    <p:spTree>
      <p:nvGrpSpPr>
        <p:cNvPr id="1" name="Shape 107"/>
        <p:cNvGrpSpPr/>
        <p:nvPr/>
      </p:nvGrpSpPr>
      <p:grpSpPr>
        <a:xfrm>
          <a:off x="0" y="0"/>
          <a:ext cx="0" cy="0"/>
          <a:chOff x="0" y="0"/>
          <a:chExt cx="0" cy="0"/>
        </a:xfrm>
      </p:grpSpPr>
      <p:sp>
        <p:nvSpPr>
          <p:cNvPr id="108" name="Google Shape;108;p25"/>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109" name="Google Shape;109;p25"/>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10" name="Google Shape;110;p25"/>
          <p:cNvSpPr/>
          <p:nvPr/>
        </p:nvSpPr>
        <p:spPr>
          <a:xfrm>
            <a:off x="0" y="0"/>
            <a:ext cx="12192000" cy="6858000"/>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11" name="Google Shape;111;p25"/>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112" name="Google Shape;112;p25" descr="Google Shape;105;p25"/>
          <p:cNvPicPr preferRelativeResize="0"/>
          <p:nvPr/>
        </p:nvPicPr>
        <p:blipFill rotWithShape="1">
          <a:blip r:embed="rId2">
            <a:alphaModFix amt="29000"/>
          </a:blip>
          <a:srcRect l="75767" b="17435"/>
          <a:stretch/>
        </p:blipFill>
        <p:spPr>
          <a:xfrm>
            <a:off x="-4" y="2642210"/>
            <a:ext cx="2312357" cy="4215793"/>
          </a:xfrm>
          <a:prstGeom prst="rect">
            <a:avLst/>
          </a:prstGeom>
          <a:noFill/>
          <a:ln>
            <a:noFill/>
          </a:ln>
        </p:spPr>
      </p:pic>
      <p:sp>
        <p:nvSpPr>
          <p:cNvPr id="113" name="Google Shape;113;p25"/>
          <p:cNvSpPr/>
          <p:nvPr/>
        </p:nvSpPr>
        <p:spPr>
          <a:xfrm>
            <a:off x="370687" y="323516"/>
            <a:ext cx="11450626" cy="6210969"/>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14" name="Google Shape;114;p25"/>
          <p:cNvSpPr txBox="1">
            <a:spLocks noGrp="1"/>
          </p:cNvSpPr>
          <p:nvPr>
            <p:ph type="body" idx="1"/>
          </p:nvPr>
        </p:nvSpPr>
        <p:spPr>
          <a:xfrm>
            <a:off x="798378" y="2045704"/>
            <a:ext cx="10595241" cy="384991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15" name="Google Shape;115;p25"/>
          <p:cNvSpPr txBox="1">
            <a:spLocks noGrp="1"/>
          </p:cNvSpPr>
          <p:nvPr>
            <p:ph type="body" idx="2"/>
          </p:nvPr>
        </p:nvSpPr>
        <p:spPr>
          <a:xfrm>
            <a:off x="798381" y="761598"/>
            <a:ext cx="10595238" cy="803663"/>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16" name="Google Shape;116;p25"/>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hone Slide">
  <p:cSld name="Phone Slide">
    <p:spTree>
      <p:nvGrpSpPr>
        <p:cNvPr id="1" name="Shape 117"/>
        <p:cNvGrpSpPr/>
        <p:nvPr/>
      </p:nvGrpSpPr>
      <p:grpSpPr>
        <a:xfrm>
          <a:off x="0" y="0"/>
          <a:ext cx="0" cy="0"/>
          <a:chOff x="0" y="0"/>
          <a:chExt cx="0" cy="0"/>
        </a:xfrm>
      </p:grpSpPr>
      <p:sp>
        <p:nvSpPr>
          <p:cNvPr id="118" name="Google Shape;118;p26"/>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119" name="Google Shape;119;p26"/>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20" name="Google Shape;120;p26"/>
          <p:cNvSpPr/>
          <p:nvPr/>
        </p:nvSpPr>
        <p:spPr>
          <a:xfrm>
            <a:off x="-3" y="882025"/>
            <a:ext cx="12192021" cy="1437283"/>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21" name="Google Shape;121;p26"/>
          <p:cNvSpPr txBox="1">
            <a:spLocks noGrp="1"/>
          </p:cNvSpPr>
          <p:nvPr>
            <p:ph type="body" idx="1"/>
          </p:nvPr>
        </p:nvSpPr>
        <p:spPr>
          <a:xfrm>
            <a:off x="835670" y="2727699"/>
            <a:ext cx="7178176" cy="331164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22" name="Google Shape;122;p26"/>
          <p:cNvSpPr txBox="1">
            <a:spLocks noGrp="1"/>
          </p:cNvSpPr>
          <p:nvPr>
            <p:ph type="body" idx="2"/>
          </p:nvPr>
        </p:nvSpPr>
        <p:spPr>
          <a:xfrm>
            <a:off x="835671" y="1104335"/>
            <a:ext cx="7178174" cy="103162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123" name="Google Shape;123;p26" descr="Google Shape;116;p26"/>
          <p:cNvPicPr preferRelativeResize="0"/>
          <p:nvPr/>
        </p:nvPicPr>
        <p:blipFill rotWithShape="1">
          <a:blip r:embed="rId2">
            <a:alphaModFix/>
          </a:blip>
          <a:srcRect/>
          <a:stretch/>
        </p:blipFill>
        <p:spPr>
          <a:xfrm>
            <a:off x="7768849" y="226918"/>
            <a:ext cx="4094256" cy="6404165"/>
          </a:xfrm>
          <a:prstGeom prst="rect">
            <a:avLst/>
          </a:prstGeom>
          <a:noFill/>
          <a:ln>
            <a:noFill/>
          </a:ln>
        </p:spPr>
      </p:pic>
      <p:sp>
        <p:nvSpPr>
          <p:cNvPr id="124" name="Google Shape;124;p26"/>
          <p:cNvSpPr>
            <a:spLocks noGrp="1"/>
          </p:cNvSpPr>
          <p:nvPr>
            <p:ph type="pic" idx="3"/>
          </p:nvPr>
        </p:nvSpPr>
        <p:spPr>
          <a:xfrm>
            <a:off x="8583306" y="1246695"/>
            <a:ext cx="2444133" cy="4336990"/>
          </a:xfrm>
          <a:prstGeom prst="rect">
            <a:avLst/>
          </a:prstGeom>
          <a:noFill/>
          <a:ln>
            <a:noFill/>
          </a:ln>
        </p:spPr>
      </p:sp>
      <p:sp>
        <p:nvSpPr>
          <p:cNvPr id="125" name="Google Shape;125;p26"/>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_Photo Slide">
  <p:cSld name="2_Photo Slide">
    <p:spTree>
      <p:nvGrpSpPr>
        <p:cNvPr id="1" name="Shape 126"/>
        <p:cNvGrpSpPr/>
        <p:nvPr/>
      </p:nvGrpSpPr>
      <p:grpSpPr>
        <a:xfrm>
          <a:off x="0" y="0"/>
          <a:ext cx="0" cy="0"/>
          <a:chOff x="0" y="0"/>
          <a:chExt cx="0" cy="0"/>
        </a:xfrm>
      </p:grpSpPr>
      <p:sp>
        <p:nvSpPr>
          <p:cNvPr id="127" name="Google Shape;127;p27"/>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128" name="Google Shape;128;p27"/>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29" name="Google Shape;129;p27"/>
          <p:cNvSpPr/>
          <p:nvPr/>
        </p:nvSpPr>
        <p:spPr>
          <a:xfrm>
            <a:off x="5761459" y="0"/>
            <a:ext cx="6417747"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30" name="Google Shape;130;p27"/>
          <p:cNvSpPr>
            <a:spLocks noGrp="1"/>
          </p:cNvSpPr>
          <p:nvPr>
            <p:ph type="pic" idx="2"/>
          </p:nvPr>
        </p:nvSpPr>
        <p:spPr>
          <a:xfrm>
            <a:off x="435469" y="406130"/>
            <a:ext cx="5660531" cy="6045740"/>
          </a:xfrm>
          <a:prstGeom prst="rect">
            <a:avLst/>
          </a:prstGeom>
          <a:noFill/>
          <a:ln>
            <a:noFill/>
          </a:ln>
        </p:spPr>
      </p:sp>
      <p:pic>
        <p:nvPicPr>
          <p:cNvPr id="131" name="Google Shape;131;p27" descr="Google Shape;124;p27"/>
          <p:cNvPicPr preferRelativeResize="0"/>
          <p:nvPr/>
        </p:nvPicPr>
        <p:blipFill rotWithShape="1">
          <a:blip r:embed="rId2">
            <a:alphaModFix amt="29000"/>
          </a:blip>
          <a:srcRect l="75767" b="17435"/>
          <a:stretch/>
        </p:blipFill>
        <p:spPr>
          <a:xfrm>
            <a:off x="9998008" y="2562697"/>
            <a:ext cx="2312357" cy="4215793"/>
          </a:xfrm>
          <a:prstGeom prst="rect">
            <a:avLst/>
          </a:prstGeom>
          <a:noFill/>
          <a:ln>
            <a:noFill/>
          </a:ln>
        </p:spPr>
      </p:pic>
      <p:sp>
        <p:nvSpPr>
          <p:cNvPr id="132" name="Google Shape;132;p27"/>
          <p:cNvSpPr txBox="1">
            <a:spLocks noGrp="1"/>
          </p:cNvSpPr>
          <p:nvPr>
            <p:ph type="body" idx="1"/>
          </p:nvPr>
        </p:nvSpPr>
        <p:spPr>
          <a:xfrm>
            <a:off x="6818000" y="2050158"/>
            <a:ext cx="4639198" cy="437769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a:solidFill>
                  <a:srgbClr val="FFFFFF"/>
                </a:solidFill>
              </a:defRPr>
            </a:lvl1pPr>
            <a:lvl2pPr marL="914400" lvl="1" indent="-228600" algn="l">
              <a:lnSpc>
                <a:spcPct val="90000"/>
              </a:lnSpc>
              <a:spcBef>
                <a:spcPts val="1000"/>
              </a:spcBef>
              <a:spcAft>
                <a:spcPts val="0"/>
              </a:spcAft>
              <a:buClr>
                <a:srgbClr val="FFFFFF"/>
              </a:buClr>
              <a:buSzPts val="2400"/>
              <a:buFont typeface="Calibri"/>
              <a:buNone/>
              <a:defRPr>
                <a:solidFill>
                  <a:srgbClr val="FFFFFF"/>
                </a:solidFill>
              </a:defRPr>
            </a:lvl2pPr>
            <a:lvl3pPr marL="1371600" lvl="2" indent="-228600" algn="l">
              <a:lnSpc>
                <a:spcPct val="90000"/>
              </a:lnSpc>
              <a:spcBef>
                <a:spcPts val="1000"/>
              </a:spcBef>
              <a:spcAft>
                <a:spcPts val="0"/>
              </a:spcAft>
              <a:buClr>
                <a:srgbClr val="FFFFFF"/>
              </a:buClr>
              <a:buSzPts val="2400"/>
              <a:buFont typeface="Calibri"/>
              <a:buNone/>
              <a:defRPr>
                <a:solidFill>
                  <a:srgbClr val="FFFFFF"/>
                </a:solidFill>
              </a:defRPr>
            </a:lvl3pPr>
            <a:lvl4pPr marL="1828800" lvl="3" indent="-228600" algn="l">
              <a:lnSpc>
                <a:spcPct val="90000"/>
              </a:lnSpc>
              <a:spcBef>
                <a:spcPts val="1000"/>
              </a:spcBef>
              <a:spcAft>
                <a:spcPts val="0"/>
              </a:spcAft>
              <a:buClr>
                <a:srgbClr val="FFFFFF"/>
              </a:buClr>
              <a:buSzPts val="2400"/>
              <a:buFont typeface="Calibri"/>
              <a:buNone/>
              <a:defRPr>
                <a:solidFill>
                  <a:srgbClr val="FFFFFF"/>
                </a:solidFill>
              </a:defRPr>
            </a:lvl4pPr>
            <a:lvl5pPr marL="2286000" lvl="4" indent="-228600" algn="l">
              <a:lnSpc>
                <a:spcPct val="90000"/>
              </a:lnSpc>
              <a:spcBef>
                <a:spcPts val="1000"/>
              </a:spcBef>
              <a:spcAft>
                <a:spcPts val="0"/>
              </a:spcAft>
              <a:buClr>
                <a:srgbClr val="FFFFFF"/>
              </a:buClr>
              <a:buSzPts val="2400"/>
              <a:buFont typeface="Calibri"/>
              <a:buNone/>
              <a:defRPr>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33" name="Google Shape;133;p27"/>
          <p:cNvSpPr txBox="1">
            <a:spLocks noGrp="1"/>
          </p:cNvSpPr>
          <p:nvPr>
            <p:ph type="body" idx="3"/>
          </p:nvPr>
        </p:nvSpPr>
        <p:spPr>
          <a:xfrm>
            <a:off x="6758909" y="319220"/>
            <a:ext cx="4757378" cy="99265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34" name="Google Shape;134;p27"/>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35"/>
        <p:cNvGrpSpPr/>
        <p:nvPr/>
      </p:nvGrpSpPr>
      <p:grpSpPr>
        <a:xfrm>
          <a:off x="0" y="0"/>
          <a:ext cx="0" cy="0"/>
          <a:chOff x="0" y="0"/>
          <a:chExt cx="0" cy="0"/>
        </a:xfrm>
      </p:grpSpPr>
      <p:sp>
        <p:nvSpPr>
          <p:cNvPr id="136" name="Google Shape;136;p28"/>
          <p:cNvSpPr/>
          <p:nvPr/>
        </p:nvSpPr>
        <p:spPr>
          <a:xfrm>
            <a:off x="-32403" y="2956985"/>
            <a:ext cx="12193517" cy="280904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137" name="Google Shape;137;p28" descr="Google Shape;130;p28"/>
          <p:cNvPicPr preferRelativeResize="0"/>
          <p:nvPr/>
        </p:nvPicPr>
        <p:blipFill rotWithShape="1">
          <a:blip r:embed="rId2">
            <a:alphaModFix amt="29000"/>
          </a:blip>
          <a:srcRect l="58846" t="29191" r="6418" b="18716"/>
          <a:stretch/>
        </p:blipFill>
        <p:spPr>
          <a:xfrm>
            <a:off x="8444679" y="2956986"/>
            <a:ext cx="3747323" cy="3007232"/>
          </a:xfrm>
          <a:prstGeom prst="rect">
            <a:avLst/>
          </a:prstGeom>
          <a:noFill/>
          <a:ln>
            <a:noFill/>
          </a:ln>
        </p:spPr>
      </p:pic>
      <p:sp>
        <p:nvSpPr>
          <p:cNvPr id="138" name="Google Shape;138;p28"/>
          <p:cNvSpPr txBox="1">
            <a:spLocks noGrp="1"/>
          </p:cNvSpPr>
          <p:nvPr>
            <p:ph type="body" idx="1"/>
          </p:nvPr>
        </p:nvSpPr>
        <p:spPr>
          <a:xfrm>
            <a:off x="605556" y="4238576"/>
            <a:ext cx="3195486" cy="731146"/>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FFFFFF"/>
              </a:buClr>
              <a:buSzPts val="2800"/>
              <a:buFont typeface="Calibri"/>
              <a:buNone/>
              <a:defRPr sz="2800">
                <a:solidFill>
                  <a:srgbClr val="FFFFFF"/>
                </a:solidFill>
              </a:defRPr>
            </a:lvl1pPr>
            <a:lvl2pPr marL="914400" lvl="1" indent="-406400" algn="l">
              <a:lnSpc>
                <a:spcPct val="90000"/>
              </a:lnSpc>
              <a:spcBef>
                <a:spcPts val="1000"/>
              </a:spcBef>
              <a:spcAft>
                <a:spcPts val="0"/>
              </a:spcAft>
              <a:buClr>
                <a:srgbClr val="FFFFFF"/>
              </a:buClr>
              <a:buSzPts val="2800"/>
              <a:buFont typeface="Calibri"/>
              <a:buChar char="•"/>
              <a:defRPr sz="2800">
                <a:solidFill>
                  <a:srgbClr val="FFFFFF"/>
                </a:solidFill>
              </a:defRPr>
            </a:lvl2pPr>
            <a:lvl3pPr marL="1371600" lvl="2" indent="-406400" algn="l">
              <a:lnSpc>
                <a:spcPct val="90000"/>
              </a:lnSpc>
              <a:spcBef>
                <a:spcPts val="1000"/>
              </a:spcBef>
              <a:spcAft>
                <a:spcPts val="0"/>
              </a:spcAft>
              <a:buClr>
                <a:srgbClr val="FFFFFF"/>
              </a:buClr>
              <a:buSzPts val="2800"/>
              <a:buFont typeface="Calibri"/>
              <a:buChar char="•"/>
              <a:defRPr sz="2800">
                <a:solidFill>
                  <a:srgbClr val="FFFFFF"/>
                </a:solidFill>
              </a:defRPr>
            </a:lvl3pPr>
            <a:lvl4pPr marL="1828800" lvl="3" indent="-406400" algn="l">
              <a:lnSpc>
                <a:spcPct val="90000"/>
              </a:lnSpc>
              <a:spcBef>
                <a:spcPts val="1000"/>
              </a:spcBef>
              <a:spcAft>
                <a:spcPts val="0"/>
              </a:spcAft>
              <a:buClr>
                <a:srgbClr val="FFFFFF"/>
              </a:buClr>
              <a:buSzPts val="2800"/>
              <a:buFont typeface="Calibri"/>
              <a:buChar char="•"/>
              <a:defRPr sz="2800">
                <a:solidFill>
                  <a:srgbClr val="FFFFFF"/>
                </a:solidFill>
              </a:defRPr>
            </a:lvl4pPr>
            <a:lvl5pPr marL="2286000" lvl="4" indent="-406400" algn="l">
              <a:lnSpc>
                <a:spcPct val="90000"/>
              </a:lnSpc>
              <a:spcBef>
                <a:spcPts val="1000"/>
              </a:spcBef>
              <a:spcAft>
                <a:spcPts val="0"/>
              </a:spcAft>
              <a:buClr>
                <a:srgbClr val="FFFFFF"/>
              </a:buClr>
              <a:buSzPts val="2800"/>
              <a:buFont typeface="Calibri"/>
              <a:buChar char="•"/>
              <a:defRPr sz="2800">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39" name="Google Shape;139;p28"/>
          <p:cNvSpPr txBox="1">
            <a:spLocks noGrp="1"/>
          </p:cNvSpPr>
          <p:nvPr>
            <p:ph type="body" idx="2"/>
          </p:nvPr>
        </p:nvSpPr>
        <p:spPr>
          <a:xfrm>
            <a:off x="605556" y="3428998"/>
            <a:ext cx="3195486" cy="83726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43" name="Google Shape;143;p28"/>
          <p:cNvSpPr/>
          <p:nvPr/>
        </p:nvSpPr>
        <p:spPr>
          <a:xfrm>
            <a:off x="6934623" y="5423818"/>
            <a:ext cx="5257382" cy="756637"/>
          </a:xfrm>
          <a:prstGeom prst="rect">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44" name="Google Shape;144;p28"/>
          <p:cNvSpPr txBox="1">
            <a:spLocks noGrp="1"/>
          </p:cNvSpPr>
          <p:nvPr>
            <p:ph type="body" idx="3"/>
          </p:nvPr>
        </p:nvSpPr>
        <p:spPr>
          <a:xfrm>
            <a:off x="6934623" y="5436563"/>
            <a:ext cx="4771007" cy="731146"/>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145" name="Google Shape;145;p28" descr="Google Shape;138;p28"/>
          <p:cNvPicPr preferRelativeResize="0"/>
          <p:nvPr/>
        </p:nvPicPr>
        <p:blipFill rotWithShape="1">
          <a:blip r:embed="rId2">
            <a:alphaModFix/>
          </a:blip>
          <a:srcRect/>
          <a:stretch/>
        </p:blipFill>
        <p:spPr>
          <a:xfrm>
            <a:off x="605556" y="384248"/>
            <a:ext cx="4437442" cy="2374551"/>
          </a:xfrm>
          <a:prstGeom prst="rect">
            <a:avLst/>
          </a:prstGeom>
          <a:noFill/>
          <a:ln>
            <a:noFill/>
          </a:ln>
        </p:spPr>
      </p:pic>
      <p:sp>
        <p:nvSpPr>
          <p:cNvPr id="146" name="Google Shape;146;p28"/>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pic>
        <p:nvPicPr>
          <p:cNvPr id="2" name="Google Shape;30;p21" descr="Blue text on a white background&#10;&#10;Description automatically generated">
            <a:extLst>
              <a:ext uri="{FF2B5EF4-FFF2-40B4-BE49-F238E27FC236}">
                <a16:creationId xmlns:a16="http://schemas.microsoft.com/office/drawing/2014/main" id="{63A42FA1-7908-6DC0-1531-3353F4EF5A35}"/>
              </a:ext>
            </a:extLst>
          </p:cNvPr>
          <p:cNvPicPr preferRelativeResize="0"/>
          <p:nvPr userDrawn="1"/>
        </p:nvPicPr>
        <p:blipFill rotWithShape="1">
          <a:blip r:embed="rId3">
            <a:alphaModFix/>
          </a:blip>
          <a:srcRect/>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47"/>
        <p:cNvGrpSpPr/>
        <p:nvPr/>
      </p:nvGrpSpPr>
      <p:grpSpPr>
        <a:xfrm>
          <a:off x="0" y="0"/>
          <a:ext cx="0" cy="0"/>
          <a:chOff x="0" y="0"/>
          <a:chExt cx="0" cy="0"/>
        </a:xfrm>
      </p:grpSpPr>
      <p:sp>
        <p:nvSpPr>
          <p:cNvPr id="148" name="Google Shape;148;p29"/>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0"/>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7" name="Google Shape;7;p20"/>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8" name="Google Shape;8;p20"/>
          <p:cNvSpPr/>
          <p:nvPr/>
        </p:nvSpPr>
        <p:spPr>
          <a:xfrm>
            <a:off x="0" y="0"/>
            <a:ext cx="12192000" cy="6858001"/>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 name="Google Shape;9;p20"/>
          <p:cNvSpPr txBox="1"/>
          <p:nvPr/>
        </p:nvSpPr>
        <p:spPr>
          <a:xfrm>
            <a:off x="424663" y="528534"/>
            <a:ext cx="6498656" cy="739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0" i="0" u="none" strike="noStrike" cap="none">
                <a:solidFill>
                  <a:srgbClr val="FFFFFF"/>
                </a:solidFill>
                <a:latin typeface="Calibri"/>
                <a:ea typeface="Calibri"/>
                <a:cs typeface="Calibri"/>
                <a:sym typeface="Calibri"/>
              </a:rPr>
              <a:t>FONT TYPEFACE &amp; SIZE</a:t>
            </a:r>
            <a:endParaRPr/>
          </a:p>
        </p:txBody>
      </p:sp>
      <p:sp>
        <p:nvSpPr>
          <p:cNvPr id="10" name="Google Shape;10;p20"/>
          <p:cNvSpPr txBox="1"/>
          <p:nvPr/>
        </p:nvSpPr>
        <p:spPr>
          <a:xfrm>
            <a:off x="7347983" y="564839"/>
            <a:ext cx="4589213" cy="49046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PLEASE ENSURE TO KEEP FONTS AS PER THE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24 point  -  Main Text Body </a:t>
            </a:r>
            <a:endParaRPr/>
          </a:p>
        </p:txBody>
      </p:sp>
      <p:sp>
        <p:nvSpPr>
          <p:cNvPr id="11" name="Google Shape;11;p20"/>
          <p:cNvSpPr txBox="1"/>
          <p:nvPr/>
        </p:nvSpPr>
        <p:spPr>
          <a:xfrm>
            <a:off x="424669" y="2014901"/>
            <a:ext cx="5845501" cy="24535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Please ensure to keep the font sizes set as per the slide layouts. The font used throughout the </a:t>
            </a:r>
            <a:r>
              <a:rPr lang="en-US" sz="2400" b="1" i="0" u="none" strike="noStrike" cap="none">
                <a:solidFill>
                  <a:srgbClr val="FFFFFF"/>
                </a:solidFill>
                <a:latin typeface="Calibri"/>
                <a:ea typeface="Calibri"/>
                <a:cs typeface="Calibri"/>
                <a:sym typeface="Calibri"/>
              </a:rPr>
              <a:t>Surviving Digital </a:t>
            </a:r>
            <a:r>
              <a:rPr lang="en-US" sz="2400" b="0" i="0" u="none" strike="noStrike" cap="none">
                <a:solidFill>
                  <a:srgbClr val="FFFFFF"/>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600"/>
              <a:buFont typeface="Calibri"/>
              <a:buNone/>
            </a:pPr>
            <a:r>
              <a:rPr lang="en-US" sz="3600" b="1" i="1" u="none" strike="noStrike" cap="none">
                <a:solidFill>
                  <a:srgbClr val="FFFFFF"/>
                </a:solidFill>
                <a:latin typeface="Calibri"/>
                <a:ea typeface="Calibri"/>
                <a:cs typeface="Calibri"/>
                <a:sym typeface="Calibri"/>
              </a:rPr>
              <a:t>Calibri</a:t>
            </a:r>
            <a:endParaRPr/>
          </a:p>
        </p:txBody>
      </p:sp>
      <p:cxnSp>
        <p:nvCxnSpPr>
          <p:cNvPr id="12" name="Google Shape;12;p20"/>
          <p:cNvCxnSpPr/>
          <p:nvPr/>
        </p:nvCxnSpPr>
        <p:spPr>
          <a:xfrm flipH="1">
            <a:off x="7098716" y="-5"/>
            <a:ext cx="6" cy="5540418"/>
          </a:xfrm>
          <a:prstGeom prst="straightConnector1">
            <a:avLst/>
          </a:prstGeom>
          <a:noFill/>
          <a:ln w="9525" cap="flat" cmpd="sng">
            <a:solidFill>
              <a:srgbClr val="FFFFFF"/>
            </a:solidFill>
            <a:prstDash val="solid"/>
            <a:miter lim="8000"/>
            <a:headEnd type="none" w="sm" len="sm"/>
            <a:tailEnd type="none" w="sm" len="sm"/>
          </a:ln>
        </p:spPr>
      </p:cxnSp>
      <p:cxnSp>
        <p:nvCxnSpPr>
          <p:cNvPr id="13" name="Google Shape;13;p20"/>
          <p:cNvCxnSpPr/>
          <p:nvPr/>
        </p:nvCxnSpPr>
        <p:spPr>
          <a:xfrm rot="10800000">
            <a:off x="1" y="1621486"/>
            <a:ext cx="7098715" cy="6"/>
          </a:xfrm>
          <a:prstGeom prst="straightConnector1">
            <a:avLst/>
          </a:prstGeom>
          <a:noFill/>
          <a:ln w="9525" cap="flat" cmpd="sng">
            <a:solidFill>
              <a:srgbClr val="FFFFFF"/>
            </a:solidFill>
            <a:prstDash val="solid"/>
            <a:miter lim="8000"/>
            <a:headEnd type="none" w="sm" len="sm"/>
            <a:tailEnd type="none" w="sm" len="sm"/>
          </a:ln>
        </p:spPr>
      </p:cxnSp>
      <p:sp>
        <p:nvSpPr>
          <p:cNvPr id="14" name="Google Shape;14;p20"/>
          <p:cNvSpPr txBox="1"/>
          <p:nvPr/>
        </p:nvSpPr>
        <p:spPr>
          <a:xfrm>
            <a:off x="0" y="5968370"/>
            <a:ext cx="12192000" cy="802551"/>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 </a:t>
            </a:r>
            <a:r>
              <a:rPr lang="en-US" sz="2400" b="1" i="0" u="none" strike="noStrike" cap="none">
                <a:solidFill>
                  <a:srgbClr val="FFFFFF"/>
                </a:solidFill>
                <a:latin typeface="Calibri"/>
                <a:ea typeface="Calibri"/>
                <a:cs typeface="Calibri"/>
                <a:sym typeface="Calibri"/>
              </a:rPr>
              <a:t>PLEASE DELETE THIS INSTRUCTION SLIDE BEFORE PRESENTING FINAL PRESENTATION </a:t>
            </a:r>
            <a:r>
              <a:rPr lang="en-US" sz="2400" b="0" i="0" u="none" strike="noStrike" cap="none">
                <a:solidFill>
                  <a:srgbClr val="FFFFFF"/>
                </a:solidFill>
                <a:latin typeface="Calibri"/>
                <a:ea typeface="Calibri"/>
                <a:cs typeface="Calibri"/>
                <a:sym typeface="Calibri"/>
              </a:rPr>
              <a:t>*** </a:t>
            </a:r>
            <a:endParaRPr/>
          </a:p>
        </p:txBody>
      </p:sp>
      <p:cxnSp>
        <p:nvCxnSpPr>
          <p:cNvPr id="15" name="Google Shape;15;p20"/>
          <p:cNvCxnSpPr/>
          <p:nvPr/>
        </p:nvCxnSpPr>
        <p:spPr>
          <a:xfrm rot="10800000">
            <a:off x="-2" y="5541676"/>
            <a:ext cx="12192006" cy="6"/>
          </a:xfrm>
          <a:prstGeom prst="straightConnector1">
            <a:avLst/>
          </a:prstGeom>
          <a:noFill/>
          <a:ln w="9525" cap="flat" cmpd="sng">
            <a:solidFill>
              <a:srgbClr val="FFFFFF"/>
            </a:solidFill>
            <a:prstDash val="solid"/>
            <a:miter lim="8000"/>
            <a:headEnd type="none" w="sm" len="sm"/>
            <a:tailEnd type="none" w="sm" len="sm"/>
          </a:ln>
        </p:spPr>
      </p:cxnSp>
      <p:sp>
        <p:nvSpPr>
          <p:cNvPr id="16" name="Google Shape;16;p20"/>
          <p:cNvSpPr txBox="1">
            <a:spLocks noGrp="1"/>
          </p:cNvSpPr>
          <p:nvPr>
            <p:ph type="title"/>
          </p:nvPr>
        </p:nvSpPr>
        <p:spPr>
          <a:xfrm>
            <a:off x="609600" y="92074"/>
            <a:ext cx="10972800" cy="1508127"/>
          </a:xfrm>
          <a:prstGeom prst="rect">
            <a:avLst/>
          </a:prstGeom>
          <a:noFill/>
          <a:ln>
            <a:noFill/>
          </a:ln>
        </p:spPr>
        <p:txBody>
          <a:bodyPr spcFirstLastPara="1" wrap="square" lIns="45675" tIns="45675" rIns="45675" bIns="456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20"/>
          <p:cNvSpPr txBox="1">
            <a:spLocks noGrp="1"/>
          </p:cNvSpPr>
          <p:nvPr>
            <p:ph type="body" idx="1"/>
          </p:nvPr>
        </p:nvSpPr>
        <p:spPr>
          <a:xfrm>
            <a:off x="609600" y="1600200"/>
            <a:ext cx="10972800" cy="5257800"/>
          </a:xfrm>
          <a:prstGeom prst="rect">
            <a:avLst/>
          </a:prstGeom>
          <a:noFill/>
          <a:ln>
            <a:noFill/>
          </a:ln>
        </p:spPr>
        <p:txBody>
          <a:bodyPr spcFirstLastPara="1" wrap="square" lIns="45675" tIns="45675" rIns="45675" bIns="45675" anchor="t" anchorCtr="0">
            <a:normAutofit/>
          </a:bodyPr>
          <a:lstStyle>
            <a:lvl1pPr marL="457200" marR="0" lvl="0"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1pPr>
            <a:lvl2pPr marL="914400" marR="0" lvl="1"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5pPr>
            <a:lvl6pPr marL="2743200" marR="0" lvl="5"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6pPr>
            <a:lvl7pPr marL="3200400" marR="0" lvl="6"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7pPr>
            <a:lvl8pPr marL="3657600" marR="0" lvl="7"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8pPr>
            <a:lvl9pPr marL="4114800" marR="0" lvl="8"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9pPr>
          </a:lstStyle>
          <a:p>
            <a:endParaRPr/>
          </a:p>
        </p:txBody>
      </p:sp>
      <p:sp>
        <p:nvSpPr>
          <p:cNvPr id="18" name="Google Shape;18;p20"/>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commonsensemedia.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eukidsonline.de/"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readeo.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pbskids.org/apps/play-and-learn-science-.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duckduckmoose.com/educational-iphone-itouch-apps-for-kids/fish-schoo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hyperlink" Target="https://www.commonsensemedia.org/app-reviews/busy-shapes-color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play.google.com/store/apps/details?id=uk.co.bbc.cbeebiesplaytimeisland&amp;hl=en_U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healthychildren.org/English/fmp/Pages/MediaPlan.aspx?_gl=1*14ntm20*_ga*NjAwNDcwMTc0LjE3MDEyNDYyMzk.*_ga_FD9D3XZVQQ*MTcwMTI0NjI0MC4xLjAuMTcwMTI0NjI0MC4wLjAuMA.."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
          <p:cNvSpPr txBox="1">
            <a:spLocks noGrp="1"/>
          </p:cNvSpPr>
          <p:nvPr>
            <p:ph type="subTitle" idx="4294967295"/>
          </p:nvPr>
        </p:nvSpPr>
        <p:spPr>
          <a:xfrm>
            <a:off x="145275" y="4130824"/>
            <a:ext cx="5614800" cy="1437302"/>
          </a:xfrm>
          <a:prstGeom prst="rect">
            <a:avLst/>
          </a:prstGeom>
          <a:noFill/>
          <a:ln>
            <a:noFill/>
          </a:ln>
        </p:spPr>
        <p:txBody>
          <a:bodyPr spcFirstLastPara="1" wrap="square" lIns="45675" tIns="45675" rIns="45675" bIns="45675" anchor="t" anchorCtr="0">
            <a:normAutofit/>
          </a:bodyPr>
          <a:lstStyle/>
          <a:p>
            <a:pPr marL="0" marR="0" lvl="0" indent="0" algn="l" rtl="0">
              <a:lnSpc>
                <a:spcPct val="105439"/>
              </a:lnSpc>
              <a:spcBef>
                <a:spcPts val="0"/>
              </a:spcBef>
              <a:spcAft>
                <a:spcPts val="0"/>
              </a:spcAft>
              <a:buClr>
                <a:srgbClr val="FFFFFF"/>
              </a:buClr>
              <a:buSzPts val="2352"/>
              <a:buFont typeface="Calibri"/>
              <a:buNone/>
            </a:pPr>
            <a:r>
              <a:rPr lang="en-US" b="1" i="0" u="none" strike="noStrike" cap="none">
                <a:solidFill>
                  <a:srgbClr val="FFFFFF"/>
                </a:solidFill>
                <a:latin typeface="Calibri"/>
                <a:ea typeface="Calibri"/>
                <a:cs typeface="Calibri"/>
                <a:sym typeface="Calibri"/>
              </a:rPr>
              <a:t>Module 1 - Parents Guide to Analysing Digital Tools for children under 5</a:t>
            </a:r>
            <a:endParaRPr b="0" i="0" u="none" strike="noStrike" cap="none">
              <a:solidFill>
                <a:srgbClr val="262626"/>
              </a:solidFill>
              <a:latin typeface="Calibri"/>
              <a:ea typeface="Calibri"/>
              <a:cs typeface="Calibri"/>
              <a:sym typeface="Calibri"/>
            </a:endParaRPr>
          </a:p>
          <a:p>
            <a:pPr marL="0" marR="0" lvl="0" indent="21247" algn="l" rtl="0">
              <a:lnSpc>
                <a:spcPct val="63264"/>
              </a:lnSpc>
              <a:spcBef>
                <a:spcPts val="0"/>
              </a:spcBef>
              <a:spcAft>
                <a:spcPts val="0"/>
              </a:spcAft>
              <a:buClr>
                <a:srgbClr val="262626"/>
              </a:buClr>
              <a:buSzPts val="1862"/>
              <a:buFont typeface="Calibri"/>
              <a:buNone/>
            </a:pPr>
            <a:endParaRPr sz="1862" b="1" i="0" u="none" strike="noStrike" cap="none">
              <a:solidFill>
                <a:srgbClr val="FFFFFF"/>
              </a:solidFill>
              <a:latin typeface="Calibri"/>
              <a:ea typeface="Calibri"/>
              <a:cs typeface="Calibri"/>
              <a:sym typeface="Calibri"/>
            </a:endParaRPr>
          </a:p>
          <a:p>
            <a:pPr marL="0" marR="0" lvl="0" indent="21247" algn="l" rtl="0">
              <a:lnSpc>
                <a:spcPct val="63264"/>
              </a:lnSpc>
              <a:spcBef>
                <a:spcPts val="0"/>
              </a:spcBef>
              <a:spcAft>
                <a:spcPts val="0"/>
              </a:spcAft>
              <a:buClr>
                <a:srgbClr val="262626"/>
              </a:buClr>
              <a:buSzPts val="1862"/>
              <a:buFont typeface="Calibri"/>
              <a:buNone/>
            </a:pPr>
            <a:br>
              <a:rPr lang="en-US" sz="1862" b="1" i="0" u="none" strike="noStrike" cap="none">
                <a:solidFill>
                  <a:srgbClr val="262626"/>
                </a:solidFill>
                <a:latin typeface="Calibri"/>
                <a:ea typeface="Calibri"/>
                <a:cs typeface="Calibri"/>
                <a:sym typeface="Calibri"/>
              </a:rPr>
            </a:br>
            <a:endParaRPr sz="1862" b="0" i="0" u="none" strike="noStrike" cap="none">
              <a:solidFill>
                <a:srgbClr val="FFFFFF"/>
              </a:solidFill>
              <a:latin typeface="Calibri"/>
              <a:ea typeface="Calibri"/>
              <a:cs typeface="Calibri"/>
              <a:sym typeface="Calibri"/>
            </a:endParaRPr>
          </a:p>
        </p:txBody>
      </p:sp>
      <p:sp>
        <p:nvSpPr>
          <p:cNvPr id="217" name="Google Shape;217;p1"/>
          <p:cNvSpPr txBox="1">
            <a:spLocks noGrp="1"/>
          </p:cNvSpPr>
          <p:nvPr>
            <p:ph type="body" idx="2"/>
          </p:nvPr>
        </p:nvSpPr>
        <p:spPr>
          <a:xfrm>
            <a:off x="145274" y="3103449"/>
            <a:ext cx="5573702" cy="908401"/>
          </a:xfrm>
          <a:prstGeom prst="rect">
            <a:avLst/>
          </a:prstGeom>
          <a:noFill/>
          <a:ln>
            <a:noFill/>
          </a:ln>
        </p:spPr>
        <p:txBody>
          <a:bodyPr spcFirstLastPara="1" wrap="square" lIns="45675" tIns="45675" rIns="45675" bIns="45675" anchor="t" anchorCtr="0">
            <a:normAutofit/>
          </a:bodyPr>
          <a:lstStyle/>
          <a:p>
            <a:pPr marL="0" lvl="0" indent="0" algn="l" rtl="0">
              <a:lnSpc>
                <a:spcPct val="80000"/>
              </a:lnSpc>
              <a:spcBef>
                <a:spcPts val="0"/>
              </a:spcBef>
              <a:spcAft>
                <a:spcPts val="0"/>
              </a:spcAft>
              <a:buClr>
                <a:srgbClr val="FFFFFF"/>
              </a:buClr>
              <a:buSzPts val="2400"/>
              <a:buFont typeface="Calibri"/>
              <a:buNone/>
            </a:pPr>
            <a:r>
              <a:rPr lang="en-US" b="1">
                <a:solidFill>
                  <a:srgbClr val="FFFFFF"/>
                </a:solidFill>
              </a:rPr>
              <a:t>Training Course: Surviving Digital</a:t>
            </a:r>
            <a:endParaRPr/>
          </a:p>
        </p:txBody>
      </p:sp>
      <p:sp>
        <p:nvSpPr>
          <p:cNvPr id="218" name="Google Shape;218;p1"/>
          <p:cNvSpPr txBox="1">
            <a:spLocks noGrp="1"/>
          </p:cNvSpPr>
          <p:nvPr>
            <p:ph type="body" idx="3"/>
          </p:nvPr>
        </p:nvSpPr>
        <p:spPr>
          <a:xfrm>
            <a:off x="7840715" y="5611393"/>
            <a:ext cx="3700108" cy="731146"/>
          </a:xfrm>
          <a:prstGeom prst="rect">
            <a:avLst/>
          </a:prstGeom>
          <a:noFill/>
          <a:ln>
            <a:noFill/>
          </a:ln>
        </p:spPr>
        <p:txBody>
          <a:bodyPr spcFirstLastPara="1" wrap="square" lIns="45675" tIns="45675" rIns="45675" bIns="45675" anchor="ctr" anchorCtr="0">
            <a:normAutofit/>
          </a:bodyPr>
          <a:lstStyle/>
          <a:p>
            <a:pPr marL="0" lvl="0" indent="0" algn="r" rtl="0">
              <a:lnSpc>
                <a:spcPct val="90000"/>
              </a:lnSpc>
              <a:spcBef>
                <a:spcPts val="0"/>
              </a:spcBef>
              <a:spcAft>
                <a:spcPts val="0"/>
              </a:spcAft>
              <a:buClr>
                <a:srgbClr val="FFFFFF"/>
              </a:buClr>
              <a:buSzPts val="2500"/>
              <a:buFont typeface="Calibri"/>
              <a:buNone/>
            </a:pPr>
            <a:r>
              <a:rPr lang="en-US" b="1">
                <a:solidFill>
                  <a:srgbClr val="FFFFFF"/>
                </a:solidFill>
              </a:rPr>
              <a:t>www.survivingdigital.eu</a:t>
            </a:r>
            <a:endParaRPr/>
          </a:p>
        </p:txBody>
      </p:sp>
      <p:pic>
        <p:nvPicPr>
          <p:cNvPr id="219" name="Google Shape;219;p1" descr="Google Shape;221;p1"/>
          <p:cNvPicPr preferRelativeResize="0"/>
          <p:nvPr/>
        </p:nvPicPr>
        <p:blipFill rotWithShape="1">
          <a:blip r:embed="rId3">
            <a:alphaModFix/>
          </a:blip>
          <a:srcRect/>
          <a:stretch/>
        </p:blipFill>
        <p:spPr>
          <a:xfrm>
            <a:off x="6004350" y="560900"/>
            <a:ext cx="5845951" cy="4243600"/>
          </a:xfrm>
          <a:prstGeom prst="rect">
            <a:avLst/>
          </a:prstGeom>
          <a:noFill/>
          <a:ln>
            <a:noFill/>
          </a:ln>
        </p:spPr>
      </p:pic>
      <p:sp>
        <p:nvSpPr>
          <p:cNvPr id="220" name="Google Shape;220;p1"/>
          <p:cNvSpPr txBox="1"/>
          <p:nvPr/>
        </p:nvSpPr>
        <p:spPr>
          <a:xfrm>
            <a:off x="1742150" y="2733258"/>
            <a:ext cx="3000001"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sp>
        <p:nvSpPr>
          <p:cNvPr id="221" name="Google Shape;221;p1"/>
          <p:cNvSpPr txBox="1"/>
          <p:nvPr/>
        </p:nvSpPr>
        <p:spPr>
          <a:xfrm>
            <a:off x="3242150" y="6001994"/>
            <a:ext cx="370010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510"/>
              </a:buClr>
              <a:buSzPts val="800"/>
              <a:buFont typeface="Arial"/>
              <a:buNone/>
            </a:pPr>
            <a:r>
              <a:rPr lang="en-US" sz="800" b="0" i="0" u="none" strike="noStrike" cap="non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22" name="Google Shape;222;p1" descr="Downloads - Creative Commons"/>
          <p:cNvPicPr preferRelativeResize="0"/>
          <p:nvPr/>
        </p:nvPicPr>
        <p:blipFill rotWithShape="1">
          <a:blip r:embed="rId4">
            <a:alphaModFix/>
          </a:blip>
          <a:srcRect/>
          <a:stretch/>
        </p:blipFill>
        <p:spPr>
          <a:xfrm>
            <a:off x="2649550" y="6059964"/>
            <a:ext cx="565150" cy="565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0"/>
          <p:cNvSpPr txBox="1">
            <a:spLocks noGrp="1"/>
          </p:cNvSpPr>
          <p:nvPr>
            <p:ph type="body" idx="1"/>
          </p:nvPr>
        </p:nvSpPr>
        <p:spPr>
          <a:xfrm>
            <a:off x="374210" y="1102806"/>
            <a:ext cx="5457911" cy="4470403"/>
          </a:xfrm>
          <a:prstGeom prst="rect">
            <a:avLst/>
          </a:prstGeom>
          <a:noFill/>
          <a:ln>
            <a:noFill/>
          </a:ln>
        </p:spPr>
        <p:txBody>
          <a:bodyPr spcFirstLastPara="1" wrap="square" lIns="45675" tIns="45675" rIns="45675" bIns="45675" anchor="t" anchorCtr="0">
            <a:normAutofit/>
          </a:bodyPr>
          <a:lstStyle/>
          <a:p>
            <a:pPr marL="0" lvl="0" indent="0" algn="just" rtl="0">
              <a:lnSpc>
                <a:spcPct val="57600"/>
              </a:lnSpc>
              <a:spcBef>
                <a:spcPts val="0"/>
              </a:spcBef>
              <a:spcAft>
                <a:spcPts val="0"/>
              </a:spcAft>
              <a:buClr>
                <a:srgbClr val="FFFFFF"/>
              </a:buClr>
              <a:buSzPts val="1600"/>
              <a:buFont typeface="Calibri"/>
              <a:buNone/>
            </a:pPr>
            <a:endParaRPr sz="1600"/>
          </a:p>
          <a:p>
            <a:pPr marL="0" lvl="0" indent="0" algn="just" rtl="0">
              <a:lnSpc>
                <a:spcPct val="72000"/>
              </a:lnSpc>
              <a:spcBef>
                <a:spcPts val="0"/>
              </a:spcBef>
              <a:spcAft>
                <a:spcPts val="0"/>
              </a:spcAft>
              <a:buClr>
                <a:srgbClr val="FFFFFF"/>
              </a:buClr>
              <a:buSzPts val="1200"/>
              <a:buFont typeface="Calibri"/>
              <a:buNone/>
            </a:pPr>
            <a:r>
              <a:rPr lang="en-US" sz="1200"/>
              <a:t>Type: Non-profit Organization</a:t>
            </a:r>
            <a:endParaRPr sz="1200">
              <a:solidFill>
                <a:srgbClr val="262626"/>
              </a:solidFill>
            </a:endParaRPr>
          </a:p>
          <a:p>
            <a:pPr marL="0" lvl="0" indent="0" algn="just" rtl="0">
              <a:lnSpc>
                <a:spcPct val="72000"/>
              </a:lnSpc>
              <a:spcBef>
                <a:spcPts val="900"/>
              </a:spcBef>
              <a:spcAft>
                <a:spcPts val="0"/>
              </a:spcAft>
              <a:buClr>
                <a:srgbClr val="FFFFFF"/>
              </a:buClr>
              <a:buSzPts val="1200"/>
              <a:buFont typeface="Calibri"/>
              <a:buNone/>
            </a:pPr>
            <a:r>
              <a:rPr lang="en-US" sz="1200"/>
              <a:t>Location: United States (with global resources)</a:t>
            </a:r>
            <a:endParaRPr sz="1200">
              <a:solidFill>
                <a:srgbClr val="262626"/>
              </a:solidFill>
            </a:endParaRPr>
          </a:p>
          <a:p>
            <a:pPr marL="0" lvl="0" indent="0" algn="just" rtl="0">
              <a:lnSpc>
                <a:spcPct val="72000"/>
              </a:lnSpc>
              <a:spcBef>
                <a:spcPts val="900"/>
              </a:spcBef>
              <a:spcAft>
                <a:spcPts val="0"/>
              </a:spcAft>
              <a:buClr>
                <a:srgbClr val="FFFFFF"/>
              </a:buClr>
              <a:buSzPts val="1200"/>
              <a:buFont typeface="Calibri"/>
              <a:buNone/>
            </a:pPr>
            <a:r>
              <a:rPr lang="en-US" sz="1200"/>
              <a:t>Target Group: Parents, educators, policymakers</a:t>
            </a:r>
            <a:endParaRPr sz="1200">
              <a:solidFill>
                <a:srgbClr val="262626"/>
              </a:solidFill>
            </a:endParaRPr>
          </a:p>
          <a:p>
            <a:pPr marL="0" lvl="0" indent="0" algn="just" rtl="0">
              <a:lnSpc>
                <a:spcPct val="72000"/>
              </a:lnSpc>
              <a:spcBef>
                <a:spcPts val="900"/>
              </a:spcBef>
              <a:spcAft>
                <a:spcPts val="0"/>
              </a:spcAft>
              <a:buClr>
                <a:srgbClr val="FFFFFF"/>
              </a:buClr>
              <a:buSzPts val="1200"/>
              <a:buFont typeface="Calibri"/>
              <a:buNone/>
            </a:pPr>
            <a:r>
              <a:rPr lang="en-US" sz="1200"/>
              <a:t>Description: Provides independent reviews, age ratings, &amp; other information about all types of media aimed at children and families.</a:t>
            </a:r>
            <a:endParaRPr sz="1200">
              <a:solidFill>
                <a:srgbClr val="262626"/>
              </a:solidFill>
            </a:endParaRPr>
          </a:p>
          <a:p>
            <a:pPr marL="0" lvl="0" indent="0" algn="just" rtl="0">
              <a:lnSpc>
                <a:spcPct val="72000"/>
              </a:lnSpc>
              <a:spcBef>
                <a:spcPts val="900"/>
              </a:spcBef>
              <a:spcAft>
                <a:spcPts val="0"/>
              </a:spcAft>
              <a:buClr>
                <a:srgbClr val="FFFFFF"/>
              </a:buClr>
              <a:buSzPts val="1200"/>
              <a:buFont typeface="Calibri"/>
              <a:buNone/>
            </a:pPr>
            <a:r>
              <a:rPr lang="en-US" sz="1200"/>
              <a:t>Objectives: To offer information and tools to help families make informed decisions about media and technology.</a:t>
            </a:r>
            <a:endParaRPr sz="1200">
              <a:solidFill>
                <a:srgbClr val="262626"/>
              </a:solidFill>
            </a:endParaRPr>
          </a:p>
          <a:p>
            <a:pPr marL="0" lvl="0" indent="0" algn="just" rtl="0">
              <a:lnSpc>
                <a:spcPct val="72000"/>
              </a:lnSpc>
              <a:spcBef>
                <a:spcPts val="900"/>
              </a:spcBef>
              <a:spcAft>
                <a:spcPts val="0"/>
              </a:spcAft>
              <a:buClr>
                <a:srgbClr val="FFFFFF"/>
              </a:buClr>
              <a:buSzPts val="1200"/>
              <a:buFont typeface="Calibri"/>
              <a:buNone/>
            </a:pPr>
            <a:r>
              <a:rPr lang="en-US" sz="1200"/>
              <a:t>Impact: Common Sense Media's resources are widely used for choosing appropriate media for children and for digital literacy education.</a:t>
            </a:r>
            <a:endParaRPr sz="1200">
              <a:solidFill>
                <a:srgbClr val="262626"/>
              </a:solidFill>
            </a:endParaRPr>
          </a:p>
          <a:p>
            <a:pPr marL="0" lvl="0" indent="0" algn="just" rtl="0">
              <a:lnSpc>
                <a:spcPct val="72000"/>
              </a:lnSpc>
              <a:spcBef>
                <a:spcPts val="900"/>
              </a:spcBef>
              <a:spcAft>
                <a:spcPts val="0"/>
              </a:spcAft>
              <a:buClr>
                <a:srgbClr val="FFFFFF"/>
              </a:buClr>
              <a:buSzPts val="1200"/>
              <a:buFont typeface="Calibri"/>
              <a:buNone/>
            </a:pPr>
            <a:r>
              <a:rPr lang="en-US" sz="1200"/>
              <a:t>Online Reference: You can find resources and research at the Common Sense Media website: </a:t>
            </a:r>
            <a:r>
              <a:rPr lang="en-US" sz="1200" u="sng">
                <a:solidFill>
                  <a:srgbClr val="0000FF"/>
                </a:solidFill>
                <a:hlinkClick r:id="rId3">
                  <a:extLst>
                    <a:ext uri="{A12FA001-AC4F-418D-AE19-62706E023703}">
                      <ahyp:hlinkClr xmlns:ahyp="http://schemas.microsoft.com/office/drawing/2018/hyperlinkcolor" val="tx"/>
                    </a:ext>
                  </a:extLst>
                </a:hlinkClick>
              </a:rPr>
              <a:t>https://www.commonsensemedia.org/</a:t>
            </a:r>
            <a:endParaRPr sz="1200">
              <a:solidFill>
                <a:srgbClr val="262626"/>
              </a:solidFill>
            </a:endParaRPr>
          </a:p>
          <a:p>
            <a:pPr marL="0" lvl="0" indent="59937" algn="l" rtl="0">
              <a:lnSpc>
                <a:spcPct val="57600"/>
              </a:lnSpc>
              <a:spcBef>
                <a:spcPts val="100"/>
              </a:spcBef>
              <a:spcAft>
                <a:spcPts val="0"/>
              </a:spcAft>
              <a:buClr>
                <a:srgbClr val="262626"/>
              </a:buClr>
              <a:buSzPts val="1200"/>
              <a:buFont typeface="Calibri"/>
              <a:buNone/>
            </a:pPr>
            <a:br>
              <a:rPr lang="en-US" sz="1200"/>
            </a:br>
            <a:endParaRPr sz="1200"/>
          </a:p>
        </p:txBody>
      </p:sp>
      <p:sp>
        <p:nvSpPr>
          <p:cNvPr id="298" name="Google Shape;298;p10"/>
          <p:cNvSpPr txBox="1">
            <a:spLocks noGrp="1"/>
          </p:cNvSpPr>
          <p:nvPr>
            <p:ph type="body" idx="3"/>
          </p:nvPr>
        </p:nvSpPr>
        <p:spPr>
          <a:xfrm>
            <a:off x="374199" y="200074"/>
            <a:ext cx="5985602" cy="11637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b="1">
                <a:solidFill>
                  <a:srgbClr val="00B6E6"/>
                </a:solidFill>
              </a:rPr>
              <a:t>Case Study 1: Common Sense Media Research</a:t>
            </a:r>
            <a:endParaRPr/>
          </a:p>
        </p:txBody>
      </p:sp>
      <p:pic>
        <p:nvPicPr>
          <p:cNvPr id="299" name="Google Shape;299;p10" descr="Google Shape;299;p10"/>
          <p:cNvPicPr preferRelativeResize="0"/>
          <p:nvPr/>
        </p:nvPicPr>
        <p:blipFill rotWithShape="1">
          <a:blip r:embed="rId4">
            <a:alphaModFix/>
          </a:blip>
          <a:srcRect/>
          <a:stretch/>
        </p:blipFill>
        <p:spPr>
          <a:xfrm>
            <a:off x="390383" y="4008201"/>
            <a:ext cx="5425557" cy="2404201"/>
          </a:xfrm>
          <a:prstGeom prst="rect">
            <a:avLst/>
          </a:prstGeom>
          <a:noFill/>
          <a:ln>
            <a:noFill/>
          </a:ln>
          <a:effectLst>
            <a:outerShdw blurRad="63500" rotWithShape="0">
              <a:srgbClr val="000000">
                <a:alpha val="40000"/>
              </a:srgbClr>
            </a:outerShdw>
          </a:effectLst>
        </p:spPr>
      </p:pic>
      <p:pic>
        <p:nvPicPr>
          <p:cNvPr id="300" name="Google Shape;300;p10" descr="Google Shape;300;p10"/>
          <p:cNvPicPr preferRelativeResize="0"/>
          <p:nvPr/>
        </p:nvPicPr>
        <p:blipFill rotWithShape="1">
          <a:blip r:embed="rId5">
            <a:alphaModFix/>
          </a:blip>
          <a:srcRect/>
          <a:stretch/>
        </p:blipFill>
        <p:spPr>
          <a:xfrm>
            <a:off x="7336349" y="3701974"/>
            <a:ext cx="3963201" cy="2283451"/>
          </a:xfrm>
          <a:prstGeom prst="rect">
            <a:avLst/>
          </a:prstGeom>
          <a:noFill/>
          <a:ln>
            <a:noFill/>
          </a:ln>
          <a:effectLst>
            <a:outerShdw blurRad="63500" rotWithShape="0">
              <a:srgbClr val="000000">
                <a:alpha val="40000"/>
              </a:srgbClr>
            </a:outerShdw>
          </a:effectLst>
        </p:spPr>
      </p:pic>
      <p:sp>
        <p:nvSpPr>
          <p:cNvPr id="301" name="Google Shape;301;p10"/>
          <p:cNvSpPr txBox="1"/>
          <p:nvPr/>
        </p:nvSpPr>
        <p:spPr>
          <a:xfrm>
            <a:off x="6982675" y="138550"/>
            <a:ext cx="4668901" cy="4469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B6E6"/>
              </a:buClr>
              <a:buSzPts val="2400"/>
              <a:buFont typeface="Calibri"/>
              <a:buNone/>
            </a:pPr>
            <a:r>
              <a:rPr lang="en-US" sz="2400" b="1" i="0" u="none" strike="noStrike" cap="none">
                <a:solidFill>
                  <a:srgbClr val="00B6E6"/>
                </a:solidFill>
                <a:latin typeface="Calibri"/>
                <a:ea typeface="Calibri"/>
                <a:cs typeface="Calibri"/>
                <a:sym typeface="Calibri"/>
              </a:rPr>
              <a:t>Case Study 2: EU kids online</a:t>
            </a:r>
            <a:endParaRPr/>
          </a:p>
        </p:txBody>
      </p:sp>
      <p:sp>
        <p:nvSpPr>
          <p:cNvPr id="302" name="Google Shape;302;p10"/>
          <p:cNvSpPr txBox="1"/>
          <p:nvPr/>
        </p:nvSpPr>
        <p:spPr>
          <a:xfrm>
            <a:off x="6982687" y="611378"/>
            <a:ext cx="4835100" cy="3090600"/>
          </a:xfrm>
          <a:prstGeom prst="rect">
            <a:avLst/>
          </a:prstGeom>
          <a:noFill/>
          <a:ln>
            <a:noFill/>
          </a:ln>
        </p:spPr>
        <p:txBody>
          <a:bodyPr spcFirstLastPara="1" wrap="square" lIns="45675" tIns="45675" rIns="45675" bIns="45675" anchor="t" anchorCtr="0">
            <a:spAutoFit/>
          </a:bodyPr>
          <a:lstStyle/>
          <a:p>
            <a:pPr marL="0" marR="0" lvl="0" indent="0" algn="just" rtl="0">
              <a:lnSpc>
                <a:spcPct val="90000"/>
              </a:lnSpc>
              <a:spcBef>
                <a:spcPts val="0"/>
              </a:spcBef>
              <a:spcAft>
                <a:spcPts val="0"/>
              </a:spcAft>
              <a:buClr>
                <a:srgbClr val="262626"/>
              </a:buClr>
              <a:buSzPts val="1200"/>
              <a:buFont typeface="Calibri"/>
              <a:buNone/>
            </a:pPr>
            <a:r>
              <a:rPr lang="en-US" sz="1200" b="0" i="0" u="none" strike="noStrike" cap="none">
                <a:solidFill>
                  <a:srgbClr val="262626"/>
                </a:solidFill>
                <a:latin typeface="Calibri"/>
                <a:ea typeface="Calibri"/>
                <a:cs typeface="Calibri"/>
                <a:sym typeface="Calibri"/>
              </a:rPr>
              <a:t>Type: Research Project</a:t>
            </a:r>
            <a:endParaRPr sz="12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262626"/>
              </a:buClr>
              <a:buSzPts val="1200"/>
              <a:buFont typeface="Calibri"/>
              <a:buNone/>
            </a:pPr>
            <a:r>
              <a:rPr lang="en-US" sz="1200" b="0" i="0" u="none" strike="noStrike" cap="none">
                <a:solidFill>
                  <a:srgbClr val="262626"/>
                </a:solidFill>
                <a:latin typeface="Calibri"/>
                <a:ea typeface="Calibri"/>
                <a:cs typeface="Calibri"/>
                <a:sym typeface="Calibri"/>
              </a:rPr>
              <a:t>Location: Europe</a:t>
            </a:r>
            <a:endParaRPr sz="12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262626"/>
              </a:buClr>
              <a:buSzPts val="1200"/>
              <a:buFont typeface="Calibri"/>
              <a:buNone/>
            </a:pPr>
            <a:r>
              <a:rPr lang="en-US" sz="1200" b="0" i="0" u="none" strike="noStrike" cap="none">
                <a:solidFill>
                  <a:srgbClr val="262626"/>
                </a:solidFill>
                <a:latin typeface="Calibri"/>
                <a:ea typeface="Calibri"/>
                <a:cs typeface="Calibri"/>
                <a:sym typeface="Calibri"/>
              </a:rPr>
              <a:t>Target Group: Children, parents, policymakers</a:t>
            </a:r>
            <a:endParaRPr sz="12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262626"/>
              </a:buClr>
              <a:buSzPts val="1200"/>
              <a:buFont typeface="Calibri"/>
              <a:buNone/>
            </a:pPr>
            <a:r>
              <a:rPr lang="en-US" sz="1200" b="0" i="0" u="none" strike="noStrike" cap="none">
                <a:solidFill>
                  <a:srgbClr val="262626"/>
                </a:solidFill>
                <a:latin typeface="Calibri"/>
                <a:ea typeface="Calibri"/>
                <a:cs typeface="Calibri"/>
                <a:sym typeface="Calibri"/>
              </a:rPr>
              <a:t>Description: An international research network that seeks to enhance knowledge of European children's online opportunities, risks, and safety.</a:t>
            </a:r>
            <a:endParaRPr sz="12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262626"/>
              </a:buClr>
              <a:buSzPts val="1200"/>
              <a:buFont typeface="Calibri"/>
              <a:buNone/>
            </a:pPr>
            <a:r>
              <a:rPr lang="en-US" sz="1200" b="0" i="0" u="none" strike="noStrike" cap="none">
                <a:solidFill>
                  <a:srgbClr val="262626"/>
                </a:solidFill>
                <a:latin typeface="Calibri"/>
                <a:ea typeface="Calibri"/>
                <a:cs typeface="Calibri"/>
                <a:sym typeface="Calibri"/>
              </a:rPr>
              <a:t>Objectives: To provide evidence-based knowledge to inform policy and practice regarding children’s online experiences.</a:t>
            </a:r>
            <a:endParaRPr sz="12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262626"/>
              </a:buClr>
              <a:buSzPts val="1200"/>
              <a:buFont typeface="Calibri"/>
              <a:buNone/>
            </a:pPr>
            <a:r>
              <a:rPr lang="en-US" sz="1200" b="0" i="0" u="none" strike="noStrike" cap="none">
                <a:solidFill>
                  <a:srgbClr val="262626"/>
                </a:solidFill>
                <a:latin typeface="Calibri"/>
                <a:ea typeface="Calibri"/>
                <a:cs typeface="Calibri"/>
                <a:sym typeface="Calibri"/>
              </a:rPr>
              <a:t>Impact: Their findings are used across the European Union to shape policies and education regarding children's use of digital media.</a:t>
            </a:r>
            <a:endParaRPr sz="12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262626"/>
              </a:buClr>
              <a:buSzPts val="1200"/>
              <a:buFont typeface="Calibri"/>
              <a:buNone/>
            </a:pPr>
            <a:r>
              <a:rPr lang="en-US" sz="1200" b="0" i="0" u="none" strike="noStrike" cap="none">
                <a:solidFill>
                  <a:srgbClr val="262626"/>
                </a:solidFill>
                <a:latin typeface="Calibri"/>
                <a:ea typeface="Calibri"/>
                <a:cs typeface="Calibri"/>
                <a:sym typeface="Calibri"/>
              </a:rPr>
              <a:t>Online Reference: Reports and publications can be found on the EU Kids Online website: </a:t>
            </a:r>
            <a:r>
              <a:rPr lang="en-US" sz="1200" b="0" i="0" u="sng" strike="noStrike" cap="none">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https://eukidsonline.de/</a:t>
            </a:r>
            <a:r>
              <a:rPr lang="en-US" sz="1200" b="0" i="0" u="none" strike="noStrike" cap="none">
                <a:solidFill>
                  <a:srgbClr val="262626"/>
                </a:solidFill>
                <a:latin typeface="Calibri"/>
                <a:ea typeface="Calibri"/>
                <a:cs typeface="Calibri"/>
                <a:sym typeface="Calibri"/>
              </a:rPr>
              <a:t>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libri"/>
              <a:buNone/>
            </a:pPr>
            <a:br>
              <a:rPr lang="en-US" sz="12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1"/>
          <p:cNvSpPr txBox="1">
            <a:spLocks noGrp="1"/>
          </p:cNvSpPr>
          <p:nvPr>
            <p:ph type="body" idx="1"/>
          </p:nvPr>
        </p:nvSpPr>
        <p:spPr>
          <a:xfrm>
            <a:off x="284449" y="2142800"/>
            <a:ext cx="5457902" cy="2708401"/>
          </a:xfrm>
          <a:prstGeom prst="rect">
            <a:avLst/>
          </a:prstGeom>
          <a:noFill/>
          <a:ln>
            <a:noFill/>
          </a:ln>
        </p:spPr>
        <p:txBody>
          <a:bodyPr spcFirstLastPara="1" wrap="square" lIns="45675" tIns="45675" rIns="45675" bIns="45675" anchor="t" anchorCtr="0">
            <a:normAutofit fontScale="92500"/>
          </a:bodyPr>
          <a:lstStyle/>
          <a:p>
            <a:pPr marL="0" lvl="0" indent="0" algn="just" rtl="0">
              <a:lnSpc>
                <a:spcPct val="72900"/>
              </a:lnSpc>
              <a:spcBef>
                <a:spcPts val="0"/>
              </a:spcBef>
              <a:spcAft>
                <a:spcPts val="0"/>
              </a:spcAft>
              <a:buClr>
                <a:srgbClr val="FFFFFF"/>
              </a:buClr>
              <a:buSzPts val="1200"/>
              <a:buFont typeface="Calibri"/>
              <a:buNone/>
            </a:pPr>
            <a:endParaRPr sz="1200"/>
          </a:p>
          <a:p>
            <a:pPr marL="0" lvl="0" indent="0" algn="just" rtl="0">
              <a:lnSpc>
                <a:spcPct val="100000"/>
              </a:lnSpc>
              <a:spcBef>
                <a:spcPts val="0"/>
              </a:spcBef>
              <a:spcAft>
                <a:spcPts val="0"/>
              </a:spcAft>
              <a:buClr>
                <a:srgbClr val="FFFFFF"/>
              </a:buClr>
              <a:buSzPts val="1200"/>
              <a:buFont typeface="Calibri"/>
              <a:buNone/>
            </a:pPr>
            <a:r>
              <a:rPr lang="en-US" sz="1200" b="1"/>
              <a:t>For Ages 0-2: </a:t>
            </a:r>
            <a:r>
              <a:rPr lang="en-US" sz="1200" b="0"/>
              <a:t>At this age, it's important to note that the American Academy of Pediatrics recommends avoiding the use of screen media other than video chatting for children younger than 18 to 24 months. So, for the youngest in this age group, focus on apps that can be used for interaction with parents or family over video chat.</a:t>
            </a:r>
            <a:endParaRPr sz="1200" b="0"/>
          </a:p>
          <a:p>
            <a:pPr marL="0" lvl="0" indent="0" algn="just" rtl="0">
              <a:lnSpc>
                <a:spcPct val="81000"/>
              </a:lnSpc>
              <a:spcBef>
                <a:spcPts val="0"/>
              </a:spcBef>
              <a:spcAft>
                <a:spcPts val="0"/>
              </a:spcAft>
              <a:buClr>
                <a:srgbClr val="FFFFFF"/>
              </a:buClr>
              <a:buSzPts val="1200"/>
              <a:buFont typeface="Calibri"/>
              <a:buNone/>
            </a:pPr>
            <a:endParaRPr sz="1200"/>
          </a:p>
          <a:p>
            <a:pPr marL="0" lvl="0" indent="0" algn="just" rtl="0">
              <a:lnSpc>
                <a:spcPct val="81000"/>
              </a:lnSpc>
              <a:spcBef>
                <a:spcPts val="1000"/>
              </a:spcBef>
              <a:spcAft>
                <a:spcPts val="0"/>
              </a:spcAft>
              <a:buClr>
                <a:srgbClr val="FFFFFF"/>
              </a:buClr>
              <a:buSzPts val="1200"/>
              <a:buFont typeface="Calibri"/>
              <a:buNone/>
            </a:pPr>
            <a:r>
              <a:rPr lang="en-US" sz="1200"/>
              <a:t>Purpose: Family members can read stories to children through video call.</a:t>
            </a:r>
            <a:endParaRPr sz="1200"/>
          </a:p>
          <a:p>
            <a:pPr marL="0" lvl="0" indent="0" algn="just" rtl="0">
              <a:lnSpc>
                <a:spcPct val="81000"/>
              </a:lnSpc>
              <a:spcBef>
                <a:spcPts val="1000"/>
              </a:spcBef>
              <a:spcAft>
                <a:spcPts val="0"/>
              </a:spcAft>
              <a:buClr>
                <a:srgbClr val="FFFFFF"/>
              </a:buClr>
              <a:buSzPts val="1200"/>
              <a:buFont typeface="Calibri"/>
              <a:buNone/>
            </a:pPr>
            <a:endParaRPr sz="1200"/>
          </a:p>
          <a:p>
            <a:pPr marL="0" lvl="0" indent="0" algn="just" rtl="0">
              <a:lnSpc>
                <a:spcPct val="81000"/>
              </a:lnSpc>
              <a:spcBef>
                <a:spcPts val="1000"/>
              </a:spcBef>
              <a:spcAft>
                <a:spcPts val="0"/>
              </a:spcAft>
              <a:buClr>
                <a:srgbClr val="FFFFFF"/>
              </a:buClr>
              <a:buSzPts val="1200"/>
              <a:buFont typeface="Calibri"/>
              <a:buNone/>
            </a:pPr>
            <a:r>
              <a:rPr lang="en-US" sz="1200"/>
              <a:t>Strengths: Encourages family bonding and early literacy skills.</a:t>
            </a:r>
            <a:endParaRPr sz="1200"/>
          </a:p>
          <a:p>
            <a:pPr marL="0" lvl="0" indent="0" algn="just" rtl="0">
              <a:lnSpc>
                <a:spcPct val="81000"/>
              </a:lnSpc>
              <a:spcBef>
                <a:spcPts val="1000"/>
              </a:spcBef>
              <a:spcAft>
                <a:spcPts val="0"/>
              </a:spcAft>
              <a:buClr>
                <a:srgbClr val="FFFFFF"/>
              </a:buClr>
              <a:buSzPts val="1200"/>
              <a:buFont typeface="Calibri"/>
              <a:buNone/>
            </a:pPr>
            <a:endParaRPr sz="1200"/>
          </a:p>
          <a:p>
            <a:pPr marL="0" lvl="0" indent="0" algn="just" rtl="0">
              <a:lnSpc>
                <a:spcPct val="81000"/>
              </a:lnSpc>
              <a:spcBef>
                <a:spcPts val="1000"/>
              </a:spcBef>
              <a:spcAft>
                <a:spcPts val="0"/>
              </a:spcAft>
              <a:buClr>
                <a:srgbClr val="FFFFFF"/>
              </a:buClr>
              <a:buSzPts val="1200"/>
              <a:buFont typeface="Calibri"/>
              <a:buNone/>
            </a:pPr>
            <a:r>
              <a:rPr lang="en-US" sz="1200"/>
              <a:t>Minimum Age: 18 months+, ideally used with parent interaction.</a:t>
            </a:r>
            <a:endParaRPr sz="1200"/>
          </a:p>
          <a:p>
            <a:pPr marL="0" lvl="0" indent="0" algn="just" rtl="0">
              <a:lnSpc>
                <a:spcPct val="81000"/>
              </a:lnSpc>
              <a:spcBef>
                <a:spcPts val="1000"/>
              </a:spcBef>
              <a:spcAft>
                <a:spcPts val="0"/>
              </a:spcAft>
              <a:buClr>
                <a:srgbClr val="FFFFFF"/>
              </a:buClr>
              <a:buSzPts val="1200"/>
              <a:buFont typeface="Calibri"/>
              <a:buNone/>
            </a:pPr>
            <a:endParaRPr sz="1200"/>
          </a:p>
          <a:p>
            <a:pPr marL="0" lvl="0" indent="0" algn="just" rtl="0">
              <a:lnSpc>
                <a:spcPct val="81000"/>
              </a:lnSpc>
              <a:spcBef>
                <a:spcPts val="1000"/>
              </a:spcBef>
              <a:spcAft>
                <a:spcPts val="0"/>
              </a:spcAft>
              <a:buClr>
                <a:srgbClr val="FFFFFF"/>
              </a:buClr>
              <a:buSzPts val="1200"/>
              <a:buFont typeface="Calibri"/>
              <a:buNone/>
            </a:pPr>
            <a:r>
              <a:rPr lang="en-US" sz="1200"/>
              <a:t>Link: </a:t>
            </a:r>
            <a:r>
              <a:rPr lang="en-US" sz="1200" u="sng">
                <a:solidFill>
                  <a:srgbClr val="0000FF"/>
                </a:solidFill>
                <a:hlinkClick r:id="rId3">
                  <a:extLst>
                    <a:ext uri="{A12FA001-AC4F-418D-AE19-62706E023703}">
                      <ahyp:hlinkClr xmlns:ahyp="http://schemas.microsoft.com/office/drawing/2018/hyperlinkcolor" val="tx"/>
                    </a:ext>
                  </a:extLst>
                </a:hlinkClick>
              </a:rPr>
              <a:t>https://www.readeo.com/</a:t>
            </a:r>
            <a:r>
              <a:rPr lang="en-US" sz="1200"/>
              <a:t> </a:t>
            </a:r>
            <a:endParaRPr sz="1200"/>
          </a:p>
        </p:txBody>
      </p:sp>
      <p:sp>
        <p:nvSpPr>
          <p:cNvPr id="308" name="Google Shape;308;p11"/>
          <p:cNvSpPr txBox="1">
            <a:spLocks noGrp="1"/>
          </p:cNvSpPr>
          <p:nvPr>
            <p:ph type="body" idx="3"/>
          </p:nvPr>
        </p:nvSpPr>
        <p:spPr>
          <a:xfrm>
            <a:off x="284449" y="619424"/>
            <a:ext cx="5269202" cy="992700"/>
          </a:xfrm>
          <a:prstGeom prst="rect">
            <a:avLst/>
          </a:prstGeom>
          <a:noFill/>
          <a:ln>
            <a:noFill/>
          </a:ln>
        </p:spPr>
        <p:txBody>
          <a:bodyPr spcFirstLastPara="1" wrap="square" lIns="45675" tIns="45675" rIns="45675" bIns="45675" anchor="t" anchorCtr="0">
            <a:normAutofit/>
          </a:bodyPr>
          <a:lstStyle/>
          <a:p>
            <a:pPr marL="0" lvl="0" indent="0" algn="l" rtl="0">
              <a:lnSpc>
                <a:spcPct val="57600"/>
              </a:lnSpc>
              <a:spcBef>
                <a:spcPts val="0"/>
              </a:spcBef>
              <a:spcAft>
                <a:spcPts val="0"/>
              </a:spcAft>
              <a:buClr>
                <a:srgbClr val="00B6E6"/>
              </a:buClr>
              <a:buSzPts val="2400"/>
              <a:buFont typeface="Calibri"/>
              <a:buNone/>
            </a:pPr>
            <a:r>
              <a:rPr lang="en-US" b="1">
                <a:solidFill>
                  <a:srgbClr val="00B6E6"/>
                </a:solidFill>
              </a:rPr>
              <a:t>Examples of apps to use: </a:t>
            </a:r>
            <a:endParaRPr/>
          </a:p>
          <a:p>
            <a:pPr marL="0" lvl="0" indent="0" algn="l" rtl="0">
              <a:lnSpc>
                <a:spcPct val="57600"/>
              </a:lnSpc>
              <a:spcBef>
                <a:spcPts val="0"/>
              </a:spcBef>
              <a:spcAft>
                <a:spcPts val="0"/>
              </a:spcAft>
              <a:buClr>
                <a:srgbClr val="00B6E6"/>
              </a:buClr>
              <a:buSzPts val="2400"/>
              <a:buFont typeface="Calibri"/>
              <a:buNone/>
            </a:pPr>
            <a:r>
              <a:rPr lang="en-US" b="1">
                <a:solidFill>
                  <a:srgbClr val="00B6E6"/>
                </a:solidFill>
              </a:rPr>
              <a:t> </a:t>
            </a:r>
            <a:endParaRPr/>
          </a:p>
          <a:p>
            <a:pPr marL="0" lvl="0" indent="0" algn="l" rtl="0">
              <a:lnSpc>
                <a:spcPct val="57600"/>
              </a:lnSpc>
              <a:spcBef>
                <a:spcPts val="0"/>
              </a:spcBef>
              <a:spcAft>
                <a:spcPts val="0"/>
              </a:spcAft>
              <a:buClr>
                <a:srgbClr val="00B6E6"/>
              </a:buClr>
              <a:buSzPts val="2400"/>
              <a:buFont typeface="Calibri"/>
              <a:buNone/>
            </a:pPr>
            <a:r>
              <a:rPr lang="en-US" b="1">
                <a:solidFill>
                  <a:srgbClr val="00B6E6"/>
                </a:solidFill>
              </a:rPr>
              <a:t>1.Readeo - Virtual Story Time</a:t>
            </a:r>
            <a:endParaRPr/>
          </a:p>
        </p:txBody>
      </p:sp>
      <p:pic>
        <p:nvPicPr>
          <p:cNvPr id="309" name="Google Shape;309;p11" descr="Google Shape;309;p11"/>
          <p:cNvPicPr preferRelativeResize="0"/>
          <p:nvPr/>
        </p:nvPicPr>
        <p:blipFill rotWithShape="1">
          <a:blip r:embed="rId4">
            <a:alphaModFix/>
          </a:blip>
          <a:srcRect/>
          <a:stretch/>
        </p:blipFill>
        <p:spPr>
          <a:xfrm>
            <a:off x="5900739" y="742951"/>
            <a:ext cx="5886452" cy="5214938"/>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2"/>
          <p:cNvSpPr txBox="1">
            <a:spLocks noGrp="1"/>
          </p:cNvSpPr>
          <p:nvPr>
            <p:ph type="body" idx="1"/>
          </p:nvPr>
        </p:nvSpPr>
        <p:spPr>
          <a:xfrm>
            <a:off x="6465300" y="1551375"/>
            <a:ext cx="5505300" cy="4874700"/>
          </a:xfrm>
          <a:prstGeom prst="rect">
            <a:avLst/>
          </a:prstGeom>
          <a:noFill/>
          <a:ln>
            <a:noFill/>
          </a:ln>
        </p:spPr>
        <p:txBody>
          <a:bodyPr spcFirstLastPara="1" wrap="square" lIns="45675" tIns="45675" rIns="45675" bIns="45675" anchor="t" anchorCtr="0">
            <a:normAutofit/>
          </a:bodyPr>
          <a:lstStyle/>
          <a:p>
            <a:pPr marL="0" lvl="0" indent="0" algn="just" rtl="0">
              <a:lnSpc>
                <a:spcPct val="100000"/>
              </a:lnSpc>
              <a:spcBef>
                <a:spcPts val="0"/>
              </a:spcBef>
              <a:spcAft>
                <a:spcPts val="0"/>
              </a:spcAft>
              <a:buClr>
                <a:srgbClr val="FFFFFF"/>
              </a:buClr>
              <a:buSzPts val="1200"/>
              <a:buFont typeface="Calibri"/>
              <a:buNone/>
            </a:pPr>
            <a:r>
              <a:rPr lang="en-US" sz="1200" b="1"/>
              <a:t>For Ages 2-3: </a:t>
            </a:r>
            <a:r>
              <a:rPr lang="en-US" sz="1200" b="0"/>
              <a:t>At this age, some screen time with educational content can be introduced, ideally through shared experiences with a parent or caregiver.</a:t>
            </a:r>
            <a:endParaRPr sz="1200" b="0"/>
          </a:p>
          <a:p>
            <a:pPr marL="0" lvl="0" indent="0" algn="just" rtl="0">
              <a:lnSpc>
                <a:spcPct val="90000"/>
              </a:lnSpc>
              <a:spcBef>
                <a:spcPts val="0"/>
              </a:spcBef>
              <a:spcAft>
                <a:spcPts val="0"/>
              </a:spcAft>
              <a:buClr>
                <a:srgbClr val="FFFFFF"/>
              </a:buClr>
              <a:buSzPts val="1200"/>
              <a:buFont typeface="Calibri"/>
              <a:buNone/>
            </a:pPr>
            <a:endParaRPr sz="1200"/>
          </a:p>
          <a:p>
            <a:pPr marL="0" lvl="0" indent="0" algn="just" rtl="0">
              <a:lnSpc>
                <a:spcPct val="90000"/>
              </a:lnSpc>
              <a:spcBef>
                <a:spcPts val="1000"/>
              </a:spcBef>
              <a:spcAft>
                <a:spcPts val="0"/>
              </a:spcAft>
              <a:buClr>
                <a:srgbClr val="FFFFFF"/>
              </a:buClr>
              <a:buSzPts val="1200"/>
              <a:buFont typeface="Calibri"/>
              <a:buNone/>
            </a:pPr>
            <a:r>
              <a:rPr lang="en-US" sz="1200"/>
              <a:t>Purpose: Introduces basic science concepts through games and hands-on activities.</a:t>
            </a:r>
            <a:endParaRPr sz="1200"/>
          </a:p>
          <a:p>
            <a:pPr marL="0" lvl="0" indent="0" algn="just" rtl="0">
              <a:lnSpc>
                <a:spcPct val="90000"/>
              </a:lnSpc>
              <a:spcBef>
                <a:spcPts val="1000"/>
              </a:spcBef>
              <a:spcAft>
                <a:spcPts val="0"/>
              </a:spcAft>
              <a:buClr>
                <a:srgbClr val="FFFFFF"/>
              </a:buClr>
              <a:buSzPts val="1200"/>
              <a:buFont typeface="Calibri"/>
              <a:buNone/>
            </a:pPr>
            <a:endParaRPr sz="1200"/>
          </a:p>
          <a:p>
            <a:pPr marL="0" lvl="0" indent="0" algn="just" rtl="0">
              <a:lnSpc>
                <a:spcPct val="90000"/>
              </a:lnSpc>
              <a:spcBef>
                <a:spcPts val="1000"/>
              </a:spcBef>
              <a:spcAft>
                <a:spcPts val="0"/>
              </a:spcAft>
              <a:buClr>
                <a:srgbClr val="FFFFFF"/>
              </a:buClr>
              <a:buSzPts val="1200"/>
              <a:buFont typeface="Calibri"/>
              <a:buNone/>
            </a:pPr>
            <a:r>
              <a:rPr lang="en-US" sz="1200"/>
              <a:t>Strengths: No advertisements, promotes offline activities, and aligns with educational goals.</a:t>
            </a:r>
            <a:endParaRPr sz="1200"/>
          </a:p>
          <a:p>
            <a:pPr marL="0" lvl="0" indent="0" algn="just" rtl="0">
              <a:lnSpc>
                <a:spcPct val="90000"/>
              </a:lnSpc>
              <a:spcBef>
                <a:spcPts val="1000"/>
              </a:spcBef>
              <a:spcAft>
                <a:spcPts val="0"/>
              </a:spcAft>
              <a:buClr>
                <a:srgbClr val="FFFFFF"/>
              </a:buClr>
              <a:buSzPts val="1200"/>
              <a:buFont typeface="Calibri"/>
              <a:buNone/>
            </a:pPr>
            <a:endParaRPr sz="1200"/>
          </a:p>
          <a:p>
            <a:pPr marL="0" lvl="0" indent="0" algn="just" rtl="0">
              <a:lnSpc>
                <a:spcPct val="90000"/>
              </a:lnSpc>
              <a:spcBef>
                <a:spcPts val="1000"/>
              </a:spcBef>
              <a:spcAft>
                <a:spcPts val="0"/>
              </a:spcAft>
              <a:buClr>
                <a:srgbClr val="FFFFFF"/>
              </a:buClr>
              <a:buSzPts val="1200"/>
              <a:buFont typeface="Calibri"/>
              <a:buNone/>
            </a:pPr>
            <a:r>
              <a:rPr lang="en-US" sz="1200"/>
              <a:t>Minimum Age: 2 years old, under parental guidance.</a:t>
            </a:r>
            <a:endParaRPr sz="1200"/>
          </a:p>
          <a:p>
            <a:pPr marL="0" lvl="0" indent="0" algn="just" rtl="0">
              <a:lnSpc>
                <a:spcPct val="90000"/>
              </a:lnSpc>
              <a:spcBef>
                <a:spcPts val="1000"/>
              </a:spcBef>
              <a:spcAft>
                <a:spcPts val="0"/>
              </a:spcAft>
              <a:buClr>
                <a:srgbClr val="FFFFFF"/>
              </a:buClr>
              <a:buSzPts val="1200"/>
              <a:buFont typeface="Calibri"/>
              <a:buNone/>
            </a:pPr>
            <a:endParaRPr sz="1200"/>
          </a:p>
          <a:p>
            <a:pPr marL="0" lvl="0" indent="0" algn="just" rtl="0">
              <a:lnSpc>
                <a:spcPct val="90000"/>
              </a:lnSpc>
              <a:spcBef>
                <a:spcPts val="1000"/>
              </a:spcBef>
              <a:spcAft>
                <a:spcPts val="0"/>
              </a:spcAft>
              <a:buClr>
                <a:srgbClr val="FFFFFF"/>
              </a:buClr>
              <a:buSzPts val="1200"/>
              <a:buFont typeface="Calibri"/>
              <a:buNone/>
            </a:pPr>
            <a:r>
              <a:rPr lang="en-US" sz="1200"/>
              <a:t>Website: </a:t>
            </a:r>
            <a:r>
              <a:rPr lang="en-US" sz="1200" u="sng">
                <a:solidFill>
                  <a:srgbClr val="0000FF"/>
                </a:solidFill>
                <a:hlinkClick r:id="rId3">
                  <a:extLst>
                    <a:ext uri="{A12FA001-AC4F-418D-AE19-62706E023703}">
                      <ahyp:hlinkClr xmlns:ahyp="http://schemas.microsoft.com/office/drawing/2018/hyperlinkcolor" val="tx"/>
                    </a:ext>
                  </a:extLst>
                </a:hlinkClick>
              </a:rPr>
              <a:t>https://pbskids.org/apps/play-and-learn-science-.html</a:t>
            </a:r>
            <a:r>
              <a:rPr lang="en-US" sz="1200"/>
              <a:t> </a:t>
            </a:r>
            <a:endParaRPr sz="1200"/>
          </a:p>
        </p:txBody>
      </p:sp>
      <p:sp>
        <p:nvSpPr>
          <p:cNvPr id="315" name="Google Shape;315;p12"/>
          <p:cNvSpPr txBox="1">
            <a:spLocks noGrp="1"/>
          </p:cNvSpPr>
          <p:nvPr>
            <p:ph type="body" idx="3"/>
          </p:nvPr>
        </p:nvSpPr>
        <p:spPr>
          <a:xfrm>
            <a:off x="6465299" y="324561"/>
            <a:ext cx="4888501" cy="992700"/>
          </a:xfrm>
          <a:prstGeom prst="rect">
            <a:avLst/>
          </a:prstGeom>
          <a:noFill/>
          <a:ln>
            <a:noFill/>
          </a:ln>
        </p:spPr>
        <p:txBody>
          <a:bodyPr spcFirstLastPara="1" wrap="square" lIns="45675" tIns="45675" rIns="45675" bIns="45675" anchor="t" anchorCtr="0">
            <a:normAutofit/>
          </a:bodyPr>
          <a:lstStyle/>
          <a:p>
            <a:pPr marL="0" lvl="0" indent="0" algn="l" rtl="0">
              <a:lnSpc>
                <a:spcPct val="81000"/>
              </a:lnSpc>
              <a:spcBef>
                <a:spcPts val="0"/>
              </a:spcBef>
              <a:spcAft>
                <a:spcPts val="0"/>
              </a:spcAft>
              <a:buClr>
                <a:srgbClr val="00B6E6"/>
              </a:buClr>
              <a:buSzPts val="2400"/>
              <a:buFont typeface="Calibri"/>
              <a:buNone/>
            </a:pPr>
            <a:r>
              <a:rPr lang="en-US" b="1">
                <a:solidFill>
                  <a:srgbClr val="00B6E6"/>
                </a:solidFill>
              </a:rPr>
              <a:t>2. Play and learn science by PBS KIDS</a:t>
            </a:r>
            <a:endParaRPr/>
          </a:p>
        </p:txBody>
      </p:sp>
      <p:pic>
        <p:nvPicPr>
          <p:cNvPr id="316" name="Google Shape;316;p12" descr="Google Shape;316;p12"/>
          <p:cNvPicPr preferRelativeResize="0"/>
          <p:nvPr/>
        </p:nvPicPr>
        <p:blipFill rotWithShape="1">
          <a:blip r:embed="rId4">
            <a:alphaModFix/>
          </a:blip>
          <a:srcRect/>
          <a:stretch/>
        </p:blipFill>
        <p:spPr>
          <a:xfrm>
            <a:off x="357188" y="1039375"/>
            <a:ext cx="5614988" cy="4419809"/>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3"/>
          <p:cNvSpPr txBox="1">
            <a:spLocks noGrp="1"/>
          </p:cNvSpPr>
          <p:nvPr>
            <p:ph type="body" idx="1"/>
          </p:nvPr>
        </p:nvSpPr>
        <p:spPr>
          <a:xfrm>
            <a:off x="256225" y="2169474"/>
            <a:ext cx="5849100" cy="3960002"/>
          </a:xfrm>
          <a:prstGeom prst="rect">
            <a:avLst/>
          </a:prstGeom>
          <a:noFill/>
          <a:ln>
            <a:noFill/>
          </a:ln>
        </p:spPr>
        <p:txBody>
          <a:bodyPr spcFirstLastPara="1" wrap="square" lIns="45675" tIns="45675" rIns="45675" bIns="45675" anchor="t" anchorCtr="0">
            <a:normAutofit/>
          </a:bodyPr>
          <a:lstStyle/>
          <a:p>
            <a:pPr marL="0" lvl="0" indent="0" algn="just" rtl="0">
              <a:lnSpc>
                <a:spcPct val="100000"/>
              </a:lnSpc>
              <a:spcBef>
                <a:spcPts val="0"/>
              </a:spcBef>
              <a:spcAft>
                <a:spcPts val="0"/>
              </a:spcAft>
              <a:buClr>
                <a:srgbClr val="FFFFFF"/>
              </a:buClr>
              <a:buSzPts val="1200"/>
              <a:buFont typeface="Calibri"/>
              <a:buNone/>
            </a:pPr>
            <a:r>
              <a:rPr lang="en-US" sz="1200" b="1"/>
              <a:t>For Ages 2-3: </a:t>
            </a:r>
            <a:r>
              <a:rPr lang="en-US" sz="1200" b="0"/>
              <a:t>At this age, some screen time with educational content can be introduced, ideally through shared experiences with a parent or caregiver.</a:t>
            </a:r>
            <a:endParaRPr sz="1200" b="0"/>
          </a:p>
          <a:p>
            <a:pPr marL="0" lvl="0" indent="0" algn="just" rtl="0">
              <a:lnSpc>
                <a:spcPct val="100000"/>
              </a:lnSpc>
              <a:spcBef>
                <a:spcPts val="0"/>
              </a:spcBef>
              <a:spcAft>
                <a:spcPts val="0"/>
              </a:spcAft>
              <a:buClr>
                <a:srgbClr val="FFFFFF"/>
              </a:buClr>
              <a:buSzPts val="1200"/>
              <a:buFont typeface="Calibri"/>
              <a:buNone/>
            </a:pPr>
            <a:endParaRPr sz="1200"/>
          </a:p>
          <a:p>
            <a:pPr marL="0" lvl="0" indent="0" algn="just" rtl="0">
              <a:lnSpc>
                <a:spcPct val="72000"/>
              </a:lnSpc>
              <a:spcBef>
                <a:spcPts val="1000"/>
              </a:spcBef>
              <a:spcAft>
                <a:spcPts val="0"/>
              </a:spcAft>
              <a:buClr>
                <a:srgbClr val="FFFFFF"/>
              </a:buClr>
              <a:buSzPts val="1200"/>
              <a:buFont typeface="Calibri"/>
              <a:buNone/>
            </a:pPr>
            <a:r>
              <a:rPr lang="en-US" sz="1200"/>
              <a:t>Purpose: Covers various educational themes from letters to shapes and colors.</a:t>
            </a:r>
            <a:endParaRPr sz="1200"/>
          </a:p>
          <a:p>
            <a:pPr marL="0" lvl="0" indent="0" algn="just" rtl="0">
              <a:lnSpc>
                <a:spcPct val="72000"/>
              </a:lnSpc>
              <a:spcBef>
                <a:spcPts val="1000"/>
              </a:spcBef>
              <a:spcAft>
                <a:spcPts val="0"/>
              </a:spcAft>
              <a:buClr>
                <a:srgbClr val="FFFFFF"/>
              </a:buClr>
              <a:buSzPts val="1200"/>
              <a:buFont typeface="Calibri"/>
              <a:buNone/>
            </a:pPr>
            <a:endParaRPr sz="1200"/>
          </a:p>
          <a:p>
            <a:pPr marL="0" lvl="0" indent="0" algn="just" rtl="0">
              <a:lnSpc>
                <a:spcPct val="72000"/>
              </a:lnSpc>
              <a:spcBef>
                <a:spcPts val="1000"/>
              </a:spcBef>
              <a:spcAft>
                <a:spcPts val="0"/>
              </a:spcAft>
              <a:buClr>
                <a:srgbClr val="FFFFFF"/>
              </a:buClr>
              <a:buSzPts val="1200"/>
              <a:buFont typeface="Calibri"/>
              <a:buNone/>
            </a:pPr>
            <a:r>
              <a:rPr lang="en-US" sz="1200"/>
              <a:t>Strengths: Ad-free, interactive, and designed for young children's learning.</a:t>
            </a:r>
            <a:endParaRPr sz="1200"/>
          </a:p>
          <a:p>
            <a:pPr marL="0" lvl="0" indent="0" algn="just" rtl="0">
              <a:lnSpc>
                <a:spcPct val="72000"/>
              </a:lnSpc>
              <a:spcBef>
                <a:spcPts val="1000"/>
              </a:spcBef>
              <a:spcAft>
                <a:spcPts val="0"/>
              </a:spcAft>
              <a:buClr>
                <a:srgbClr val="FFFFFF"/>
              </a:buClr>
              <a:buSzPts val="1200"/>
              <a:buFont typeface="Calibri"/>
              <a:buNone/>
            </a:pPr>
            <a:endParaRPr sz="1200"/>
          </a:p>
          <a:p>
            <a:pPr marL="0" lvl="0" indent="0" algn="just" rtl="0">
              <a:lnSpc>
                <a:spcPct val="72000"/>
              </a:lnSpc>
              <a:spcBef>
                <a:spcPts val="1000"/>
              </a:spcBef>
              <a:spcAft>
                <a:spcPts val="0"/>
              </a:spcAft>
              <a:buClr>
                <a:srgbClr val="FFFFFF"/>
              </a:buClr>
              <a:buSzPts val="1200"/>
              <a:buFont typeface="Calibri"/>
              <a:buNone/>
            </a:pPr>
            <a:r>
              <a:rPr lang="en-US" sz="1200"/>
              <a:t>Minimum Age: 2 years old.</a:t>
            </a:r>
            <a:endParaRPr sz="1200"/>
          </a:p>
          <a:p>
            <a:pPr marL="0" lvl="0" indent="0" algn="just" rtl="0">
              <a:lnSpc>
                <a:spcPct val="72000"/>
              </a:lnSpc>
              <a:spcBef>
                <a:spcPts val="1000"/>
              </a:spcBef>
              <a:spcAft>
                <a:spcPts val="0"/>
              </a:spcAft>
              <a:buClr>
                <a:srgbClr val="FFFFFF"/>
              </a:buClr>
              <a:buSzPts val="1200"/>
              <a:buFont typeface="Calibri"/>
              <a:buNone/>
            </a:pPr>
            <a:endParaRPr sz="1200"/>
          </a:p>
          <a:p>
            <a:pPr marL="0" lvl="0" indent="0" algn="just" rtl="0">
              <a:lnSpc>
                <a:spcPct val="72000"/>
              </a:lnSpc>
              <a:spcBef>
                <a:spcPts val="1000"/>
              </a:spcBef>
              <a:spcAft>
                <a:spcPts val="0"/>
              </a:spcAft>
              <a:buClr>
                <a:srgbClr val="FFFFFF"/>
              </a:buClr>
              <a:buSzPts val="1200"/>
              <a:buFont typeface="Calibri"/>
              <a:buNone/>
            </a:pPr>
            <a:r>
              <a:rPr lang="en-US" sz="1200"/>
              <a:t>Website: </a:t>
            </a:r>
            <a:r>
              <a:rPr lang="en-US" sz="1200" u="sng">
                <a:solidFill>
                  <a:srgbClr val="0000FF"/>
                </a:solidFill>
                <a:hlinkClick r:id="rId3">
                  <a:extLst>
                    <a:ext uri="{A12FA001-AC4F-418D-AE19-62706E023703}">
                      <ahyp:hlinkClr xmlns:ahyp="http://schemas.microsoft.com/office/drawing/2018/hyperlinkcolor" val="tx"/>
                    </a:ext>
                  </a:extLst>
                </a:hlinkClick>
              </a:rPr>
              <a:t>https://www.duckduckmoose.com/educational-iphone-itouch-apps-for-kids/fish-school/</a:t>
            </a:r>
            <a:r>
              <a:rPr lang="en-US" sz="1200"/>
              <a:t> </a:t>
            </a:r>
            <a:endParaRPr sz="1200"/>
          </a:p>
        </p:txBody>
      </p:sp>
      <p:sp>
        <p:nvSpPr>
          <p:cNvPr id="322" name="Google Shape;322;p13"/>
          <p:cNvSpPr txBox="1">
            <a:spLocks noGrp="1"/>
          </p:cNvSpPr>
          <p:nvPr>
            <p:ph type="body" idx="3"/>
          </p:nvPr>
        </p:nvSpPr>
        <p:spPr>
          <a:xfrm>
            <a:off x="256225" y="728500"/>
            <a:ext cx="5813400" cy="8289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b="1">
                <a:solidFill>
                  <a:srgbClr val="00B6E6"/>
                </a:solidFill>
              </a:rPr>
              <a:t>3.Duck Duck Moose App (such as 'Fish School')</a:t>
            </a:r>
            <a:endParaRPr/>
          </a:p>
        </p:txBody>
      </p:sp>
      <p:pic>
        <p:nvPicPr>
          <p:cNvPr id="323" name="Google Shape;323;p13" descr="Google Shape;323;p13"/>
          <p:cNvPicPr preferRelativeResize="0"/>
          <p:nvPr/>
        </p:nvPicPr>
        <p:blipFill rotWithShape="1">
          <a:blip r:embed="rId4">
            <a:alphaModFix/>
          </a:blip>
          <a:srcRect/>
          <a:stretch/>
        </p:blipFill>
        <p:spPr>
          <a:xfrm>
            <a:off x="6105328" y="1277150"/>
            <a:ext cx="4986342" cy="3647717"/>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4"/>
          <p:cNvSpPr txBox="1">
            <a:spLocks noGrp="1"/>
          </p:cNvSpPr>
          <p:nvPr>
            <p:ph type="body" idx="1"/>
          </p:nvPr>
        </p:nvSpPr>
        <p:spPr>
          <a:xfrm>
            <a:off x="385450" y="385749"/>
            <a:ext cx="11585400" cy="1033202"/>
          </a:xfrm>
          <a:prstGeom prst="rect">
            <a:avLst/>
          </a:prstGeom>
          <a:noFill/>
          <a:ln>
            <a:noFill/>
          </a:ln>
        </p:spPr>
        <p:txBody>
          <a:bodyPr spcFirstLastPara="1" wrap="square" lIns="45675" tIns="45675" rIns="45675" bIns="45675" anchor="t" anchorCtr="0">
            <a:normAutofit/>
          </a:bodyPr>
          <a:lstStyle/>
          <a:p>
            <a:pPr marL="0" lvl="0" indent="70609" algn="l" rtl="0">
              <a:lnSpc>
                <a:spcPct val="64799"/>
              </a:lnSpc>
              <a:spcBef>
                <a:spcPts val="0"/>
              </a:spcBef>
              <a:spcAft>
                <a:spcPts val="0"/>
              </a:spcAft>
              <a:buClr>
                <a:srgbClr val="00B0F0"/>
              </a:buClr>
              <a:buSzPts val="2400"/>
              <a:buFont typeface="Calibri"/>
              <a:buNone/>
            </a:pPr>
            <a:r>
              <a:rPr lang="en-US" b="1">
                <a:solidFill>
                  <a:srgbClr val="00B0F0"/>
                </a:solidFill>
              </a:rPr>
              <a:t>4.Busy Shapes &amp; Colours </a:t>
            </a:r>
            <a:endParaRPr/>
          </a:p>
          <a:p>
            <a:pPr marL="0" lvl="0" indent="70609" algn="l" rtl="0">
              <a:lnSpc>
                <a:spcPct val="64799"/>
              </a:lnSpc>
              <a:spcBef>
                <a:spcPts val="200"/>
              </a:spcBef>
              <a:spcAft>
                <a:spcPts val="0"/>
              </a:spcAft>
              <a:buClr>
                <a:srgbClr val="00B0F0"/>
              </a:buClr>
              <a:buSzPts val="2300"/>
              <a:buFont typeface="Calibri"/>
              <a:buNone/>
            </a:pPr>
            <a:br>
              <a:rPr lang="en-US" sz="2300" b="1">
                <a:solidFill>
                  <a:srgbClr val="00B0F0"/>
                </a:solidFill>
              </a:rPr>
            </a:br>
            <a:endParaRPr/>
          </a:p>
        </p:txBody>
      </p:sp>
      <p:sp>
        <p:nvSpPr>
          <p:cNvPr id="329" name="Google Shape;329;p14"/>
          <p:cNvSpPr txBox="1"/>
          <p:nvPr/>
        </p:nvSpPr>
        <p:spPr>
          <a:xfrm>
            <a:off x="385450" y="1996025"/>
            <a:ext cx="5151600" cy="3883800"/>
          </a:xfrm>
          <a:prstGeom prst="rect">
            <a:avLst/>
          </a:prstGeom>
          <a:noFill/>
          <a:ln>
            <a:noFill/>
          </a:ln>
        </p:spPr>
        <p:txBody>
          <a:bodyPr spcFirstLastPara="1" wrap="square" lIns="45675" tIns="45675" rIns="45675" bIns="45675" anchor="t" anchorCtr="0">
            <a:spAutoFit/>
          </a:bodyPr>
          <a:lstStyle/>
          <a:p>
            <a:pPr marL="0" marR="0" lvl="0" indent="0" algn="just" rtl="0">
              <a:lnSpc>
                <a:spcPct val="100000"/>
              </a:lnSpc>
              <a:spcBef>
                <a:spcPts val="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For Ages 3-5: Children at this stage can benefit from more structured educational content that still allows for creative play.</a:t>
            </a:r>
            <a:endParaRPr sz="1200" i="0" u="none" strike="noStrike" cap="none">
              <a:solidFill>
                <a:srgbClr val="FFFFFF"/>
              </a:solidFill>
              <a:latin typeface="Calibri"/>
              <a:ea typeface="Calibri"/>
              <a:cs typeface="Calibri"/>
              <a:sym typeface="Calibri"/>
            </a:endParaRPr>
          </a:p>
          <a:p>
            <a:pPr marL="0" marR="0" lvl="0" indent="0" algn="just" rtl="0">
              <a:lnSpc>
                <a:spcPct val="100000"/>
              </a:lnSpc>
              <a:spcBef>
                <a:spcPts val="0"/>
              </a:spcBef>
              <a:spcAft>
                <a:spcPts val="0"/>
              </a:spcAft>
              <a:buClr>
                <a:srgbClr val="FFFFFF"/>
              </a:buClr>
              <a:buSzPts val="1200"/>
              <a:buFont typeface="Calibri"/>
              <a:buNone/>
            </a:pPr>
            <a:endParaRPr sz="1200">
              <a:solidFill>
                <a:srgbClr val="FFFFFF"/>
              </a:solidFill>
              <a:latin typeface="Calibri"/>
              <a:ea typeface="Calibri"/>
              <a:cs typeface="Calibri"/>
              <a:sym typeface="Calibri"/>
            </a:endParaRPr>
          </a:p>
          <a:p>
            <a:pPr marL="0" marR="0" lvl="0" indent="0" algn="just" rtl="0">
              <a:lnSpc>
                <a:spcPct val="10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Purpose: Enhances problem-solving, color recognition, and shape matching skills.</a:t>
            </a:r>
            <a:endParaRPr sz="1200" i="0" u="none" strike="noStrike" cap="none">
              <a:solidFill>
                <a:srgbClr val="FFFFFF"/>
              </a:solidFill>
              <a:latin typeface="Calibri"/>
              <a:ea typeface="Calibri"/>
              <a:cs typeface="Calibri"/>
              <a:sym typeface="Calibri"/>
            </a:endParaRPr>
          </a:p>
          <a:p>
            <a:pPr marL="0" marR="0" lvl="0" indent="0" algn="just" rtl="0">
              <a:lnSpc>
                <a:spcPct val="100000"/>
              </a:lnSpc>
              <a:spcBef>
                <a:spcPts val="1000"/>
              </a:spcBef>
              <a:spcAft>
                <a:spcPts val="0"/>
              </a:spcAft>
              <a:buClr>
                <a:srgbClr val="FFFFFF"/>
              </a:buClr>
              <a:buSzPts val="1200"/>
              <a:buFont typeface="Calibri"/>
              <a:buNone/>
            </a:pPr>
            <a:endParaRPr sz="1200">
              <a:solidFill>
                <a:srgbClr val="FFFFFF"/>
              </a:solidFill>
              <a:latin typeface="Calibri"/>
              <a:ea typeface="Calibri"/>
              <a:cs typeface="Calibri"/>
              <a:sym typeface="Calibri"/>
            </a:endParaRPr>
          </a:p>
          <a:p>
            <a:pPr marL="0" marR="0" lvl="0" indent="0" algn="just" rtl="0">
              <a:lnSpc>
                <a:spcPct val="10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Strengths: Interactive learning without ads; playtime is limited and focused.</a:t>
            </a:r>
            <a:endParaRPr sz="1200" i="0" u="none" strike="noStrike" cap="none">
              <a:solidFill>
                <a:srgbClr val="FFFFFF"/>
              </a:solidFill>
              <a:latin typeface="Calibri"/>
              <a:ea typeface="Calibri"/>
              <a:cs typeface="Calibri"/>
              <a:sym typeface="Calibri"/>
            </a:endParaRPr>
          </a:p>
          <a:p>
            <a:pPr marL="0" marR="0" lvl="0" indent="0" algn="just" rtl="0">
              <a:lnSpc>
                <a:spcPct val="100000"/>
              </a:lnSpc>
              <a:spcBef>
                <a:spcPts val="1000"/>
              </a:spcBef>
              <a:spcAft>
                <a:spcPts val="0"/>
              </a:spcAft>
              <a:buClr>
                <a:srgbClr val="FFFFFF"/>
              </a:buClr>
              <a:buSzPts val="1200"/>
              <a:buFont typeface="Calibri"/>
              <a:buNone/>
            </a:pPr>
            <a:endParaRPr sz="1200">
              <a:solidFill>
                <a:srgbClr val="FFFFFF"/>
              </a:solidFill>
              <a:latin typeface="Calibri"/>
              <a:ea typeface="Calibri"/>
              <a:cs typeface="Calibri"/>
              <a:sym typeface="Calibri"/>
            </a:endParaRPr>
          </a:p>
          <a:p>
            <a:pPr marL="0" marR="0" lvl="0" indent="0" algn="just" rtl="0">
              <a:lnSpc>
                <a:spcPct val="10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Minimum Age: 3 years old.</a:t>
            </a:r>
            <a:endParaRPr sz="1200" i="0" u="none" strike="noStrike" cap="none">
              <a:solidFill>
                <a:srgbClr val="FFFFFF"/>
              </a:solidFill>
              <a:latin typeface="Calibri"/>
              <a:ea typeface="Calibri"/>
              <a:cs typeface="Calibri"/>
              <a:sym typeface="Calibri"/>
            </a:endParaRPr>
          </a:p>
          <a:p>
            <a:pPr marL="0" marR="0" lvl="0" indent="0" algn="just" rtl="0">
              <a:lnSpc>
                <a:spcPct val="100000"/>
              </a:lnSpc>
              <a:spcBef>
                <a:spcPts val="1000"/>
              </a:spcBef>
              <a:spcAft>
                <a:spcPts val="0"/>
              </a:spcAft>
              <a:buClr>
                <a:srgbClr val="FFFFFF"/>
              </a:buClr>
              <a:buSzPts val="1200"/>
              <a:buFont typeface="Calibri"/>
              <a:buNone/>
            </a:pPr>
            <a:endParaRPr sz="1200">
              <a:solidFill>
                <a:srgbClr val="FFFFFF"/>
              </a:solidFill>
              <a:latin typeface="Calibri"/>
              <a:ea typeface="Calibri"/>
              <a:cs typeface="Calibri"/>
              <a:sym typeface="Calibri"/>
            </a:endParaRPr>
          </a:p>
          <a:p>
            <a:pPr marL="0" marR="0" lvl="0" indent="0" algn="just" rtl="0">
              <a:lnSpc>
                <a:spcPct val="10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Website: </a:t>
            </a:r>
            <a:r>
              <a:rPr lang="en-US" sz="120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https://www.commonsensemedia.org/app-reviews/busy-shapes-colors</a:t>
            </a:r>
            <a:r>
              <a:rPr lang="en-US" sz="1200" i="0" u="none" strike="noStrike" cap="none">
                <a:solidFill>
                  <a:srgbClr val="FFFFFF"/>
                </a:solidFill>
                <a:latin typeface="Calibri"/>
                <a:ea typeface="Calibri"/>
                <a:cs typeface="Calibri"/>
                <a:sym typeface="Calibri"/>
              </a:rPr>
              <a:t> </a:t>
            </a:r>
            <a:endParaRPr sz="12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accent1"/>
              </a:solidFill>
              <a:latin typeface="Arial"/>
              <a:ea typeface="Arial"/>
              <a:cs typeface="Arial"/>
              <a:sym typeface="Arial"/>
            </a:endParaRPr>
          </a:p>
        </p:txBody>
      </p:sp>
      <p:pic>
        <p:nvPicPr>
          <p:cNvPr id="330" name="Google Shape;330;p14" descr="Google Shape;330;p14"/>
          <p:cNvPicPr preferRelativeResize="0"/>
          <p:nvPr/>
        </p:nvPicPr>
        <p:blipFill rotWithShape="1">
          <a:blip r:embed="rId4">
            <a:alphaModFix/>
          </a:blip>
          <a:srcRect/>
          <a:stretch/>
        </p:blipFill>
        <p:spPr>
          <a:xfrm>
            <a:off x="6175931" y="1178751"/>
            <a:ext cx="5388627" cy="4500499"/>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5"/>
          <p:cNvSpPr txBox="1">
            <a:spLocks noGrp="1"/>
          </p:cNvSpPr>
          <p:nvPr>
            <p:ph type="body" idx="1"/>
          </p:nvPr>
        </p:nvSpPr>
        <p:spPr>
          <a:xfrm>
            <a:off x="6180549" y="1742525"/>
            <a:ext cx="5386802" cy="44517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200"/>
              <a:buFont typeface="Calibri"/>
              <a:buNone/>
            </a:pPr>
            <a:endParaRPr sz="1200" b="1">
              <a:solidFill>
                <a:srgbClr val="262626"/>
              </a:solidFill>
            </a:endParaRPr>
          </a:p>
          <a:p>
            <a:pPr marL="0" lvl="0" indent="0" algn="l" rtl="0">
              <a:lnSpc>
                <a:spcPct val="90000"/>
              </a:lnSpc>
              <a:spcBef>
                <a:spcPts val="800"/>
              </a:spcBef>
              <a:spcAft>
                <a:spcPts val="0"/>
              </a:spcAft>
              <a:buClr>
                <a:srgbClr val="FFFFFF"/>
              </a:buClr>
              <a:buSzPts val="1200"/>
              <a:buFont typeface="Calibri"/>
              <a:buNone/>
            </a:pPr>
            <a:endParaRPr sz="1200" b="1">
              <a:solidFill>
                <a:srgbClr val="262626"/>
              </a:solidFill>
            </a:endParaRPr>
          </a:p>
          <a:p>
            <a:pPr marL="0" lvl="0" indent="0" algn="just" rtl="0">
              <a:lnSpc>
                <a:spcPct val="90000"/>
              </a:lnSpc>
              <a:spcBef>
                <a:spcPts val="0"/>
              </a:spcBef>
              <a:spcAft>
                <a:spcPts val="0"/>
              </a:spcAft>
              <a:buClr>
                <a:srgbClr val="FFFFFF"/>
              </a:buClr>
              <a:buSzPts val="1200"/>
              <a:buFont typeface="Calibri"/>
              <a:buNone/>
            </a:pPr>
            <a:r>
              <a:rPr lang="en-US" sz="1200"/>
              <a:t>For Ages 3-5: Children at this stage can benefit from more structured educational content that still allows for creative play.</a:t>
            </a:r>
            <a:endParaRPr/>
          </a:p>
          <a:p>
            <a:pPr marL="0" lvl="0" indent="0" algn="just" rtl="0">
              <a:lnSpc>
                <a:spcPct val="90000"/>
              </a:lnSpc>
              <a:spcBef>
                <a:spcPts val="1000"/>
              </a:spcBef>
              <a:spcAft>
                <a:spcPts val="0"/>
              </a:spcAft>
              <a:buClr>
                <a:srgbClr val="FFFFFF"/>
              </a:buClr>
              <a:buSzPts val="1200"/>
              <a:buFont typeface="Calibri"/>
              <a:buNone/>
            </a:pPr>
            <a:r>
              <a:rPr lang="en-US" sz="1200"/>
              <a:t>Purpose: Offers a variety of educational games based on CBeebies characters.</a:t>
            </a:r>
            <a:endParaRPr/>
          </a:p>
          <a:p>
            <a:pPr marL="0" lvl="0" indent="0" algn="just" rtl="0">
              <a:lnSpc>
                <a:spcPct val="90000"/>
              </a:lnSpc>
              <a:spcBef>
                <a:spcPts val="1000"/>
              </a:spcBef>
              <a:spcAft>
                <a:spcPts val="0"/>
              </a:spcAft>
              <a:buClr>
                <a:srgbClr val="FFFFFF"/>
              </a:buClr>
              <a:buSzPts val="1200"/>
              <a:buFont typeface="Calibri"/>
              <a:buNone/>
            </a:pPr>
            <a:r>
              <a:rPr lang="en-US" sz="1200"/>
              <a:t>Strengths: Safe, ad-free environment with content designed for early years.</a:t>
            </a:r>
            <a:endParaRPr/>
          </a:p>
          <a:p>
            <a:pPr marL="0" lvl="0" indent="0" algn="just" rtl="0">
              <a:lnSpc>
                <a:spcPct val="90000"/>
              </a:lnSpc>
              <a:spcBef>
                <a:spcPts val="1000"/>
              </a:spcBef>
              <a:spcAft>
                <a:spcPts val="0"/>
              </a:spcAft>
              <a:buClr>
                <a:srgbClr val="FFFFFF"/>
              </a:buClr>
              <a:buSzPts val="1200"/>
              <a:buFont typeface="Calibri"/>
              <a:buNone/>
            </a:pPr>
            <a:r>
              <a:rPr lang="en-US" sz="1200"/>
              <a:t>Minimum Age: 3 years old.</a:t>
            </a:r>
            <a:endParaRPr/>
          </a:p>
          <a:p>
            <a:pPr marL="0" lvl="0" indent="0" algn="just" rtl="0">
              <a:lnSpc>
                <a:spcPct val="90000"/>
              </a:lnSpc>
              <a:spcBef>
                <a:spcPts val="1000"/>
              </a:spcBef>
              <a:spcAft>
                <a:spcPts val="0"/>
              </a:spcAft>
              <a:buClr>
                <a:srgbClr val="FFFFFF"/>
              </a:buClr>
              <a:buSzPts val="1200"/>
              <a:buFont typeface="Calibri"/>
              <a:buNone/>
            </a:pPr>
            <a:r>
              <a:rPr lang="en-US" sz="1200"/>
              <a:t>Website: </a:t>
            </a:r>
            <a:r>
              <a:rPr lang="en-US" sz="1200" u="sng">
                <a:solidFill>
                  <a:srgbClr val="0000FF"/>
                </a:solidFill>
                <a:hlinkClick r:id="rId3">
                  <a:extLst>
                    <a:ext uri="{A12FA001-AC4F-418D-AE19-62706E023703}">
                      <ahyp:hlinkClr xmlns:ahyp="http://schemas.microsoft.com/office/drawing/2018/hyperlinkcolor" val="tx"/>
                    </a:ext>
                  </a:extLst>
                </a:hlinkClick>
              </a:rPr>
              <a:t>https://play.google.com/store/apps/details?id=uk.co.bbc.cbeebiesplaytimeisland&amp;hl=en_US</a:t>
            </a:r>
            <a:r>
              <a:rPr lang="en-US" sz="1200"/>
              <a:t> </a:t>
            </a:r>
            <a:endParaRPr sz="1200"/>
          </a:p>
        </p:txBody>
      </p:sp>
      <p:sp>
        <p:nvSpPr>
          <p:cNvPr id="336" name="Google Shape;336;p15"/>
          <p:cNvSpPr txBox="1">
            <a:spLocks noGrp="1"/>
          </p:cNvSpPr>
          <p:nvPr>
            <p:ph type="body" idx="3"/>
          </p:nvPr>
        </p:nvSpPr>
        <p:spPr>
          <a:xfrm>
            <a:off x="6263599" y="715174"/>
            <a:ext cx="10512301" cy="397502"/>
          </a:xfrm>
          <a:prstGeom prst="rect">
            <a:avLst/>
          </a:prstGeom>
          <a:noFill/>
          <a:ln>
            <a:noFill/>
          </a:ln>
        </p:spPr>
        <p:txBody>
          <a:bodyPr spcFirstLastPara="1" wrap="square" lIns="45675" tIns="45675" rIns="45675" bIns="45675" anchor="t" anchorCtr="0">
            <a:normAutofit/>
          </a:bodyPr>
          <a:lstStyle/>
          <a:p>
            <a:pPr marL="0" lvl="0" indent="0" algn="l" rtl="0">
              <a:lnSpc>
                <a:spcPct val="81000"/>
              </a:lnSpc>
              <a:spcBef>
                <a:spcPts val="0"/>
              </a:spcBef>
              <a:spcAft>
                <a:spcPts val="0"/>
              </a:spcAft>
              <a:buClr>
                <a:srgbClr val="00B6E6"/>
              </a:buClr>
              <a:buSzPts val="2064"/>
              <a:buFont typeface="Calibri"/>
              <a:buNone/>
            </a:pPr>
            <a:r>
              <a:rPr lang="en-US" sz="2064" b="1">
                <a:solidFill>
                  <a:srgbClr val="00B6E6"/>
                </a:solidFill>
              </a:rPr>
              <a:t>5. CBeebies Playtime Island</a:t>
            </a:r>
            <a:endParaRPr/>
          </a:p>
        </p:txBody>
      </p:sp>
      <p:pic>
        <p:nvPicPr>
          <p:cNvPr id="337" name="Google Shape;337;p15" descr="Google Shape;337;p15"/>
          <p:cNvPicPr preferRelativeResize="0"/>
          <p:nvPr/>
        </p:nvPicPr>
        <p:blipFill rotWithShape="1">
          <a:blip r:embed="rId4">
            <a:alphaModFix/>
          </a:blip>
          <a:srcRect/>
          <a:stretch/>
        </p:blipFill>
        <p:spPr>
          <a:xfrm>
            <a:off x="289837" y="1081807"/>
            <a:ext cx="5681354" cy="45384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6"/>
          <p:cNvSpPr txBox="1">
            <a:spLocks noGrp="1"/>
          </p:cNvSpPr>
          <p:nvPr>
            <p:ph type="body" idx="1"/>
          </p:nvPr>
        </p:nvSpPr>
        <p:spPr>
          <a:xfrm>
            <a:off x="751799" y="1339649"/>
            <a:ext cx="10545902" cy="3954902"/>
          </a:xfrm>
          <a:prstGeom prst="rect">
            <a:avLst/>
          </a:prstGeom>
          <a:noFill/>
          <a:ln>
            <a:noFill/>
          </a:ln>
        </p:spPr>
        <p:txBody>
          <a:bodyPr spcFirstLastPara="1" wrap="square" lIns="45675" tIns="45675" rIns="45675" bIns="45675" anchor="t" anchorCtr="0">
            <a:normAutofit/>
          </a:bodyPr>
          <a:lstStyle/>
          <a:p>
            <a:pPr marL="0" lvl="0" indent="0" algn="l" rtl="0">
              <a:lnSpc>
                <a:spcPct val="72000"/>
              </a:lnSpc>
              <a:spcBef>
                <a:spcPts val="0"/>
              </a:spcBef>
              <a:spcAft>
                <a:spcPts val="0"/>
              </a:spcAft>
              <a:buClr>
                <a:srgbClr val="262626"/>
              </a:buClr>
              <a:buSzPts val="1140"/>
              <a:buFont typeface="Calibri"/>
              <a:buNone/>
            </a:pPr>
            <a:endParaRPr sz="1200" b="1">
              <a:solidFill>
                <a:srgbClr val="009AC1"/>
              </a:solidFill>
            </a:endParaRPr>
          </a:p>
          <a:p>
            <a:pPr marL="0" lvl="0" indent="0" algn="just" rtl="0">
              <a:lnSpc>
                <a:spcPct val="100000"/>
              </a:lnSpc>
              <a:spcBef>
                <a:spcPts val="0"/>
              </a:spcBef>
              <a:spcAft>
                <a:spcPts val="0"/>
              </a:spcAft>
              <a:buClr>
                <a:srgbClr val="009AC1"/>
              </a:buClr>
              <a:buSzPts val="1140"/>
              <a:buFont typeface="Calibri"/>
              <a:buNone/>
            </a:pPr>
            <a:r>
              <a:rPr lang="en-US" sz="1200" b="1">
                <a:solidFill>
                  <a:srgbClr val="009AC1"/>
                </a:solidFill>
              </a:rPr>
              <a:t>App Selection - Workshop Type: F2F Group </a:t>
            </a:r>
            <a:endParaRPr sz="1200"/>
          </a:p>
          <a:p>
            <a:pPr marL="0" lvl="0" indent="0" algn="just" rtl="0">
              <a:lnSpc>
                <a:spcPct val="100000"/>
              </a:lnSpc>
              <a:spcBef>
                <a:spcPts val="0"/>
              </a:spcBef>
              <a:spcAft>
                <a:spcPts val="0"/>
              </a:spcAft>
              <a:buClr>
                <a:srgbClr val="262626"/>
              </a:buClr>
              <a:buSzPts val="1140"/>
              <a:buFont typeface="Calibri"/>
              <a:buNone/>
            </a:pPr>
            <a:endParaRPr sz="1200"/>
          </a:p>
          <a:p>
            <a:pPr marL="107498" lvl="0" indent="-76200" algn="just" rtl="0">
              <a:lnSpc>
                <a:spcPct val="100000"/>
              </a:lnSpc>
              <a:spcBef>
                <a:spcPts val="0"/>
              </a:spcBef>
              <a:spcAft>
                <a:spcPts val="0"/>
              </a:spcAft>
              <a:buClr>
                <a:srgbClr val="74659A"/>
              </a:buClr>
              <a:buSzPts val="1200"/>
              <a:buChar char="•"/>
            </a:pPr>
            <a:r>
              <a:rPr lang="en-US" sz="1200">
                <a:solidFill>
                  <a:srgbClr val="74659A"/>
                </a:solidFill>
              </a:rPr>
              <a:t>Purpose: to practice selecting quality educational apps using the provided criteria.</a:t>
            </a:r>
            <a:endParaRPr sz="1200"/>
          </a:p>
          <a:p>
            <a:pPr marL="107498" lvl="0" indent="-76200" algn="just" rtl="0">
              <a:lnSpc>
                <a:spcPct val="100000"/>
              </a:lnSpc>
              <a:spcBef>
                <a:spcPts val="0"/>
              </a:spcBef>
              <a:spcAft>
                <a:spcPts val="0"/>
              </a:spcAft>
              <a:buClr>
                <a:srgbClr val="74659A"/>
              </a:buClr>
              <a:buSzPts val="1200"/>
              <a:buChar char="•"/>
            </a:pPr>
            <a:r>
              <a:rPr lang="en-US" sz="1200">
                <a:solidFill>
                  <a:srgbClr val="74659A"/>
                </a:solidFill>
              </a:rPr>
              <a:t>Duration / Materials: 1-hour session, printed app criteria checklist.</a:t>
            </a:r>
            <a:endParaRPr sz="1200"/>
          </a:p>
          <a:p>
            <a:pPr marL="107495" lvl="0" indent="-76200" algn="just" rtl="0">
              <a:lnSpc>
                <a:spcPct val="100000"/>
              </a:lnSpc>
              <a:spcBef>
                <a:spcPts val="0"/>
              </a:spcBef>
              <a:spcAft>
                <a:spcPts val="0"/>
              </a:spcAft>
              <a:buClr>
                <a:srgbClr val="74659A"/>
              </a:buClr>
              <a:buSzPts val="1200"/>
              <a:buChar char="•"/>
            </a:pPr>
            <a:r>
              <a:rPr lang="en-US" sz="1200">
                <a:solidFill>
                  <a:srgbClr val="74659A"/>
                </a:solidFill>
              </a:rPr>
              <a:t>Instructions: Facilitator-led discussion and group activity using real app examples. </a:t>
            </a:r>
            <a:endParaRPr sz="1200"/>
          </a:p>
          <a:p>
            <a:pPr marL="0" lvl="0" indent="214997" algn="just" rtl="0">
              <a:lnSpc>
                <a:spcPct val="100000"/>
              </a:lnSpc>
              <a:spcBef>
                <a:spcPts val="300"/>
              </a:spcBef>
              <a:spcAft>
                <a:spcPts val="0"/>
              </a:spcAft>
              <a:buClr>
                <a:srgbClr val="262626"/>
              </a:buClr>
              <a:buSzPts val="1140"/>
              <a:buFont typeface="Calibri"/>
              <a:buNone/>
            </a:pPr>
            <a:endParaRPr sz="1200">
              <a:solidFill>
                <a:srgbClr val="74659A"/>
              </a:solidFill>
            </a:endParaRPr>
          </a:p>
          <a:p>
            <a:pPr marL="0" lvl="0" indent="0" algn="just" rtl="0">
              <a:lnSpc>
                <a:spcPct val="100000"/>
              </a:lnSpc>
              <a:spcBef>
                <a:spcPts val="0"/>
              </a:spcBef>
              <a:spcAft>
                <a:spcPts val="0"/>
              </a:spcAft>
              <a:buClr>
                <a:srgbClr val="009AC1"/>
              </a:buClr>
              <a:buSzPts val="1140"/>
              <a:buFont typeface="Calibri"/>
              <a:buNone/>
            </a:pPr>
            <a:r>
              <a:rPr lang="en-US" sz="1200" b="1">
                <a:solidFill>
                  <a:srgbClr val="009AC1"/>
                </a:solidFill>
              </a:rPr>
              <a:t>Screen Time Family Plan - Type: Individual online </a:t>
            </a:r>
            <a:endParaRPr sz="1200">
              <a:solidFill>
                <a:srgbClr val="74659A"/>
              </a:solidFill>
            </a:endParaRPr>
          </a:p>
          <a:p>
            <a:pPr marL="0" lvl="0" indent="0" algn="just" rtl="0">
              <a:lnSpc>
                <a:spcPct val="100000"/>
              </a:lnSpc>
              <a:spcBef>
                <a:spcPts val="0"/>
              </a:spcBef>
              <a:spcAft>
                <a:spcPts val="0"/>
              </a:spcAft>
              <a:buClr>
                <a:srgbClr val="262626"/>
              </a:buClr>
              <a:buSzPts val="1140"/>
              <a:buFont typeface="Calibri"/>
              <a:buNone/>
            </a:pPr>
            <a:endParaRPr sz="1200">
              <a:solidFill>
                <a:srgbClr val="74659A"/>
              </a:solidFill>
            </a:endParaRPr>
          </a:p>
          <a:p>
            <a:pPr marL="107498" lvl="0" indent="-76200" algn="just" rtl="0">
              <a:lnSpc>
                <a:spcPct val="100000"/>
              </a:lnSpc>
              <a:spcBef>
                <a:spcPts val="0"/>
              </a:spcBef>
              <a:spcAft>
                <a:spcPts val="0"/>
              </a:spcAft>
              <a:buClr>
                <a:srgbClr val="74659A"/>
              </a:buClr>
              <a:buSzPts val="1200"/>
              <a:buChar char="•"/>
            </a:pPr>
            <a:r>
              <a:rPr lang="en-US" sz="1200">
                <a:solidFill>
                  <a:srgbClr val="74659A"/>
                </a:solidFill>
              </a:rPr>
              <a:t>Purpose: to develop a personalised family screen time plan.</a:t>
            </a:r>
            <a:endParaRPr sz="1200"/>
          </a:p>
          <a:p>
            <a:pPr marL="107498" lvl="0" indent="-76200" algn="just" rtl="0">
              <a:lnSpc>
                <a:spcPct val="100000"/>
              </a:lnSpc>
              <a:spcBef>
                <a:spcPts val="0"/>
              </a:spcBef>
              <a:spcAft>
                <a:spcPts val="0"/>
              </a:spcAft>
              <a:buClr>
                <a:srgbClr val="74659A"/>
              </a:buClr>
              <a:buSzPts val="1200"/>
              <a:buChar char="•"/>
            </a:pPr>
            <a:r>
              <a:rPr lang="en-US" sz="1200">
                <a:solidFill>
                  <a:srgbClr val="74659A"/>
                </a:solidFill>
              </a:rPr>
              <a:t>Duration/materials: 30-minute session, digital screen time planning tool.</a:t>
            </a:r>
            <a:endParaRPr sz="1200"/>
          </a:p>
          <a:p>
            <a:pPr marL="107495" lvl="0" indent="-76200" algn="just" rtl="0">
              <a:lnSpc>
                <a:spcPct val="100000"/>
              </a:lnSpc>
              <a:spcBef>
                <a:spcPts val="0"/>
              </a:spcBef>
              <a:spcAft>
                <a:spcPts val="0"/>
              </a:spcAft>
              <a:buClr>
                <a:srgbClr val="74659A"/>
              </a:buClr>
              <a:buSzPts val="1200"/>
              <a:buChar char="•"/>
            </a:pPr>
            <a:r>
              <a:rPr lang="en-US" sz="1200">
                <a:solidFill>
                  <a:srgbClr val="74659A"/>
                </a:solidFill>
              </a:rPr>
              <a:t>Instructions: Guide on how to use the digital tool to create a balanced screen time plan.</a:t>
            </a:r>
            <a:endParaRPr sz="1200"/>
          </a:p>
          <a:p>
            <a:pPr marL="0" lvl="0" indent="0" algn="just" rtl="0">
              <a:lnSpc>
                <a:spcPct val="100000"/>
              </a:lnSpc>
              <a:spcBef>
                <a:spcPts val="0"/>
              </a:spcBef>
              <a:spcAft>
                <a:spcPts val="0"/>
              </a:spcAft>
              <a:buClr>
                <a:srgbClr val="262626"/>
              </a:buClr>
              <a:buSzPts val="1140"/>
              <a:buFont typeface="Calibri"/>
              <a:buNone/>
            </a:pPr>
            <a:endParaRPr sz="1200">
              <a:solidFill>
                <a:srgbClr val="74659A"/>
              </a:solidFill>
            </a:endParaRPr>
          </a:p>
          <a:p>
            <a:pPr marL="0" lvl="0" indent="0" algn="just" rtl="0">
              <a:lnSpc>
                <a:spcPct val="100000"/>
              </a:lnSpc>
              <a:spcBef>
                <a:spcPts val="0"/>
              </a:spcBef>
              <a:spcAft>
                <a:spcPts val="0"/>
              </a:spcAft>
              <a:buClr>
                <a:srgbClr val="262626"/>
              </a:buClr>
              <a:buSzPts val="1140"/>
              <a:buFont typeface="Calibri"/>
              <a:buNone/>
            </a:pPr>
            <a:endParaRPr sz="1200">
              <a:solidFill>
                <a:srgbClr val="74659A"/>
              </a:solidFill>
            </a:endParaRPr>
          </a:p>
          <a:p>
            <a:pPr marL="0" lvl="0" indent="0" algn="just" rtl="0">
              <a:lnSpc>
                <a:spcPct val="100000"/>
              </a:lnSpc>
              <a:spcBef>
                <a:spcPts val="0"/>
              </a:spcBef>
              <a:spcAft>
                <a:spcPts val="0"/>
              </a:spcAft>
              <a:buClr>
                <a:srgbClr val="262626"/>
              </a:buClr>
              <a:buSzPts val="1140"/>
              <a:buFont typeface="Calibri"/>
              <a:buNone/>
            </a:pPr>
            <a:endParaRPr sz="1200"/>
          </a:p>
          <a:p>
            <a:pPr marL="0" lvl="0" indent="0" algn="just" rtl="0">
              <a:lnSpc>
                <a:spcPct val="100000"/>
              </a:lnSpc>
              <a:spcBef>
                <a:spcPts val="0"/>
              </a:spcBef>
              <a:spcAft>
                <a:spcPts val="0"/>
              </a:spcAft>
              <a:buClr>
                <a:srgbClr val="009AC1"/>
              </a:buClr>
              <a:buSzPts val="1140"/>
              <a:buFont typeface="Calibri"/>
              <a:buNone/>
            </a:pPr>
            <a:r>
              <a:rPr lang="en-US" sz="1200" b="1">
                <a:solidFill>
                  <a:srgbClr val="009AC1"/>
                </a:solidFill>
              </a:rPr>
              <a:t>Setting up a child-friendly communication tool</a:t>
            </a:r>
            <a:endParaRPr sz="1200">
              <a:solidFill>
                <a:srgbClr val="74659A"/>
              </a:solidFill>
            </a:endParaRPr>
          </a:p>
          <a:p>
            <a:pPr marL="0" lvl="0" indent="0" algn="just" rtl="0">
              <a:lnSpc>
                <a:spcPct val="100000"/>
              </a:lnSpc>
              <a:spcBef>
                <a:spcPts val="0"/>
              </a:spcBef>
              <a:spcAft>
                <a:spcPts val="0"/>
              </a:spcAft>
              <a:buClr>
                <a:srgbClr val="262626"/>
              </a:buClr>
              <a:buSzPts val="1140"/>
              <a:buFont typeface="Calibri"/>
              <a:buNone/>
            </a:pPr>
            <a:endParaRPr sz="1200">
              <a:solidFill>
                <a:srgbClr val="74659A"/>
              </a:solidFill>
            </a:endParaRPr>
          </a:p>
          <a:p>
            <a:pPr marL="107498" lvl="0" indent="-76200" algn="just" rtl="0">
              <a:lnSpc>
                <a:spcPct val="100000"/>
              </a:lnSpc>
              <a:spcBef>
                <a:spcPts val="0"/>
              </a:spcBef>
              <a:spcAft>
                <a:spcPts val="0"/>
              </a:spcAft>
              <a:buClr>
                <a:srgbClr val="74659A"/>
              </a:buClr>
              <a:buSzPts val="1200"/>
              <a:buChar char="•"/>
            </a:pPr>
            <a:r>
              <a:rPr lang="en-US" sz="1200">
                <a:solidFill>
                  <a:srgbClr val="74659A"/>
                </a:solidFill>
              </a:rPr>
              <a:t>Purpose/Goal: This activity aims to equip parents with the knowledge and skills to choose and set up a child-friendly communication tool. It will help parents become comfortable with the technical set-up process, understand the importance of privacy settings and learn how to enable parental control features.</a:t>
            </a:r>
            <a:endParaRPr sz="1200"/>
          </a:p>
          <a:p>
            <a:pPr marL="107498" lvl="0" indent="-76200" algn="just" rtl="0">
              <a:lnSpc>
                <a:spcPct val="100000"/>
              </a:lnSpc>
              <a:spcBef>
                <a:spcPts val="0"/>
              </a:spcBef>
              <a:spcAft>
                <a:spcPts val="0"/>
              </a:spcAft>
              <a:buClr>
                <a:srgbClr val="74659A"/>
              </a:buClr>
              <a:buSzPts val="1200"/>
              <a:buChar char="•"/>
            </a:pPr>
            <a:r>
              <a:rPr lang="en-US" sz="1200">
                <a:solidFill>
                  <a:srgbClr val="74659A"/>
                </a:solidFill>
              </a:rPr>
              <a:t>Duration / Materials: 30-minute session. An internet-connected device  (PC, tablet or smartphone) </a:t>
            </a:r>
            <a:endParaRPr sz="1200"/>
          </a:p>
          <a:p>
            <a:pPr marL="107495" lvl="0" indent="-76200" algn="just" rtl="0">
              <a:lnSpc>
                <a:spcPct val="100000"/>
              </a:lnSpc>
              <a:spcBef>
                <a:spcPts val="0"/>
              </a:spcBef>
              <a:spcAft>
                <a:spcPts val="0"/>
              </a:spcAft>
              <a:buClr>
                <a:srgbClr val="74659A"/>
              </a:buClr>
              <a:buSzPts val="1200"/>
              <a:buChar char="•"/>
            </a:pPr>
            <a:r>
              <a:rPr lang="en-US" sz="1200">
                <a:solidFill>
                  <a:srgbClr val="74659A"/>
                </a:solidFill>
              </a:rPr>
              <a:t>Instructions: Communication Tool User's Guide.</a:t>
            </a:r>
            <a:endParaRPr sz="1200"/>
          </a:p>
        </p:txBody>
      </p:sp>
      <p:sp>
        <p:nvSpPr>
          <p:cNvPr id="343" name="Google Shape;343;p16"/>
          <p:cNvSpPr txBox="1">
            <a:spLocks noGrp="1"/>
          </p:cNvSpPr>
          <p:nvPr>
            <p:ph type="body" idx="2"/>
          </p:nvPr>
        </p:nvSpPr>
        <p:spPr>
          <a:xfrm>
            <a:off x="751800" y="567300"/>
            <a:ext cx="10775700" cy="5193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9AC1"/>
              </a:buClr>
              <a:buSzPts val="2400"/>
              <a:buFont typeface="Calibri"/>
              <a:buNone/>
            </a:pPr>
            <a:r>
              <a:rPr lang="en-US" b="1">
                <a:solidFill>
                  <a:srgbClr val="009AC1"/>
                </a:solidFill>
              </a:rPr>
              <a:t>Practical activities for parents</a:t>
            </a:r>
            <a:endParaRPr/>
          </a:p>
        </p:txBody>
      </p:sp>
      <p:pic>
        <p:nvPicPr>
          <p:cNvPr id="344" name="Google Shape;344;p16" descr="Google Shape;344;p16"/>
          <p:cNvPicPr preferRelativeResize="0"/>
          <p:nvPr/>
        </p:nvPicPr>
        <p:blipFill rotWithShape="1">
          <a:blip r:embed="rId3">
            <a:alphaModFix/>
          </a:blip>
          <a:srcRect/>
          <a:stretch/>
        </p:blipFill>
        <p:spPr>
          <a:xfrm>
            <a:off x="7409374" y="780349"/>
            <a:ext cx="3143085" cy="34854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7"/>
          <p:cNvSpPr txBox="1">
            <a:spLocks noGrp="1"/>
          </p:cNvSpPr>
          <p:nvPr>
            <p:ph type="body" idx="1"/>
          </p:nvPr>
        </p:nvSpPr>
        <p:spPr>
          <a:xfrm>
            <a:off x="975349" y="1702500"/>
            <a:ext cx="10177502" cy="4389900"/>
          </a:xfrm>
          <a:prstGeom prst="rect">
            <a:avLst/>
          </a:prstGeom>
          <a:noFill/>
          <a:ln>
            <a:noFill/>
          </a:ln>
        </p:spPr>
        <p:txBody>
          <a:bodyPr spcFirstLastPara="1" wrap="square" lIns="45675" tIns="45675" rIns="45675" bIns="45675" anchor="t" anchorCtr="0">
            <a:normAutofit/>
          </a:bodyPr>
          <a:lstStyle/>
          <a:p>
            <a:pPr marL="285750" lvl="0" indent="-260350" algn="l" rtl="0">
              <a:lnSpc>
                <a:spcPct val="72000"/>
              </a:lnSpc>
              <a:spcBef>
                <a:spcPts val="0"/>
              </a:spcBef>
              <a:spcAft>
                <a:spcPts val="0"/>
              </a:spcAft>
              <a:buClr>
                <a:srgbClr val="262626"/>
              </a:buClr>
              <a:buSzPts val="1200"/>
              <a:buFont typeface="Arial"/>
              <a:buChar char="•"/>
            </a:pPr>
            <a:r>
              <a:rPr lang="en-US" sz="1200"/>
              <a:t>Reflect: Reflect on your child's learning needs, their likes and dislikes, their strengths, and areas they need to improve on.</a:t>
            </a:r>
            <a:endParaRPr sz="1200"/>
          </a:p>
          <a:p>
            <a:pPr marL="184150" lvl="0" indent="-82550" algn="l" rtl="0">
              <a:lnSpc>
                <a:spcPct val="72000"/>
              </a:lnSpc>
              <a:spcBef>
                <a:spcPts val="0"/>
              </a:spcBef>
              <a:spcAft>
                <a:spcPts val="0"/>
              </a:spcAft>
              <a:buClr>
                <a:srgbClr val="262626"/>
              </a:buClr>
              <a:buSzPts val="1200"/>
              <a:buFont typeface="Calibri"/>
              <a:buNone/>
            </a:pPr>
            <a:endParaRPr sz="1200"/>
          </a:p>
          <a:p>
            <a:pPr marL="184150" lvl="0" indent="-82550" algn="l" rtl="0">
              <a:lnSpc>
                <a:spcPct val="72000"/>
              </a:lnSpc>
              <a:spcBef>
                <a:spcPts val="0"/>
              </a:spcBef>
              <a:spcAft>
                <a:spcPts val="0"/>
              </a:spcAft>
              <a:buClr>
                <a:srgbClr val="262626"/>
              </a:buClr>
              <a:buSzPts val="1200"/>
              <a:buFont typeface="Calibri"/>
              <a:buNone/>
            </a:pPr>
            <a:endParaRPr sz="1200"/>
          </a:p>
          <a:p>
            <a:pPr marL="285750" lvl="0" indent="-260350" algn="l" rtl="0">
              <a:lnSpc>
                <a:spcPct val="72000"/>
              </a:lnSpc>
              <a:spcBef>
                <a:spcPts val="0"/>
              </a:spcBef>
              <a:spcAft>
                <a:spcPts val="0"/>
              </a:spcAft>
              <a:buClr>
                <a:srgbClr val="262626"/>
              </a:buClr>
              <a:buSzPts val="1200"/>
              <a:buFont typeface="Arial"/>
              <a:buChar char="•"/>
            </a:pPr>
            <a:r>
              <a:rPr lang="en-US" sz="1200"/>
              <a:t>Explore: Revisit the list of digital learning tools introduced in this module. Look for tools that match your child's learning needs and interests.</a:t>
            </a:r>
            <a:endParaRPr sz="1200"/>
          </a:p>
          <a:p>
            <a:pPr marL="184150" lvl="0" indent="-82550" algn="l" rtl="0">
              <a:lnSpc>
                <a:spcPct val="72000"/>
              </a:lnSpc>
              <a:spcBef>
                <a:spcPts val="0"/>
              </a:spcBef>
              <a:spcAft>
                <a:spcPts val="0"/>
              </a:spcAft>
              <a:buClr>
                <a:srgbClr val="262626"/>
              </a:buClr>
              <a:buSzPts val="1200"/>
              <a:buFont typeface="Calibri"/>
              <a:buNone/>
            </a:pPr>
            <a:endParaRPr sz="1200"/>
          </a:p>
          <a:p>
            <a:pPr marL="184150" lvl="0" indent="-82550" algn="l" rtl="0">
              <a:lnSpc>
                <a:spcPct val="72000"/>
              </a:lnSpc>
              <a:spcBef>
                <a:spcPts val="0"/>
              </a:spcBef>
              <a:spcAft>
                <a:spcPts val="0"/>
              </a:spcAft>
              <a:buClr>
                <a:srgbClr val="262626"/>
              </a:buClr>
              <a:buSzPts val="1200"/>
              <a:buFont typeface="Calibri"/>
              <a:buNone/>
            </a:pPr>
            <a:endParaRPr sz="1200"/>
          </a:p>
          <a:p>
            <a:pPr marL="285750" lvl="0" indent="-260350" algn="l" rtl="0">
              <a:lnSpc>
                <a:spcPct val="72000"/>
              </a:lnSpc>
              <a:spcBef>
                <a:spcPts val="0"/>
              </a:spcBef>
              <a:spcAft>
                <a:spcPts val="0"/>
              </a:spcAft>
              <a:buClr>
                <a:srgbClr val="262626"/>
              </a:buClr>
              <a:buSzPts val="1200"/>
              <a:buFont typeface="Arial"/>
              <a:buChar char="•"/>
            </a:pPr>
            <a:r>
              <a:rPr lang="en-US" sz="1200"/>
              <a:t>Select: Select a few tools that you find most suitable. Consider a mix of tools that target different skill areas.</a:t>
            </a:r>
            <a:endParaRPr sz="1200"/>
          </a:p>
          <a:p>
            <a:pPr marL="0" lvl="0" indent="0" algn="l" rtl="0">
              <a:lnSpc>
                <a:spcPct val="100000"/>
              </a:lnSpc>
              <a:spcBef>
                <a:spcPts val="0"/>
              </a:spcBef>
              <a:spcAft>
                <a:spcPts val="0"/>
              </a:spcAft>
              <a:buClr>
                <a:srgbClr val="262626"/>
              </a:buClr>
              <a:buSzPts val="1200"/>
              <a:buFont typeface="Calibri"/>
              <a:buNone/>
            </a:pPr>
            <a:endParaRPr sz="1200"/>
          </a:p>
          <a:p>
            <a:pPr marL="285750" lvl="0" indent="-260350" algn="l" rtl="0">
              <a:lnSpc>
                <a:spcPct val="100000"/>
              </a:lnSpc>
              <a:spcBef>
                <a:spcPts val="0"/>
              </a:spcBef>
              <a:spcAft>
                <a:spcPts val="0"/>
              </a:spcAft>
              <a:buClr>
                <a:srgbClr val="262626"/>
              </a:buClr>
              <a:buSzPts val="1200"/>
              <a:buFont typeface="Arial"/>
              <a:buChar char="•"/>
            </a:pPr>
            <a:r>
              <a:rPr lang="en-US" sz="1200"/>
              <a:t>Plan: Start drafting a learning routine. This could be daily or weekly depending on your child's schedule. Remember to maintain a balance between different activities and ensure not to overload your child.</a:t>
            </a:r>
            <a:endParaRPr sz="1200"/>
          </a:p>
          <a:p>
            <a:pPr marL="184150" lvl="0" indent="-82550" algn="l" rtl="0">
              <a:lnSpc>
                <a:spcPct val="72000"/>
              </a:lnSpc>
              <a:spcBef>
                <a:spcPts val="0"/>
              </a:spcBef>
              <a:spcAft>
                <a:spcPts val="0"/>
              </a:spcAft>
              <a:buClr>
                <a:srgbClr val="262626"/>
              </a:buClr>
              <a:buSzPts val="1200"/>
              <a:buFont typeface="Calibri"/>
              <a:buNone/>
            </a:pPr>
            <a:endParaRPr sz="1200"/>
          </a:p>
          <a:p>
            <a:pPr marL="184150" lvl="0" indent="-82550" algn="l" rtl="0">
              <a:lnSpc>
                <a:spcPct val="72000"/>
              </a:lnSpc>
              <a:spcBef>
                <a:spcPts val="0"/>
              </a:spcBef>
              <a:spcAft>
                <a:spcPts val="0"/>
              </a:spcAft>
              <a:buClr>
                <a:srgbClr val="262626"/>
              </a:buClr>
              <a:buSzPts val="1200"/>
              <a:buFont typeface="Calibri"/>
              <a:buNone/>
            </a:pPr>
            <a:endParaRPr sz="1200"/>
          </a:p>
          <a:p>
            <a:pPr marL="285750" lvl="0" indent="-260350" algn="l" rtl="0">
              <a:lnSpc>
                <a:spcPct val="72000"/>
              </a:lnSpc>
              <a:spcBef>
                <a:spcPts val="0"/>
              </a:spcBef>
              <a:spcAft>
                <a:spcPts val="0"/>
              </a:spcAft>
              <a:buClr>
                <a:srgbClr val="262626"/>
              </a:buClr>
              <a:buSzPts val="1200"/>
              <a:buFont typeface="Arial"/>
              <a:buChar char="•"/>
            </a:pPr>
            <a:r>
              <a:rPr lang="en-US" sz="1200"/>
              <a:t>Incorporate: Incorporate the selected digital tools into the routine. Schedule specific time slots for each tool/activity.</a:t>
            </a:r>
            <a:endParaRPr sz="1200"/>
          </a:p>
          <a:p>
            <a:pPr marL="184150" lvl="0" indent="-82550" algn="l" rtl="0">
              <a:lnSpc>
                <a:spcPct val="72000"/>
              </a:lnSpc>
              <a:spcBef>
                <a:spcPts val="0"/>
              </a:spcBef>
              <a:spcAft>
                <a:spcPts val="0"/>
              </a:spcAft>
              <a:buClr>
                <a:srgbClr val="262626"/>
              </a:buClr>
              <a:buSzPts val="1200"/>
              <a:buFont typeface="Calibri"/>
              <a:buNone/>
            </a:pPr>
            <a:endParaRPr sz="1200"/>
          </a:p>
          <a:p>
            <a:pPr marL="184150" lvl="0" indent="-82550" algn="l" rtl="0">
              <a:lnSpc>
                <a:spcPct val="72000"/>
              </a:lnSpc>
              <a:spcBef>
                <a:spcPts val="0"/>
              </a:spcBef>
              <a:spcAft>
                <a:spcPts val="0"/>
              </a:spcAft>
              <a:buClr>
                <a:srgbClr val="262626"/>
              </a:buClr>
              <a:buSzPts val="1200"/>
              <a:buFont typeface="Calibri"/>
              <a:buNone/>
            </a:pPr>
            <a:endParaRPr sz="1200"/>
          </a:p>
          <a:p>
            <a:pPr marL="285750" lvl="0" indent="-260350" algn="l" rtl="0">
              <a:lnSpc>
                <a:spcPct val="100000"/>
              </a:lnSpc>
              <a:spcBef>
                <a:spcPts val="0"/>
              </a:spcBef>
              <a:spcAft>
                <a:spcPts val="0"/>
              </a:spcAft>
              <a:buClr>
                <a:srgbClr val="262626"/>
              </a:buClr>
              <a:buSzPts val="1200"/>
              <a:buFont typeface="Arial"/>
              <a:buChar char="•"/>
            </a:pPr>
            <a:r>
              <a:rPr lang="en-US" sz="1200"/>
              <a:t>Review &amp; Adjust: After the plan is implemented, observe your child's engagement and progress. Review and adjust the plan as necessary to keep it effective and enjoyable for your child.</a:t>
            </a:r>
            <a:endParaRPr sz="1200"/>
          </a:p>
        </p:txBody>
      </p:sp>
      <p:sp>
        <p:nvSpPr>
          <p:cNvPr id="350" name="Google Shape;350;p17"/>
          <p:cNvSpPr txBox="1">
            <a:spLocks noGrp="1"/>
          </p:cNvSpPr>
          <p:nvPr>
            <p:ph type="body" idx="2"/>
          </p:nvPr>
        </p:nvSpPr>
        <p:spPr>
          <a:xfrm>
            <a:off x="975349" y="768524"/>
            <a:ext cx="10591501" cy="395101"/>
          </a:xfrm>
          <a:prstGeom prst="rect">
            <a:avLst/>
          </a:prstGeom>
          <a:noFill/>
          <a:ln>
            <a:noFill/>
          </a:ln>
        </p:spPr>
        <p:txBody>
          <a:bodyPr spcFirstLastPara="1" wrap="square" lIns="45675" tIns="45675" rIns="45675" bIns="45675" anchor="t" anchorCtr="0">
            <a:normAutofit/>
          </a:bodyPr>
          <a:lstStyle/>
          <a:p>
            <a:pPr marL="0" lvl="0" indent="0" algn="l" rtl="0">
              <a:lnSpc>
                <a:spcPct val="81000"/>
              </a:lnSpc>
              <a:spcBef>
                <a:spcPts val="0"/>
              </a:spcBef>
              <a:spcAft>
                <a:spcPts val="0"/>
              </a:spcAft>
              <a:buClr>
                <a:srgbClr val="009AC1"/>
              </a:buClr>
              <a:buSzPts val="2064"/>
              <a:buFont typeface="Calibri"/>
              <a:buNone/>
            </a:pPr>
            <a:r>
              <a:rPr lang="en-US" sz="2064" b="1">
                <a:solidFill>
                  <a:srgbClr val="009AC1"/>
                </a:solidFill>
              </a:rPr>
              <a:t>Instructions: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8"/>
          <p:cNvSpPr txBox="1">
            <a:spLocks noGrp="1"/>
          </p:cNvSpPr>
          <p:nvPr>
            <p:ph type="body" idx="1"/>
          </p:nvPr>
        </p:nvSpPr>
        <p:spPr>
          <a:xfrm>
            <a:off x="1286720" y="183143"/>
            <a:ext cx="11222620" cy="713823"/>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74659A"/>
              </a:buClr>
              <a:buSzPts val="2400"/>
              <a:buFont typeface="Calibri"/>
              <a:buNone/>
            </a:pPr>
            <a:r>
              <a:rPr lang="en-US" sz="2400"/>
              <a:t>Hints and tips</a:t>
            </a:r>
            <a:endParaRPr/>
          </a:p>
        </p:txBody>
      </p:sp>
      <p:sp>
        <p:nvSpPr>
          <p:cNvPr id="356" name="Google Shape;356;p18"/>
          <p:cNvSpPr txBox="1">
            <a:spLocks noGrp="1"/>
          </p:cNvSpPr>
          <p:nvPr>
            <p:ph type="body" idx="2"/>
          </p:nvPr>
        </p:nvSpPr>
        <p:spPr>
          <a:xfrm>
            <a:off x="3650774" y="1582425"/>
            <a:ext cx="7117500" cy="523201"/>
          </a:xfrm>
          <a:prstGeom prst="rect">
            <a:avLst/>
          </a:prstGeom>
          <a:noFill/>
          <a:ln>
            <a:noFill/>
          </a:ln>
        </p:spPr>
        <p:txBody>
          <a:bodyPr spcFirstLastPara="1" wrap="square" lIns="45675" tIns="45675" rIns="45675" bIns="45675" anchor="t" anchorCtr="0">
            <a:normAutofit/>
          </a:bodyPr>
          <a:lstStyle/>
          <a:p>
            <a:pPr marL="0" lvl="0" indent="0" algn="l" rtl="0">
              <a:lnSpc>
                <a:spcPct val="72000"/>
              </a:lnSpc>
              <a:spcBef>
                <a:spcPts val="0"/>
              </a:spcBef>
              <a:spcAft>
                <a:spcPts val="0"/>
              </a:spcAft>
              <a:buClr>
                <a:srgbClr val="FFFFFF"/>
              </a:buClr>
              <a:buSzPts val="1200"/>
              <a:buFont typeface="Calibri"/>
              <a:buNone/>
            </a:pPr>
            <a:r>
              <a:rPr lang="en-US" sz="1200" b="1">
                <a:solidFill>
                  <a:srgbClr val="FFFFFF"/>
                </a:solidFill>
              </a:rPr>
              <a:t>Interactive Demonstrations: Use real-time demonstrations of appl evaluations during training</a:t>
            </a:r>
            <a:endParaRPr sz="1200" b="1"/>
          </a:p>
        </p:txBody>
      </p:sp>
      <p:sp>
        <p:nvSpPr>
          <p:cNvPr id="357" name="Google Shape;357;p18"/>
          <p:cNvSpPr txBox="1">
            <a:spLocks noGrp="1"/>
          </p:cNvSpPr>
          <p:nvPr>
            <p:ph type="body" idx="5"/>
          </p:nvPr>
        </p:nvSpPr>
        <p:spPr>
          <a:xfrm>
            <a:off x="1575713" y="1425125"/>
            <a:ext cx="738352" cy="578815"/>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rPr>
              <a:t>01</a:t>
            </a:r>
            <a:endParaRPr/>
          </a:p>
        </p:txBody>
      </p:sp>
      <p:sp>
        <p:nvSpPr>
          <p:cNvPr id="358" name="Google Shape;358;p18"/>
          <p:cNvSpPr txBox="1">
            <a:spLocks noGrp="1"/>
          </p:cNvSpPr>
          <p:nvPr>
            <p:ph type="body" idx="7"/>
          </p:nvPr>
        </p:nvSpPr>
        <p:spPr>
          <a:xfrm>
            <a:off x="1575713" y="2441836"/>
            <a:ext cx="738352" cy="578815"/>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rPr>
              <a:t>02</a:t>
            </a:r>
            <a:endParaRPr/>
          </a:p>
        </p:txBody>
      </p:sp>
      <p:sp>
        <p:nvSpPr>
          <p:cNvPr id="359" name="Google Shape;359;p18"/>
          <p:cNvSpPr txBox="1"/>
          <p:nvPr/>
        </p:nvSpPr>
        <p:spPr>
          <a:xfrm>
            <a:off x="3577825" y="2390975"/>
            <a:ext cx="6965700" cy="591000"/>
          </a:xfrm>
          <a:prstGeom prst="rect">
            <a:avLst/>
          </a:prstGeom>
          <a:noFill/>
          <a:ln>
            <a:noFill/>
          </a:ln>
        </p:spPr>
        <p:txBody>
          <a:bodyPr spcFirstLastPara="1" wrap="square" lIns="45675" tIns="45675" rIns="45675" bIns="45675" anchor="t" anchorCtr="0">
            <a:spAutoFit/>
          </a:bodyPr>
          <a:lstStyle/>
          <a:p>
            <a:pPr marL="0" marR="0" lvl="0" indent="0" algn="just" rtl="0">
              <a:lnSpc>
                <a:spcPct val="90000"/>
              </a:lnSpc>
              <a:spcBef>
                <a:spcPts val="0"/>
              </a:spcBef>
              <a:spcAft>
                <a:spcPts val="0"/>
              </a:spcAft>
              <a:buClr>
                <a:srgbClr val="FFFFFF"/>
              </a:buClr>
              <a:buSzPts val="1200"/>
              <a:buFont typeface="Calibri"/>
              <a:buNone/>
            </a:pPr>
            <a:r>
              <a:rPr lang="en-US" sz="1200" b="1" u="none" strike="noStrike" cap="none">
                <a:solidFill>
                  <a:srgbClr val="FFFFFF"/>
                </a:solidFill>
                <a:latin typeface="Calibri"/>
                <a:ea typeface="Calibri"/>
                <a:cs typeface="Calibri"/>
                <a:sym typeface="Calibri"/>
              </a:rPr>
              <a:t>Allow parents time to explore the different functionalities of the digital tools introduced in this module. Encourage them to ask questions, try different settings, and understand how each tool can be customized to fit their child's needs.</a:t>
            </a:r>
            <a:endParaRPr b="1"/>
          </a:p>
        </p:txBody>
      </p:sp>
      <p:sp>
        <p:nvSpPr>
          <p:cNvPr id="360" name="Google Shape;360;p18"/>
          <p:cNvSpPr txBox="1"/>
          <p:nvPr/>
        </p:nvSpPr>
        <p:spPr>
          <a:xfrm>
            <a:off x="3574695" y="3408079"/>
            <a:ext cx="7117500" cy="591000"/>
          </a:xfrm>
          <a:prstGeom prst="rect">
            <a:avLst/>
          </a:prstGeom>
          <a:noFill/>
          <a:ln>
            <a:noFill/>
          </a:ln>
        </p:spPr>
        <p:txBody>
          <a:bodyPr spcFirstLastPara="1" wrap="square" lIns="45675" tIns="45675" rIns="45675" bIns="45675" anchor="t" anchorCtr="0">
            <a:spAutoFit/>
          </a:bodyPr>
          <a:lstStyle/>
          <a:p>
            <a:pPr marL="0" marR="0" lvl="0" indent="0" algn="just" rtl="0">
              <a:lnSpc>
                <a:spcPct val="90000"/>
              </a:lnSpc>
              <a:spcBef>
                <a:spcPts val="0"/>
              </a:spcBef>
              <a:spcAft>
                <a:spcPts val="0"/>
              </a:spcAft>
              <a:buClr>
                <a:srgbClr val="FFFFFF"/>
              </a:buClr>
              <a:buSzPts val="1200"/>
              <a:buFont typeface="Calibri"/>
              <a:buNone/>
            </a:pPr>
            <a:r>
              <a:rPr lang="en-US" sz="1200" b="1" u="none" strike="noStrike" cap="none">
                <a:solidFill>
                  <a:srgbClr val="FFFFFF"/>
                </a:solidFill>
                <a:latin typeface="Calibri"/>
                <a:ea typeface="Calibri"/>
                <a:cs typeface="Calibri"/>
                <a:sym typeface="Calibri"/>
              </a:rPr>
              <a:t>As a trainer, sharing your personal experiences can be beneficial. If you've used any of these tools in your personal life or have relevant anecdotes from other parents, share them. This can make the learning experience more relatable and engaging.</a:t>
            </a:r>
            <a:endParaRPr b="1"/>
          </a:p>
        </p:txBody>
      </p:sp>
      <p:sp>
        <p:nvSpPr>
          <p:cNvPr id="361" name="Google Shape;361;p18"/>
          <p:cNvSpPr txBox="1"/>
          <p:nvPr/>
        </p:nvSpPr>
        <p:spPr>
          <a:xfrm>
            <a:off x="3650724" y="4359974"/>
            <a:ext cx="6965700" cy="591000"/>
          </a:xfrm>
          <a:prstGeom prst="rect">
            <a:avLst/>
          </a:prstGeom>
          <a:noFill/>
          <a:ln>
            <a:noFill/>
          </a:ln>
        </p:spPr>
        <p:txBody>
          <a:bodyPr spcFirstLastPara="1" wrap="square" lIns="45675" tIns="45675" rIns="45675" bIns="45675" anchor="t" anchorCtr="0">
            <a:spAutoFit/>
          </a:bodyPr>
          <a:lstStyle/>
          <a:p>
            <a:pPr marL="0" marR="0" lvl="0" indent="0" algn="just" rtl="0">
              <a:lnSpc>
                <a:spcPct val="90000"/>
              </a:lnSpc>
              <a:spcBef>
                <a:spcPts val="0"/>
              </a:spcBef>
              <a:spcAft>
                <a:spcPts val="0"/>
              </a:spcAft>
              <a:buClr>
                <a:srgbClr val="FFFFFF"/>
              </a:buClr>
              <a:buSzPts val="1200"/>
              <a:buFont typeface="Calibri"/>
              <a:buNone/>
            </a:pPr>
            <a:r>
              <a:rPr lang="en-US" sz="1200" b="1" u="none" strike="noStrike" cap="none">
                <a:solidFill>
                  <a:srgbClr val="FFFFFF"/>
                </a:solidFill>
                <a:latin typeface="Calibri"/>
                <a:ea typeface="Calibri"/>
                <a:cs typeface="Calibri"/>
                <a:sym typeface="Calibri"/>
              </a:rPr>
              <a:t>Incorporate group discussions and hands-on activities into your teaching. For instance, you could facilitate a conversation on balancing screen time or create a group activity where parents collaborate to design a digital learning plan for various scenarios.</a:t>
            </a:r>
            <a:endParaRPr b="1"/>
          </a:p>
        </p:txBody>
      </p:sp>
      <p:sp>
        <p:nvSpPr>
          <p:cNvPr id="362" name="Google Shape;362;p18"/>
          <p:cNvSpPr txBox="1"/>
          <p:nvPr/>
        </p:nvSpPr>
        <p:spPr>
          <a:xfrm>
            <a:off x="1575713" y="3408760"/>
            <a:ext cx="738352"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03</a:t>
            </a:r>
            <a:endParaRPr/>
          </a:p>
        </p:txBody>
      </p:sp>
      <p:sp>
        <p:nvSpPr>
          <p:cNvPr id="363" name="Google Shape;363;p18"/>
          <p:cNvSpPr txBox="1"/>
          <p:nvPr/>
        </p:nvSpPr>
        <p:spPr>
          <a:xfrm>
            <a:off x="1575713" y="4437860"/>
            <a:ext cx="738352"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04</a:t>
            </a:r>
            <a:endParaRPr/>
          </a:p>
        </p:txBody>
      </p:sp>
      <p:sp>
        <p:nvSpPr>
          <p:cNvPr id="364" name="Google Shape;364;p18"/>
          <p:cNvSpPr txBox="1"/>
          <p:nvPr/>
        </p:nvSpPr>
        <p:spPr>
          <a:xfrm>
            <a:off x="3577825" y="5521700"/>
            <a:ext cx="7117500" cy="591000"/>
          </a:xfrm>
          <a:prstGeom prst="rect">
            <a:avLst/>
          </a:prstGeom>
          <a:noFill/>
          <a:ln>
            <a:noFill/>
          </a:ln>
        </p:spPr>
        <p:txBody>
          <a:bodyPr spcFirstLastPara="1" wrap="square" lIns="45675" tIns="45675" rIns="45675" bIns="45675" anchor="t" anchorCtr="0">
            <a:spAutoFit/>
          </a:bodyPr>
          <a:lstStyle/>
          <a:p>
            <a:pPr marL="0" marR="0" lvl="0" indent="0" algn="just" rtl="0">
              <a:lnSpc>
                <a:spcPct val="90000"/>
              </a:lnSpc>
              <a:spcBef>
                <a:spcPts val="0"/>
              </a:spcBef>
              <a:spcAft>
                <a:spcPts val="0"/>
              </a:spcAft>
              <a:buClr>
                <a:srgbClr val="FFFFFF"/>
              </a:buClr>
              <a:buSzPts val="1200"/>
              <a:buFont typeface="Calibri"/>
              <a:buNone/>
            </a:pPr>
            <a:r>
              <a:rPr lang="en-US" sz="1200" b="1" u="none" strike="noStrike" cap="none">
                <a:solidFill>
                  <a:srgbClr val="FFFFFF"/>
                </a:solidFill>
                <a:latin typeface="Calibri"/>
                <a:ea typeface="Calibri"/>
                <a:cs typeface="Calibri"/>
                <a:sym typeface="Calibri"/>
              </a:rPr>
              <a:t>It's essential to talk about the possible challenges and setbacks parents might face while using these tools or managing their child's digital environment. Discussing these openly can help parents feel more prepared and provide them with strategies to overcome these challenges.</a:t>
            </a:r>
            <a:endParaRPr b="1"/>
          </a:p>
        </p:txBody>
      </p:sp>
      <p:sp>
        <p:nvSpPr>
          <p:cNvPr id="365" name="Google Shape;365;p18"/>
          <p:cNvSpPr txBox="1"/>
          <p:nvPr/>
        </p:nvSpPr>
        <p:spPr>
          <a:xfrm>
            <a:off x="1575713" y="5466958"/>
            <a:ext cx="738352"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9"/>
          <p:cNvSpPr txBox="1">
            <a:spLocks noGrp="1"/>
          </p:cNvSpPr>
          <p:nvPr>
            <p:ph type="body" idx="1"/>
          </p:nvPr>
        </p:nvSpPr>
        <p:spPr>
          <a:xfrm>
            <a:off x="605550" y="3423675"/>
            <a:ext cx="5404500" cy="1818601"/>
          </a:xfrm>
          <a:prstGeom prst="rect">
            <a:avLst/>
          </a:prstGeom>
          <a:noFill/>
          <a:ln>
            <a:noFill/>
          </a:ln>
        </p:spPr>
        <p:txBody>
          <a:bodyPr spcFirstLastPara="1" wrap="square" lIns="45675" tIns="45675" rIns="45675" bIns="45675" anchor="ctr" anchorCtr="0">
            <a:normAutofit/>
          </a:bodyPr>
          <a:lstStyle/>
          <a:p>
            <a:pPr marL="0" lvl="0" indent="0" algn="just" rtl="0">
              <a:lnSpc>
                <a:spcPct val="100000"/>
              </a:lnSpc>
              <a:spcBef>
                <a:spcPts val="0"/>
              </a:spcBef>
              <a:spcAft>
                <a:spcPts val="0"/>
              </a:spcAft>
              <a:buClr>
                <a:srgbClr val="FFFFFF"/>
              </a:buClr>
              <a:buSzPts val="1200"/>
              <a:buFont typeface="Calibri"/>
              <a:buNone/>
            </a:pPr>
            <a:r>
              <a:rPr lang="en-US" sz="1200"/>
              <a:t>Thank you for reading this module and we hope you enjoyed it and learned some useful information. This module is part of the Surviving Digital training course; the other modules are available on our website. Keep up to date with the project by following us on our social channels!</a:t>
            </a:r>
            <a:endParaRPr/>
          </a:p>
        </p:txBody>
      </p:sp>
      <p:sp>
        <p:nvSpPr>
          <p:cNvPr id="371" name="Google Shape;371;p19"/>
          <p:cNvSpPr txBox="1">
            <a:spLocks noGrp="1"/>
          </p:cNvSpPr>
          <p:nvPr>
            <p:ph type="body" idx="2"/>
          </p:nvPr>
        </p:nvSpPr>
        <p:spPr>
          <a:xfrm>
            <a:off x="605549" y="2943924"/>
            <a:ext cx="3542702" cy="10548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00B6E6"/>
              </a:buClr>
              <a:buSzPts val="2400"/>
              <a:buFont typeface="Calibri"/>
              <a:buNone/>
            </a:pPr>
            <a:r>
              <a:rPr lang="en-US" b="1">
                <a:solidFill>
                  <a:srgbClr val="00B6E6"/>
                </a:solidFill>
              </a:rPr>
              <a:t>End of module</a:t>
            </a:r>
            <a:endParaRPr/>
          </a:p>
        </p:txBody>
      </p:sp>
      <p:sp>
        <p:nvSpPr>
          <p:cNvPr id="372" name="Google Shape;372;p19"/>
          <p:cNvSpPr txBox="1">
            <a:spLocks noGrp="1"/>
          </p:cNvSpPr>
          <p:nvPr>
            <p:ph type="body" idx="3"/>
          </p:nvPr>
        </p:nvSpPr>
        <p:spPr>
          <a:xfrm>
            <a:off x="7071048" y="5589846"/>
            <a:ext cx="3510003" cy="436203"/>
          </a:xfrm>
          <a:prstGeom prst="rect">
            <a:avLst/>
          </a:prstGeom>
          <a:noFill/>
          <a:ln>
            <a:noFill/>
          </a:ln>
        </p:spPr>
        <p:txBody>
          <a:bodyPr spcFirstLastPara="1" wrap="square" lIns="45675" tIns="45675" rIns="45675" bIns="45675" anchor="ctr" anchorCtr="0">
            <a:normAutofit/>
          </a:bodyPr>
          <a:lstStyle/>
          <a:p>
            <a:pPr marL="0" lvl="0" indent="0" algn="r" rtl="0">
              <a:lnSpc>
                <a:spcPct val="81000"/>
              </a:lnSpc>
              <a:spcBef>
                <a:spcPts val="0"/>
              </a:spcBef>
              <a:spcAft>
                <a:spcPts val="0"/>
              </a:spcAft>
              <a:buClr>
                <a:srgbClr val="FFFFFF"/>
              </a:buClr>
              <a:buSzPts val="2300"/>
              <a:buFont typeface="Calibri"/>
              <a:buNone/>
            </a:pPr>
            <a:r>
              <a:rPr lang="en-US" sz="2300" b="1">
                <a:solidFill>
                  <a:srgbClr val="FFFFFF"/>
                </a:solidFill>
              </a:rPr>
              <a:t>www.survivingdigital.eu</a:t>
            </a:r>
            <a:endParaRPr/>
          </a:p>
        </p:txBody>
      </p:sp>
      <p:grpSp>
        <p:nvGrpSpPr>
          <p:cNvPr id="373" name="Google Shape;373;p19"/>
          <p:cNvGrpSpPr/>
          <p:nvPr/>
        </p:nvGrpSpPr>
        <p:grpSpPr>
          <a:xfrm>
            <a:off x="9158978" y="4806163"/>
            <a:ext cx="2584713" cy="436075"/>
            <a:chOff x="0" y="-2"/>
            <a:chExt cx="2584712" cy="436074"/>
          </a:xfrm>
        </p:grpSpPr>
        <p:grpSp>
          <p:nvGrpSpPr>
            <p:cNvPr id="374" name="Google Shape;374;p19"/>
            <p:cNvGrpSpPr/>
            <p:nvPr/>
          </p:nvGrpSpPr>
          <p:grpSpPr>
            <a:xfrm>
              <a:off x="1611885" y="0"/>
              <a:ext cx="435745" cy="435750"/>
              <a:chOff x="-1" y="-1"/>
              <a:chExt cx="435744" cy="435748"/>
            </a:xfrm>
          </p:grpSpPr>
          <p:sp>
            <p:nvSpPr>
              <p:cNvPr id="375" name="Google Shape;375;p19"/>
              <p:cNvSpPr/>
              <p:nvPr/>
            </p:nvSpPr>
            <p:spPr>
              <a:xfrm>
                <a:off x="-1" y="-1"/>
                <a:ext cx="435744" cy="435748"/>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nvGrpSpPr>
              <p:cNvPr id="376" name="Google Shape;376;p19"/>
              <p:cNvGrpSpPr/>
              <p:nvPr/>
            </p:nvGrpSpPr>
            <p:grpSpPr>
              <a:xfrm>
                <a:off x="80689" y="80687"/>
                <a:ext cx="274366" cy="274372"/>
                <a:chOff x="0" y="0"/>
                <a:chExt cx="274364" cy="274370"/>
              </a:xfrm>
            </p:grpSpPr>
            <p:sp>
              <p:nvSpPr>
                <p:cNvPr id="377" name="Google Shape;377;p19"/>
                <p:cNvSpPr/>
                <p:nvPr/>
              </p:nvSpPr>
              <p:spPr>
                <a:xfrm>
                  <a:off x="0" y="0"/>
                  <a:ext cx="274364" cy="274370"/>
                </a:xfrm>
                <a:custGeom>
                  <a:avLst/>
                  <a:gdLst/>
                  <a:ahLst/>
                  <a:cxnLst/>
                  <a:rect l="l" t="t" r="r" b="b"/>
                  <a:pathLst>
                    <a:path w="21600" h="21600" extrusionOk="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78" name="Google Shape;378;p19"/>
                <p:cNvSpPr/>
                <p:nvPr/>
              </p:nvSpPr>
              <p:spPr>
                <a:xfrm>
                  <a:off x="66814" y="66814"/>
                  <a:ext cx="140738" cy="140739"/>
                </a:xfrm>
                <a:custGeom>
                  <a:avLst/>
                  <a:gdLst/>
                  <a:ahLst/>
                  <a:cxnLst/>
                  <a:rect l="l" t="t" r="r" b="b"/>
                  <a:pathLst>
                    <a:path w="21600" h="21600" extrusionOk="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79" name="Google Shape;379;p19"/>
                <p:cNvSpPr/>
                <p:nvPr/>
              </p:nvSpPr>
              <p:spPr>
                <a:xfrm>
                  <a:off x="193988" y="47449"/>
                  <a:ext cx="32933" cy="32931"/>
                </a:xfrm>
                <a:prstGeom prst="ellipse">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grpSp>
          <p:nvGrpSpPr>
            <p:cNvPr id="380" name="Google Shape;380;p19"/>
            <p:cNvGrpSpPr/>
            <p:nvPr/>
          </p:nvGrpSpPr>
          <p:grpSpPr>
            <a:xfrm>
              <a:off x="537081" y="0"/>
              <a:ext cx="435745" cy="435750"/>
              <a:chOff x="-1" y="-1"/>
              <a:chExt cx="435744" cy="435748"/>
            </a:xfrm>
          </p:grpSpPr>
          <p:sp>
            <p:nvSpPr>
              <p:cNvPr id="381" name="Google Shape;381;p19"/>
              <p:cNvSpPr/>
              <p:nvPr/>
            </p:nvSpPr>
            <p:spPr>
              <a:xfrm>
                <a:off x="-1" y="-1"/>
                <a:ext cx="435744" cy="435748"/>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82" name="Google Shape;382;p19"/>
              <p:cNvSpPr/>
              <p:nvPr/>
            </p:nvSpPr>
            <p:spPr>
              <a:xfrm>
                <a:off x="85210" y="114260"/>
                <a:ext cx="281782" cy="229176"/>
              </a:xfrm>
              <a:custGeom>
                <a:avLst/>
                <a:gdLst/>
                <a:ahLst/>
                <a:cxnLst/>
                <a:rect l="l" t="t" r="r" b="b"/>
                <a:pathLst>
                  <a:path w="21600" h="21600" extrusionOk="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nvGrpSpPr>
            <p:cNvPr id="383" name="Google Shape;383;p19"/>
            <p:cNvGrpSpPr/>
            <p:nvPr/>
          </p:nvGrpSpPr>
          <p:grpSpPr>
            <a:xfrm>
              <a:off x="2148961" y="0"/>
              <a:ext cx="435751" cy="435750"/>
              <a:chOff x="-1" y="-1"/>
              <a:chExt cx="435750" cy="435748"/>
            </a:xfrm>
          </p:grpSpPr>
          <p:sp>
            <p:nvSpPr>
              <p:cNvPr id="384" name="Google Shape;384;p19"/>
              <p:cNvSpPr/>
              <p:nvPr/>
            </p:nvSpPr>
            <p:spPr>
              <a:xfrm>
                <a:off x="-1" y="-1"/>
                <a:ext cx="435750" cy="435748"/>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85" name="Google Shape;385;p19"/>
              <p:cNvSpPr/>
              <p:nvPr/>
            </p:nvSpPr>
            <p:spPr>
              <a:xfrm>
                <a:off x="72301" y="116197"/>
                <a:ext cx="291143" cy="203999"/>
              </a:xfrm>
              <a:custGeom>
                <a:avLst/>
                <a:gdLst/>
                <a:ahLst/>
                <a:cxnLst/>
                <a:rect l="l" t="t" r="r" b="b"/>
                <a:pathLst>
                  <a:path w="21600" h="21600" extrusionOk="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nvGrpSpPr>
            <p:cNvPr id="386" name="Google Shape;386;p19"/>
            <p:cNvGrpSpPr/>
            <p:nvPr/>
          </p:nvGrpSpPr>
          <p:grpSpPr>
            <a:xfrm>
              <a:off x="0" y="-2"/>
              <a:ext cx="435749" cy="436074"/>
              <a:chOff x="0" y="-1"/>
              <a:chExt cx="435748" cy="436073"/>
            </a:xfrm>
          </p:grpSpPr>
          <p:sp>
            <p:nvSpPr>
              <p:cNvPr id="387" name="Google Shape;387;p19"/>
              <p:cNvSpPr/>
              <p:nvPr/>
            </p:nvSpPr>
            <p:spPr>
              <a:xfrm>
                <a:off x="0" y="-1"/>
                <a:ext cx="435748" cy="433169"/>
              </a:xfrm>
              <a:custGeom>
                <a:avLst/>
                <a:gdLst/>
                <a:ahLst/>
                <a:cxnLst/>
                <a:rect l="l" t="t" r="r" b="b"/>
                <a:pathLst>
                  <a:path w="21600" h="21600" extrusionOk="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88" name="Google Shape;388;p19"/>
              <p:cNvSpPr/>
              <p:nvPr/>
            </p:nvSpPr>
            <p:spPr>
              <a:xfrm>
                <a:off x="128463" y="85211"/>
                <a:ext cx="186243" cy="350861"/>
              </a:xfrm>
              <a:custGeom>
                <a:avLst/>
                <a:gdLst/>
                <a:ahLst/>
                <a:cxnLst/>
                <a:rect l="l" t="t" r="r" b="b"/>
                <a:pathLst>
                  <a:path w="21600" h="21600" extrusionOk="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sp>
          <p:nvSpPr>
            <p:cNvPr id="389" name="Google Shape;389;p19"/>
            <p:cNvSpPr/>
            <p:nvPr/>
          </p:nvSpPr>
          <p:spPr>
            <a:xfrm>
              <a:off x="1074485" y="3"/>
              <a:ext cx="435741" cy="435743"/>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390" name="Google Shape;390;p19" descr="Google Shape;390;p19"/>
            <p:cNvPicPr preferRelativeResize="0"/>
            <p:nvPr/>
          </p:nvPicPr>
          <p:blipFill rotWithShape="1">
            <a:blip r:embed="rId3">
              <a:alphaModFix/>
            </a:blip>
            <a:srcRect/>
            <a:stretch/>
          </p:blipFill>
          <p:spPr>
            <a:xfrm>
              <a:off x="1099928" y="24621"/>
              <a:ext cx="382084" cy="382082"/>
            </a:xfrm>
            <a:prstGeom prst="rect">
              <a:avLst/>
            </a:prstGeom>
            <a:noFill/>
            <a:ln>
              <a:noFill/>
            </a:ln>
          </p:spPr>
        </p:pic>
      </p:grpSp>
      <p:grpSp>
        <p:nvGrpSpPr>
          <p:cNvPr id="391" name="Google Shape;391;p19"/>
          <p:cNvGrpSpPr/>
          <p:nvPr/>
        </p:nvGrpSpPr>
        <p:grpSpPr>
          <a:xfrm>
            <a:off x="6530267" y="215617"/>
            <a:ext cx="4929987" cy="4449670"/>
            <a:chOff x="-1" y="0"/>
            <a:chExt cx="4929986" cy="4449668"/>
          </a:xfrm>
        </p:grpSpPr>
        <p:sp>
          <p:nvSpPr>
            <p:cNvPr id="392" name="Google Shape;392;p19"/>
            <p:cNvSpPr/>
            <p:nvPr/>
          </p:nvSpPr>
          <p:spPr>
            <a:xfrm>
              <a:off x="-1" y="0"/>
              <a:ext cx="4929986" cy="4449667"/>
            </a:xfrm>
            <a:prstGeom prst="rect">
              <a:avLst/>
            </a:pr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393" name="Google Shape;393;p19" descr="Google Shape;393;p19"/>
            <p:cNvPicPr preferRelativeResize="0"/>
            <p:nvPr/>
          </p:nvPicPr>
          <p:blipFill rotWithShape="1">
            <a:blip r:embed="rId4">
              <a:alphaModFix/>
            </a:blip>
            <a:srcRect l="18740" r="18747"/>
            <a:stretch/>
          </p:blipFill>
          <p:spPr>
            <a:xfrm>
              <a:off x="2" y="0"/>
              <a:ext cx="4929983" cy="4449668"/>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
          <p:cNvSpPr txBox="1">
            <a:spLocks noGrp="1"/>
          </p:cNvSpPr>
          <p:nvPr>
            <p:ph type="body" idx="1"/>
          </p:nvPr>
        </p:nvSpPr>
        <p:spPr>
          <a:xfrm>
            <a:off x="4912351" y="843564"/>
            <a:ext cx="6562802" cy="339301"/>
          </a:xfrm>
          <a:prstGeom prst="rect">
            <a:avLst/>
          </a:prstGeom>
          <a:noFill/>
          <a:ln>
            <a:noFill/>
          </a:ln>
        </p:spPr>
        <p:txBody>
          <a:bodyPr spcFirstLastPara="1" wrap="square" lIns="45675" tIns="45675" rIns="45675" bIns="45675" anchor="t" anchorCtr="0">
            <a:normAutofit/>
          </a:bodyPr>
          <a:lstStyle/>
          <a:p>
            <a:pPr marL="0" lvl="0" indent="0" algn="r" rtl="0">
              <a:lnSpc>
                <a:spcPct val="90000"/>
              </a:lnSpc>
              <a:spcBef>
                <a:spcPts val="0"/>
              </a:spcBef>
              <a:spcAft>
                <a:spcPts val="0"/>
              </a:spcAft>
              <a:buClr>
                <a:schemeClr val="accent3"/>
              </a:buClr>
              <a:buSzPts val="1200"/>
              <a:buFont typeface="Calibri"/>
              <a:buNone/>
            </a:pPr>
            <a:r>
              <a:rPr lang="en-US" sz="1200" u="sng">
                <a:solidFill>
                  <a:schemeClr val="accent3"/>
                </a:solidFill>
              </a:rPr>
              <a:t>Introduction</a:t>
            </a:r>
            <a:endParaRPr/>
          </a:p>
        </p:txBody>
      </p:sp>
      <p:sp>
        <p:nvSpPr>
          <p:cNvPr id="228" name="Google Shape;228;p2"/>
          <p:cNvSpPr txBox="1">
            <a:spLocks noGrp="1"/>
          </p:cNvSpPr>
          <p:nvPr>
            <p:ph type="body" idx="5"/>
          </p:nvPr>
        </p:nvSpPr>
        <p:spPr>
          <a:xfrm>
            <a:off x="4912300" y="1259975"/>
            <a:ext cx="6562801" cy="456301"/>
          </a:xfrm>
          <a:prstGeom prst="rect">
            <a:avLst/>
          </a:prstGeom>
          <a:noFill/>
          <a:ln>
            <a:noFill/>
          </a:ln>
        </p:spPr>
        <p:txBody>
          <a:bodyPr spcFirstLastPara="1" wrap="square" lIns="45675" tIns="45675" rIns="45675" bIns="45675" anchor="t" anchorCtr="0">
            <a:normAutofit/>
          </a:bodyPr>
          <a:lstStyle/>
          <a:p>
            <a:pPr marL="0" lvl="0" indent="0" algn="r" rtl="0">
              <a:lnSpc>
                <a:spcPct val="90000"/>
              </a:lnSpc>
              <a:spcBef>
                <a:spcPts val="0"/>
              </a:spcBef>
              <a:spcAft>
                <a:spcPts val="0"/>
              </a:spcAft>
              <a:buClr>
                <a:schemeClr val="accent3"/>
              </a:buClr>
              <a:buSzPts val="1200"/>
              <a:buFont typeface="Calibri"/>
              <a:buNone/>
            </a:pPr>
            <a:r>
              <a:rPr lang="en-US" sz="1200" b="1" u="sng">
                <a:solidFill>
                  <a:schemeClr val="accent3"/>
                </a:solidFill>
              </a:rPr>
              <a:t>Objectives</a:t>
            </a:r>
            <a:endParaRPr/>
          </a:p>
        </p:txBody>
      </p:sp>
      <p:sp>
        <p:nvSpPr>
          <p:cNvPr id="229" name="Google Shape;229;p2"/>
          <p:cNvSpPr txBox="1">
            <a:spLocks noGrp="1"/>
          </p:cNvSpPr>
          <p:nvPr>
            <p:ph type="body" idx="8"/>
          </p:nvPr>
        </p:nvSpPr>
        <p:spPr>
          <a:xfrm>
            <a:off x="5017158" y="2756609"/>
            <a:ext cx="6562678" cy="456354"/>
          </a:xfrm>
          <a:prstGeom prst="rect">
            <a:avLst/>
          </a:prstGeom>
          <a:noFill/>
          <a:ln>
            <a:noFill/>
          </a:ln>
        </p:spPr>
        <p:txBody>
          <a:bodyPr spcFirstLastPara="1" wrap="square" lIns="45675" tIns="45675" rIns="45675" bIns="45675" anchor="t" anchorCtr="0">
            <a:normAutofit/>
          </a:bodyPr>
          <a:lstStyle/>
          <a:p>
            <a:pPr marL="0" lvl="0" indent="0" algn="r" rtl="0">
              <a:lnSpc>
                <a:spcPct val="100000"/>
              </a:lnSpc>
              <a:spcBef>
                <a:spcPts val="0"/>
              </a:spcBef>
              <a:spcAft>
                <a:spcPts val="0"/>
              </a:spcAft>
              <a:buClr>
                <a:schemeClr val="accent3"/>
              </a:buClr>
              <a:buSzPts val="1200"/>
              <a:buFont typeface="Calibri"/>
              <a:buNone/>
            </a:pPr>
            <a:r>
              <a:rPr lang="en-US" sz="1200" b="1" u="sng">
                <a:solidFill>
                  <a:schemeClr val="accent3"/>
                </a:solidFill>
              </a:rPr>
              <a:t>Theoretical knowledge</a:t>
            </a:r>
            <a:endParaRPr/>
          </a:p>
        </p:txBody>
      </p:sp>
      <p:sp>
        <p:nvSpPr>
          <p:cNvPr id="230" name="Google Shape;230;p2"/>
          <p:cNvSpPr txBox="1"/>
          <p:nvPr/>
        </p:nvSpPr>
        <p:spPr>
          <a:xfrm>
            <a:off x="4912300" y="5082449"/>
            <a:ext cx="6667501" cy="269151"/>
          </a:xfrm>
          <a:prstGeom prst="rect">
            <a:avLst/>
          </a:prstGeom>
          <a:noFill/>
          <a:ln>
            <a:noFill/>
          </a:ln>
        </p:spPr>
        <p:txBody>
          <a:bodyPr spcFirstLastPara="1" wrap="square" lIns="45675" tIns="45675" rIns="45675" bIns="45675" anchor="t" anchorCtr="0">
            <a:spAutoFit/>
          </a:bodyPr>
          <a:lstStyle/>
          <a:p>
            <a:pPr marL="0" marR="0" lvl="0" indent="0" algn="r"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Tips and hints</a:t>
            </a:r>
            <a:endParaRPr/>
          </a:p>
        </p:txBody>
      </p:sp>
      <p:sp>
        <p:nvSpPr>
          <p:cNvPr id="231" name="Google Shape;231;p2">
            <a:hlinkClick r:id="rId3" action="ppaction://hlinksldjump"/>
          </p:cNvPr>
          <p:cNvSpPr txBox="1"/>
          <p:nvPr/>
        </p:nvSpPr>
        <p:spPr>
          <a:xfrm>
            <a:off x="5017149" y="4742598"/>
            <a:ext cx="6562802" cy="269151"/>
          </a:xfrm>
          <a:prstGeom prst="rect">
            <a:avLst/>
          </a:prstGeom>
          <a:noFill/>
          <a:ln>
            <a:noFill/>
          </a:ln>
        </p:spPr>
        <p:txBody>
          <a:bodyPr spcFirstLastPara="1" wrap="square" lIns="45675" tIns="45675" rIns="45675" bIns="45675" anchor="t" anchorCtr="0">
            <a:spAutoFit/>
          </a:bodyPr>
          <a:lstStyle/>
          <a:p>
            <a:pPr marL="0" marR="0" lvl="0" indent="0" algn="r"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Case study and activities</a:t>
            </a:r>
            <a:endParaRPr/>
          </a:p>
        </p:txBody>
      </p:sp>
      <p:sp>
        <p:nvSpPr>
          <p:cNvPr id="232" name="Google Shape;232;p2"/>
          <p:cNvSpPr txBox="1"/>
          <p:nvPr/>
        </p:nvSpPr>
        <p:spPr>
          <a:xfrm>
            <a:off x="4927799" y="3106174"/>
            <a:ext cx="6562802" cy="269151"/>
          </a:xfrm>
          <a:prstGeom prst="rect">
            <a:avLst/>
          </a:prstGeom>
          <a:noFill/>
          <a:ln>
            <a:noFill/>
          </a:ln>
        </p:spPr>
        <p:txBody>
          <a:bodyPr spcFirstLastPara="1" wrap="square" lIns="45675" tIns="45675" rIns="45675" bIns="45675" anchor="t" anchorCtr="0">
            <a:spAutoFit/>
          </a:bodyPr>
          <a:lstStyle/>
          <a:p>
            <a:pPr marL="0" marR="0" lvl="0" indent="0" algn="r"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Techniques</a:t>
            </a:r>
            <a:endParaRPr/>
          </a:p>
        </p:txBody>
      </p:sp>
      <p:sp>
        <p:nvSpPr>
          <p:cNvPr id="233" name="Google Shape;233;p2"/>
          <p:cNvSpPr txBox="1"/>
          <p:nvPr/>
        </p:nvSpPr>
        <p:spPr>
          <a:xfrm>
            <a:off x="3820124" y="1668475"/>
            <a:ext cx="7670401" cy="269151"/>
          </a:xfrm>
          <a:prstGeom prst="rect">
            <a:avLst/>
          </a:prstGeom>
          <a:noFill/>
          <a:ln>
            <a:noFill/>
          </a:ln>
        </p:spPr>
        <p:txBody>
          <a:bodyPr spcFirstLastPara="1" wrap="square" lIns="45675" tIns="45675" rIns="45675" bIns="45675" anchor="t" anchorCtr="0">
            <a:spAutoFit/>
          </a:bodyPr>
          <a:lstStyle/>
          <a:p>
            <a:pPr marL="0" marR="0" lvl="0" indent="0" algn="r"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Skills addressed and learning outcomes</a:t>
            </a:r>
            <a:endParaRPr/>
          </a:p>
        </p:txBody>
      </p:sp>
      <p:grpSp>
        <p:nvGrpSpPr>
          <p:cNvPr id="234" name="Google Shape;234;p2"/>
          <p:cNvGrpSpPr/>
          <p:nvPr/>
        </p:nvGrpSpPr>
        <p:grpSpPr>
          <a:xfrm>
            <a:off x="197745" y="352416"/>
            <a:ext cx="4343841" cy="6099191"/>
            <a:chOff x="0" y="-1"/>
            <a:chExt cx="4343840" cy="6099189"/>
          </a:xfrm>
        </p:grpSpPr>
        <p:sp>
          <p:nvSpPr>
            <p:cNvPr id="235" name="Google Shape;235;p2"/>
            <p:cNvSpPr/>
            <p:nvPr/>
          </p:nvSpPr>
          <p:spPr>
            <a:xfrm>
              <a:off x="0" y="0"/>
              <a:ext cx="4343839" cy="6099187"/>
            </a:xfrm>
            <a:prstGeom prst="rect">
              <a:avLst/>
            </a:pr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36" name="Google Shape;236;p2" descr="Google Shape;236;p2"/>
            <p:cNvPicPr preferRelativeResize="0"/>
            <p:nvPr/>
          </p:nvPicPr>
          <p:blipFill rotWithShape="1">
            <a:blip r:embed="rId4">
              <a:alphaModFix/>
            </a:blip>
            <a:srcRect t="12974" b="12966"/>
            <a:stretch/>
          </p:blipFill>
          <p:spPr>
            <a:xfrm>
              <a:off x="0" y="-1"/>
              <a:ext cx="4343840" cy="6099189"/>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1"/>
          </p:nvPr>
        </p:nvSpPr>
        <p:spPr>
          <a:xfrm>
            <a:off x="192849" y="1529049"/>
            <a:ext cx="5768402" cy="5535602"/>
          </a:xfrm>
          <a:prstGeom prst="rect">
            <a:avLst/>
          </a:prstGeom>
          <a:noFill/>
          <a:ln>
            <a:noFill/>
          </a:ln>
        </p:spPr>
        <p:txBody>
          <a:bodyPr spcFirstLastPara="1" wrap="square" lIns="45675" tIns="45675" rIns="45675" bIns="45675" anchor="t" anchorCtr="0">
            <a:normAutofit/>
          </a:bodyPr>
          <a:lstStyle/>
          <a:p>
            <a:pPr marL="0" lvl="0" indent="0" algn="just" rtl="0">
              <a:lnSpc>
                <a:spcPct val="90000"/>
              </a:lnSpc>
              <a:spcBef>
                <a:spcPts val="0"/>
              </a:spcBef>
              <a:spcAft>
                <a:spcPts val="0"/>
              </a:spcAft>
              <a:buClr>
                <a:srgbClr val="FFFFFF"/>
              </a:buClr>
              <a:buSzPts val="1200"/>
              <a:buFont typeface="Calibri"/>
              <a:buNone/>
            </a:pPr>
            <a:r>
              <a:rPr lang="en-US" sz="1200"/>
              <a:t>With screens virtually everywhere, monitoring a child's screen time can be challenging for parents. To complicate matters, some screen time can be educational and support children's social development. So how do you manage your child's screen time? </a:t>
            </a:r>
            <a:endParaRPr/>
          </a:p>
          <a:p>
            <a:pPr marL="0" lvl="0" indent="101600" algn="just" rtl="0">
              <a:lnSpc>
                <a:spcPct val="90000"/>
              </a:lnSpc>
              <a:spcBef>
                <a:spcPts val="0"/>
              </a:spcBef>
              <a:spcAft>
                <a:spcPts val="0"/>
              </a:spcAft>
              <a:buClr>
                <a:srgbClr val="FFFFFF"/>
              </a:buClr>
              <a:buSzPts val="1200"/>
              <a:buFont typeface="Calibri"/>
              <a:buNone/>
            </a:pPr>
            <a:endParaRPr sz="1200"/>
          </a:p>
          <a:p>
            <a:pPr marL="0" lvl="0" indent="0" algn="l" rtl="0">
              <a:lnSpc>
                <a:spcPct val="90000"/>
              </a:lnSpc>
              <a:spcBef>
                <a:spcPts val="0"/>
              </a:spcBef>
              <a:spcAft>
                <a:spcPts val="0"/>
              </a:spcAft>
              <a:buClr>
                <a:srgbClr val="FFFFFF"/>
              </a:buClr>
              <a:buSzPts val="1200"/>
              <a:buFont typeface="Calibri"/>
              <a:buNone/>
            </a:pPr>
            <a:r>
              <a:rPr lang="en-US" sz="1200"/>
              <a:t>Any time a child spends looking at an electronic screen is considered screen time (with a few exceptions).</a:t>
            </a:r>
            <a:endParaRPr/>
          </a:p>
          <a:p>
            <a:pPr marL="342900" lvl="0" indent="-266700" algn="l" rtl="0">
              <a:lnSpc>
                <a:spcPct val="90000"/>
              </a:lnSpc>
              <a:spcBef>
                <a:spcPts val="1000"/>
              </a:spcBef>
              <a:spcAft>
                <a:spcPts val="0"/>
              </a:spcAft>
              <a:buClr>
                <a:srgbClr val="FFFFFF"/>
              </a:buClr>
              <a:buSzPts val="1200"/>
              <a:buFont typeface="Arial"/>
              <a:buChar char="•"/>
            </a:pPr>
            <a:r>
              <a:rPr lang="en-US" sz="1200"/>
              <a:t>Watching TV and movies</a:t>
            </a:r>
            <a:endParaRPr/>
          </a:p>
          <a:p>
            <a:pPr marL="342900" lvl="0" indent="-266700" algn="l" rtl="0">
              <a:lnSpc>
                <a:spcPct val="90000"/>
              </a:lnSpc>
              <a:spcBef>
                <a:spcPts val="1000"/>
              </a:spcBef>
              <a:spcAft>
                <a:spcPts val="0"/>
              </a:spcAft>
              <a:buClr>
                <a:srgbClr val="FFFFFF"/>
              </a:buClr>
              <a:buSzPts val="1200"/>
              <a:buFont typeface="Arial"/>
              <a:buChar char="•"/>
            </a:pPr>
            <a:r>
              <a:rPr lang="en-US" sz="1200"/>
              <a:t>Playing video games</a:t>
            </a:r>
            <a:endParaRPr/>
          </a:p>
          <a:p>
            <a:pPr marL="342900" lvl="0" indent="-266700" algn="l" rtl="0">
              <a:lnSpc>
                <a:spcPct val="90000"/>
              </a:lnSpc>
              <a:spcBef>
                <a:spcPts val="1000"/>
              </a:spcBef>
              <a:spcAft>
                <a:spcPts val="0"/>
              </a:spcAft>
              <a:buClr>
                <a:srgbClr val="FFFFFF"/>
              </a:buClr>
              <a:buSzPts val="1200"/>
              <a:buFont typeface="Arial"/>
              <a:buChar char="•"/>
            </a:pPr>
            <a:r>
              <a:rPr lang="en-US" sz="1200"/>
              <a:t>Watching videos on platforms like YouTube</a:t>
            </a:r>
            <a:endParaRPr/>
          </a:p>
          <a:p>
            <a:pPr marL="342900" lvl="0" indent="-266700" algn="l" rtl="0">
              <a:lnSpc>
                <a:spcPct val="90000"/>
              </a:lnSpc>
              <a:spcBef>
                <a:spcPts val="1000"/>
              </a:spcBef>
              <a:spcAft>
                <a:spcPts val="0"/>
              </a:spcAft>
              <a:buClr>
                <a:srgbClr val="FFFFFF"/>
              </a:buClr>
              <a:buSzPts val="1200"/>
              <a:buFont typeface="Arial"/>
              <a:buChar char="•"/>
            </a:pPr>
            <a:r>
              <a:rPr lang="en-US" sz="1200"/>
              <a:t>Looking at social media</a:t>
            </a:r>
            <a:endParaRPr/>
          </a:p>
          <a:p>
            <a:pPr marL="342900" lvl="0" indent="-266700" algn="l" rtl="0">
              <a:lnSpc>
                <a:spcPct val="90000"/>
              </a:lnSpc>
              <a:spcBef>
                <a:spcPts val="1000"/>
              </a:spcBef>
              <a:spcAft>
                <a:spcPts val="0"/>
              </a:spcAft>
              <a:buClr>
                <a:srgbClr val="FFFFFF"/>
              </a:buClr>
              <a:buSzPts val="1200"/>
              <a:buFont typeface="Arial"/>
              <a:buChar char="•"/>
            </a:pPr>
            <a:r>
              <a:rPr lang="en-US" sz="1200"/>
              <a:t>Using a computer, phone, and tablet for any reason</a:t>
            </a:r>
            <a:endParaRPr/>
          </a:p>
          <a:p>
            <a:pPr marL="342900" lvl="0" indent="-266700" algn="l" rtl="0">
              <a:lnSpc>
                <a:spcPct val="90000"/>
              </a:lnSpc>
              <a:spcBef>
                <a:spcPts val="1000"/>
              </a:spcBef>
              <a:spcAft>
                <a:spcPts val="0"/>
              </a:spcAft>
              <a:buClr>
                <a:srgbClr val="FFFFFF"/>
              </a:buClr>
              <a:buSzPts val="1200"/>
              <a:buFont typeface="Arial"/>
              <a:buChar char="•"/>
            </a:pPr>
            <a:r>
              <a:rPr lang="en-US" sz="1200"/>
              <a:t>Using an e-reader</a:t>
            </a:r>
            <a:endParaRPr/>
          </a:p>
          <a:p>
            <a:pPr marL="0" lvl="0" indent="101600" algn="just" rtl="0">
              <a:lnSpc>
                <a:spcPct val="90000"/>
              </a:lnSpc>
              <a:spcBef>
                <a:spcPts val="0"/>
              </a:spcBef>
              <a:spcAft>
                <a:spcPts val="0"/>
              </a:spcAft>
              <a:buClr>
                <a:srgbClr val="FFFFFF"/>
              </a:buClr>
              <a:buSzPts val="1200"/>
              <a:buFont typeface="Calibri"/>
              <a:buNone/>
            </a:pPr>
            <a:endParaRPr sz="1200"/>
          </a:p>
          <a:p>
            <a:pPr marL="0" lvl="0" indent="101600" algn="just" rtl="0">
              <a:lnSpc>
                <a:spcPct val="90000"/>
              </a:lnSpc>
              <a:spcBef>
                <a:spcPts val="0"/>
              </a:spcBef>
              <a:spcAft>
                <a:spcPts val="0"/>
              </a:spcAft>
              <a:buClr>
                <a:srgbClr val="FFFFFF"/>
              </a:buClr>
              <a:buSzPts val="1200"/>
              <a:buFont typeface="Calibri"/>
              <a:buNone/>
            </a:pPr>
            <a:r>
              <a:rPr lang="en-US" sz="1200"/>
              <a:t>So the question is: “How can we help parents limit this passive screen time for their children?”</a:t>
            </a:r>
            <a:endParaRPr/>
          </a:p>
        </p:txBody>
      </p:sp>
      <p:sp>
        <p:nvSpPr>
          <p:cNvPr id="242" name="Google Shape;242;p3"/>
          <p:cNvSpPr txBox="1">
            <a:spLocks noGrp="1"/>
          </p:cNvSpPr>
          <p:nvPr>
            <p:ph type="body" idx="3"/>
          </p:nvPr>
        </p:nvSpPr>
        <p:spPr>
          <a:xfrm>
            <a:off x="192850" y="555049"/>
            <a:ext cx="4947600" cy="7356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b="1">
                <a:solidFill>
                  <a:srgbClr val="00B6E6"/>
                </a:solidFill>
              </a:rPr>
              <a:t>Introduction</a:t>
            </a:r>
            <a:endParaRPr/>
          </a:p>
        </p:txBody>
      </p:sp>
      <p:pic>
        <p:nvPicPr>
          <p:cNvPr id="243" name="Google Shape;243;p3" descr="Google Shape;243;p3"/>
          <p:cNvPicPr preferRelativeResize="0"/>
          <p:nvPr/>
        </p:nvPicPr>
        <p:blipFill rotWithShape="1">
          <a:blip r:embed="rId3">
            <a:alphaModFix/>
          </a:blip>
          <a:srcRect l="11175" r="1301"/>
          <a:stretch/>
        </p:blipFill>
        <p:spPr>
          <a:xfrm>
            <a:off x="6395375" y="909949"/>
            <a:ext cx="5242856" cy="49392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
          <p:cNvSpPr txBox="1">
            <a:spLocks noGrp="1"/>
          </p:cNvSpPr>
          <p:nvPr>
            <p:ph type="body" idx="1"/>
          </p:nvPr>
        </p:nvSpPr>
        <p:spPr>
          <a:xfrm>
            <a:off x="372100" y="1569074"/>
            <a:ext cx="5163600" cy="5418902"/>
          </a:xfrm>
          <a:prstGeom prst="rect">
            <a:avLst/>
          </a:prstGeom>
          <a:noFill/>
          <a:ln>
            <a:noFill/>
          </a:ln>
        </p:spPr>
        <p:txBody>
          <a:bodyPr spcFirstLastPara="1" wrap="square" lIns="45675" tIns="45675" rIns="45675" bIns="45675" anchor="t" anchorCtr="0">
            <a:normAutofit/>
          </a:bodyPr>
          <a:lstStyle/>
          <a:p>
            <a:pPr marL="0" lvl="0" indent="0" algn="just" rtl="0">
              <a:lnSpc>
                <a:spcPct val="100000"/>
              </a:lnSpc>
              <a:spcBef>
                <a:spcPts val="0"/>
              </a:spcBef>
              <a:spcAft>
                <a:spcPts val="0"/>
              </a:spcAft>
              <a:buClr>
                <a:srgbClr val="FFFFFF"/>
              </a:buClr>
              <a:buSzPts val="1200"/>
              <a:buFont typeface="Calibri"/>
              <a:buNone/>
            </a:pPr>
            <a:r>
              <a:rPr lang="en-US" sz="1200"/>
              <a:t>The purpose of this module is to provide a robust set of criteria and tools for evaluating digital content aimed at young children. The objective is to help these stakeholders assist parents in navigating the complexities of screen time, facilitating the selection of high-quality apps, and fostering an environment where digital experiences are both educationally beneficial and conducive to overall child development.</a:t>
            </a:r>
            <a:endParaRPr/>
          </a:p>
          <a:p>
            <a:pPr marL="169922" lvl="0" indent="-169922" algn="just" rtl="0">
              <a:lnSpc>
                <a:spcPct val="100000"/>
              </a:lnSpc>
              <a:spcBef>
                <a:spcPts val="0"/>
              </a:spcBef>
              <a:spcAft>
                <a:spcPts val="0"/>
              </a:spcAft>
              <a:buClr>
                <a:srgbClr val="FFFFFF"/>
              </a:buClr>
              <a:buSzPts val="1200"/>
              <a:buFont typeface="Calibri"/>
              <a:buNone/>
            </a:pPr>
            <a:endParaRPr sz="1200"/>
          </a:p>
          <a:p>
            <a:pPr marL="169922" lvl="0" indent="-169922" algn="just" rtl="0">
              <a:lnSpc>
                <a:spcPct val="100000"/>
              </a:lnSpc>
              <a:spcBef>
                <a:spcPts val="0"/>
              </a:spcBef>
              <a:spcAft>
                <a:spcPts val="0"/>
              </a:spcAft>
              <a:buClr>
                <a:srgbClr val="FFFFFF"/>
              </a:buClr>
              <a:buSzPts val="1200"/>
              <a:buFont typeface="Calibri"/>
              <a:buNone/>
            </a:pPr>
            <a:endParaRPr sz="1200"/>
          </a:p>
          <a:p>
            <a:pPr marL="0" lvl="0" indent="169922" algn="just" rtl="0">
              <a:lnSpc>
                <a:spcPct val="100000"/>
              </a:lnSpc>
              <a:spcBef>
                <a:spcPts val="600"/>
              </a:spcBef>
              <a:spcAft>
                <a:spcPts val="0"/>
              </a:spcAft>
              <a:buClr>
                <a:srgbClr val="FFFFFF"/>
              </a:buClr>
              <a:buSzPts val="1200"/>
              <a:buFont typeface="Calibri"/>
              <a:buNone/>
            </a:pPr>
            <a:r>
              <a:rPr lang="en-US" sz="1200" b="1" i="1"/>
              <a:t>"If we teach today as we taught yesterday, we rob our children of tomorrow.”- John Dewey</a:t>
            </a:r>
            <a:endParaRPr/>
          </a:p>
          <a:p>
            <a:pPr marL="0" lvl="0" indent="169922" algn="just" rtl="0">
              <a:lnSpc>
                <a:spcPct val="100000"/>
              </a:lnSpc>
              <a:spcBef>
                <a:spcPts val="600"/>
              </a:spcBef>
              <a:spcAft>
                <a:spcPts val="0"/>
              </a:spcAft>
              <a:buClr>
                <a:srgbClr val="FFFFFF"/>
              </a:buClr>
              <a:buSzPts val="1200"/>
              <a:buFont typeface="Calibri"/>
              <a:buNone/>
            </a:pPr>
            <a:endParaRPr sz="1200"/>
          </a:p>
          <a:p>
            <a:pPr marL="0" lvl="0" indent="0" algn="just" rtl="0">
              <a:lnSpc>
                <a:spcPct val="90000"/>
              </a:lnSpc>
              <a:spcBef>
                <a:spcPts val="0"/>
              </a:spcBef>
              <a:spcAft>
                <a:spcPts val="0"/>
              </a:spcAft>
              <a:buClr>
                <a:srgbClr val="FFFFFF"/>
              </a:buClr>
              <a:buSzPts val="1200"/>
              <a:buFont typeface="Calibri"/>
              <a:buNone/>
            </a:pPr>
            <a:r>
              <a:rPr lang="en-US" sz="1200"/>
              <a:t>This module will delve into the nuanced skill of effectively managing screen time for children aged 5 and under. The key skill addressed here is the ability of parents to critically assess digital content and make informed decisions regarding the use of screen-based technology in early childhood. It entails understanding the developmental implications of screen time, setting appropriate limits, and identifying digital products that are not only age-appropriate but also enriching and educational.</a:t>
            </a:r>
            <a:endParaRPr i="1"/>
          </a:p>
          <a:p>
            <a:pPr marL="0" lvl="0" indent="169922" algn="just" rtl="0">
              <a:lnSpc>
                <a:spcPct val="100000"/>
              </a:lnSpc>
              <a:spcBef>
                <a:spcPts val="600"/>
              </a:spcBef>
              <a:spcAft>
                <a:spcPts val="0"/>
              </a:spcAft>
              <a:buClr>
                <a:srgbClr val="FFFFFF"/>
              </a:buClr>
              <a:buSzPts val="1400"/>
              <a:buFont typeface="Calibri"/>
              <a:buNone/>
            </a:pPr>
            <a:r>
              <a:rPr lang="en-US" sz="1400"/>
              <a:t>                                                                                                         </a:t>
            </a:r>
            <a:endParaRPr sz="1100"/>
          </a:p>
          <a:p>
            <a:pPr marL="0" lvl="0" indent="169922" algn="l" rtl="0">
              <a:lnSpc>
                <a:spcPct val="72000"/>
              </a:lnSpc>
              <a:spcBef>
                <a:spcPts val="600"/>
              </a:spcBef>
              <a:spcAft>
                <a:spcPts val="0"/>
              </a:spcAft>
              <a:buClr>
                <a:srgbClr val="FFFFFF"/>
              </a:buClr>
              <a:buSzPts val="1100"/>
              <a:buFont typeface="Calibri"/>
              <a:buNone/>
            </a:pPr>
            <a:br>
              <a:rPr lang="en-US" sz="1100"/>
            </a:br>
            <a:endParaRPr/>
          </a:p>
        </p:txBody>
      </p:sp>
      <p:sp>
        <p:nvSpPr>
          <p:cNvPr id="249" name="Google Shape;249;p4"/>
          <p:cNvSpPr txBox="1">
            <a:spLocks noGrp="1"/>
          </p:cNvSpPr>
          <p:nvPr>
            <p:ph type="body" idx="3"/>
          </p:nvPr>
        </p:nvSpPr>
        <p:spPr>
          <a:xfrm>
            <a:off x="372100" y="608425"/>
            <a:ext cx="5283600" cy="6525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b="1">
                <a:solidFill>
                  <a:srgbClr val="00B6E6"/>
                </a:solidFill>
              </a:rPr>
              <a:t>Objectives</a:t>
            </a:r>
            <a:endParaRPr/>
          </a:p>
        </p:txBody>
      </p:sp>
      <p:grpSp>
        <p:nvGrpSpPr>
          <p:cNvPr id="250" name="Google Shape;250;p4"/>
          <p:cNvGrpSpPr/>
          <p:nvPr/>
        </p:nvGrpSpPr>
        <p:grpSpPr>
          <a:xfrm>
            <a:off x="5887996" y="439719"/>
            <a:ext cx="5660546" cy="6045756"/>
            <a:chOff x="0" y="-1"/>
            <a:chExt cx="5660545" cy="6045754"/>
          </a:xfrm>
        </p:grpSpPr>
        <p:sp>
          <p:nvSpPr>
            <p:cNvPr id="251" name="Google Shape;251;p4"/>
            <p:cNvSpPr/>
            <p:nvPr/>
          </p:nvSpPr>
          <p:spPr>
            <a:xfrm>
              <a:off x="0" y="3"/>
              <a:ext cx="5660544" cy="6045746"/>
            </a:xfrm>
            <a:prstGeom prst="rect">
              <a:avLst/>
            </a:pr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52" name="Google Shape;252;p4" descr="Google Shape;252;p4"/>
            <p:cNvPicPr preferRelativeResize="0"/>
            <p:nvPr/>
          </p:nvPicPr>
          <p:blipFill rotWithShape="1">
            <a:blip r:embed="rId3">
              <a:alphaModFix/>
            </a:blip>
            <a:srcRect t="14336" b="14336"/>
            <a:stretch/>
          </p:blipFill>
          <p:spPr>
            <a:xfrm>
              <a:off x="0" y="-1"/>
              <a:ext cx="5660545" cy="6045754"/>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
          <p:cNvSpPr txBox="1">
            <a:spLocks noGrp="1"/>
          </p:cNvSpPr>
          <p:nvPr>
            <p:ph type="body" idx="1"/>
          </p:nvPr>
        </p:nvSpPr>
        <p:spPr>
          <a:xfrm>
            <a:off x="1286720" y="183143"/>
            <a:ext cx="11222620" cy="713823"/>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74659A"/>
              </a:buClr>
              <a:buSzPts val="3600"/>
              <a:buFont typeface="Calibri"/>
              <a:buNone/>
            </a:pPr>
            <a:r>
              <a:rPr lang="en-US" sz="3600" b="1">
                <a:solidFill>
                  <a:srgbClr val="74659A"/>
                </a:solidFill>
              </a:rPr>
              <a:t>Skills covered</a:t>
            </a:r>
            <a:endParaRPr/>
          </a:p>
        </p:txBody>
      </p:sp>
      <p:sp>
        <p:nvSpPr>
          <p:cNvPr id="258" name="Google Shape;258;p5"/>
          <p:cNvSpPr txBox="1">
            <a:spLocks noGrp="1"/>
          </p:cNvSpPr>
          <p:nvPr>
            <p:ph type="body" idx="2"/>
          </p:nvPr>
        </p:nvSpPr>
        <p:spPr>
          <a:xfrm>
            <a:off x="3669200" y="2546799"/>
            <a:ext cx="7117500" cy="7137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200"/>
              <a:buFont typeface="Calibri"/>
              <a:buNone/>
            </a:pPr>
            <a:r>
              <a:rPr lang="en-US" sz="1200" b="1">
                <a:solidFill>
                  <a:srgbClr val="FFFFFF"/>
                </a:solidFill>
              </a:rPr>
              <a:t>Understanding the contents of the various apps</a:t>
            </a:r>
            <a:endParaRPr/>
          </a:p>
        </p:txBody>
      </p:sp>
      <p:sp>
        <p:nvSpPr>
          <p:cNvPr id="259" name="Google Shape;259;p5"/>
          <p:cNvSpPr txBox="1">
            <a:spLocks noGrp="1"/>
          </p:cNvSpPr>
          <p:nvPr>
            <p:ph type="body" idx="3"/>
          </p:nvPr>
        </p:nvSpPr>
        <p:spPr>
          <a:xfrm>
            <a:off x="1573305" y="1424479"/>
            <a:ext cx="738352" cy="578815"/>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rPr>
              <a:t>01</a:t>
            </a:r>
            <a:endParaRPr/>
          </a:p>
        </p:txBody>
      </p:sp>
      <p:sp>
        <p:nvSpPr>
          <p:cNvPr id="260" name="Google Shape;260;p5"/>
          <p:cNvSpPr txBox="1">
            <a:spLocks noGrp="1"/>
          </p:cNvSpPr>
          <p:nvPr>
            <p:ph type="body" idx="5"/>
          </p:nvPr>
        </p:nvSpPr>
        <p:spPr>
          <a:xfrm>
            <a:off x="1557283" y="2398563"/>
            <a:ext cx="738353" cy="578814"/>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rPr>
              <a:t>02</a:t>
            </a:r>
            <a:endParaRPr/>
          </a:p>
        </p:txBody>
      </p:sp>
      <p:sp>
        <p:nvSpPr>
          <p:cNvPr id="261" name="Google Shape;261;p5"/>
          <p:cNvSpPr txBox="1">
            <a:spLocks noGrp="1"/>
          </p:cNvSpPr>
          <p:nvPr>
            <p:ph type="body" idx="7"/>
          </p:nvPr>
        </p:nvSpPr>
        <p:spPr>
          <a:xfrm>
            <a:off x="1578014" y="3450978"/>
            <a:ext cx="738353" cy="578814"/>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rPr>
              <a:t>03</a:t>
            </a:r>
            <a:endParaRPr/>
          </a:p>
        </p:txBody>
      </p:sp>
      <p:sp>
        <p:nvSpPr>
          <p:cNvPr id="262" name="Google Shape;262;p5"/>
          <p:cNvSpPr txBox="1"/>
          <p:nvPr/>
        </p:nvSpPr>
        <p:spPr>
          <a:xfrm>
            <a:off x="3669200" y="1569070"/>
            <a:ext cx="6823200" cy="26915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Open parent/child communication</a:t>
            </a:r>
            <a:endParaRPr/>
          </a:p>
        </p:txBody>
      </p:sp>
      <p:sp>
        <p:nvSpPr>
          <p:cNvPr id="263" name="Google Shape;263;p5"/>
          <p:cNvSpPr txBox="1"/>
          <p:nvPr/>
        </p:nvSpPr>
        <p:spPr>
          <a:xfrm>
            <a:off x="3669196" y="5637381"/>
            <a:ext cx="7117500" cy="26915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Active parental involvement</a:t>
            </a:r>
            <a:endParaRPr/>
          </a:p>
        </p:txBody>
      </p:sp>
      <p:sp>
        <p:nvSpPr>
          <p:cNvPr id="264" name="Google Shape;264;p5"/>
          <p:cNvSpPr txBox="1"/>
          <p:nvPr/>
        </p:nvSpPr>
        <p:spPr>
          <a:xfrm>
            <a:off x="3669200" y="4584450"/>
            <a:ext cx="6823200" cy="269151"/>
          </a:xfrm>
          <a:prstGeom prst="rect">
            <a:avLst/>
          </a:prstGeom>
          <a:noFill/>
          <a:ln>
            <a:noFill/>
          </a:ln>
        </p:spPr>
        <p:txBody>
          <a:bodyPr spcFirstLastPara="1" wrap="square" lIns="45675" tIns="45675" rIns="45675" bIns="45675" anchor="t" anchorCtr="0">
            <a:spAutoFit/>
          </a:bodyPr>
          <a:lstStyle/>
          <a:p>
            <a:pPr marL="0" marR="0" lvl="0" indent="0" algn="just" rtl="0">
              <a:lnSpc>
                <a:spcPct val="107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Research and testing of various apps</a:t>
            </a:r>
            <a:endParaRPr/>
          </a:p>
        </p:txBody>
      </p:sp>
      <p:sp>
        <p:nvSpPr>
          <p:cNvPr id="265" name="Google Shape;265;p5"/>
          <p:cNvSpPr txBox="1"/>
          <p:nvPr/>
        </p:nvSpPr>
        <p:spPr>
          <a:xfrm>
            <a:off x="1562617" y="4424595"/>
            <a:ext cx="738352"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04</a:t>
            </a:r>
            <a:endParaRPr/>
          </a:p>
        </p:txBody>
      </p:sp>
      <p:sp>
        <p:nvSpPr>
          <p:cNvPr id="266" name="Google Shape;266;p5"/>
          <p:cNvSpPr txBox="1"/>
          <p:nvPr/>
        </p:nvSpPr>
        <p:spPr>
          <a:xfrm>
            <a:off x="1575713" y="5476642"/>
            <a:ext cx="738352"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05</a:t>
            </a:r>
            <a:endParaRPr/>
          </a:p>
        </p:txBody>
      </p:sp>
      <p:sp>
        <p:nvSpPr>
          <p:cNvPr id="267" name="Google Shape;267;p5"/>
          <p:cNvSpPr txBox="1"/>
          <p:nvPr/>
        </p:nvSpPr>
        <p:spPr>
          <a:xfrm>
            <a:off x="3669200" y="3570451"/>
            <a:ext cx="6823200" cy="269151"/>
          </a:xfrm>
          <a:prstGeom prst="rect">
            <a:avLst/>
          </a:prstGeom>
          <a:noFill/>
          <a:ln>
            <a:noFill/>
          </a:ln>
        </p:spPr>
        <p:txBody>
          <a:bodyPr spcFirstLastPara="1" wrap="square" lIns="45675" tIns="45675" rIns="45675" bIns="45675" anchor="t" anchorCtr="0">
            <a:spAutoFit/>
          </a:bodyPr>
          <a:lstStyle/>
          <a:p>
            <a:pPr marL="0" marR="0" lvl="0" indent="0" algn="just" rtl="0">
              <a:lnSpc>
                <a:spcPct val="107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Knowledge of security settings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body" idx="1"/>
          </p:nvPr>
        </p:nvSpPr>
        <p:spPr>
          <a:xfrm>
            <a:off x="434899" y="1475675"/>
            <a:ext cx="11163002" cy="4807501"/>
          </a:xfrm>
          <a:prstGeom prst="rect">
            <a:avLst/>
          </a:prstGeom>
          <a:noFill/>
          <a:ln>
            <a:noFill/>
          </a:ln>
        </p:spPr>
        <p:txBody>
          <a:bodyPr spcFirstLastPara="1" wrap="square" lIns="45675" tIns="45675" rIns="45675" bIns="45675" anchor="t" anchorCtr="0">
            <a:normAutofit/>
          </a:bodyPr>
          <a:lstStyle/>
          <a:p>
            <a:pPr marL="286505" lvl="0" indent="-260350" algn="just" rtl="0">
              <a:lnSpc>
                <a:spcPct val="150000"/>
              </a:lnSpc>
              <a:spcBef>
                <a:spcPts val="0"/>
              </a:spcBef>
              <a:spcAft>
                <a:spcPts val="0"/>
              </a:spcAft>
              <a:buClr>
                <a:srgbClr val="74659A"/>
              </a:buClr>
              <a:buSzPts val="1200"/>
              <a:buFont typeface="Trebuchet MS"/>
              <a:buChar char="❑"/>
            </a:pPr>
            <a:r>
              <a:rPr lang="en-US" sz="1200">
                <a:solidFill>
                  <a:srgbClr val="74659A"/>
                </a:solidFill>
              </a:rPr>
              <a:t>It is important that parents enforce certain rules on limits of time spent on screens (and respect them as well). It’s important to note that screen time for virtual learning doesn’t count towards the recommended limits, though the usual concerns about screen time, such as reduced physical activity and poor sleep, still apply. Moreover, video calls with distant family and friends are generally not included in screen time restrictions.</a:t>
            </a:r>
            <a:endParaRPr sz="1200">
              <a:solidFill>
                <a:srgbClr val="74659A"/>
              </a:solidFill>
            </a:endParaRPr>
          </a:p>
          <a:p>
            <a:pPr marL="228600" lvl="0" indent="0" algn="just" rtl="0">
              <a:lnSpc>
                <a:spcPct val="150000"/>
              </a:lnSpc>
              <a:spcBef>
                <a:spcPts val="0"/>
              </a:spcBef>
              <a:spcAft>
                <a:spcPts val="0"/>
              </a:spcAft>
              <a:buNone/>
            </a:pPr>
            <a:endParaRPr sz="1200">
              <a:solidFill>
                <a:srgbClr val="74659A"/>
              </a:solidFill>
            </a:endParaRPr>
          </a:p>
          <a:p>
            <a:pPr marL="286505" lvl="0" indent="-260350" algn="just" rtl="0">
              <a:lnSpc>
                <a:spcPct val="150000"/>
              </a:lnSpc>
              <a:spcBef>
                <a:spcPts val="0"/>
              </a:spcBef>
              <a:spcAft>
                <a:spcPts val="0"/>
              </a:spcAft>
              <a:buClr>
                <a:srgbClr val="74659A"/>
              </a:buClr>
              <a:buSzPts val="1200"/>
              <a:buFont typeface="Trebuchet MS"/>
              <a:buChar char="❑"/>
            </a:pPr>
            <a:r>
              <a:rPr lang="en-US" sz="1200">
                <a:solidFill>
                  <a:srgbClr val="74659A"/>
                </a:solidFill>
              </a:rPr>
              <a:t>Screen time can accumulate faster than you might realize. It’s easy to hand over a phone to entertain your child, or to share videos and photos online. Additionally, your child may use different devices at school or with friends.</a:t>
            </a:r>
            <a:endParaRPr sz="1200">
              <a:solidFill>
                <a:srgbClr val="74659A"/>
              </a:solidFill>
            </a:endParaRPr>
          </a:p>
          <a:p>
            <a:pPr marL="228600" lvl="0" indent="0" algn="just" rtl="0">
              <a:lnSpc>
                <a:spcPct val="150000"/>
              </a:lnSpc>
              <a:spcBef>
                <a:spcPts val="0"/>
              </a:spcBef>
              <a:spcAft>
                <a:spcPts val="0"/>
              </a:spcAft>
              <a:buNone/>
            </a:pPr>
            <a:endParaRPr sz="1200">
              <a:solidFill>
                <a:srgbClr val="74659A"/>
              </a:solidFill>
            </a:endParaRPr>
          </a:p>
          <a:p>
            <a:pPr marL="286505" lvl="0" indent="-260350" algn="just" rtl="0">
              <a:lnSpc>
                <a:spcPct val="150000"/>
              </a:lnSpc>
              <a:spcBef>
                <a:spcPts val="0"/>
              </a:spcBef>
              <a:spcAft>
                <a:spcPts val="0"/>
              </a:spcAft>
              <a:buClr>
                <a:srgbClr val="74659A"/>
              </a:buClr>
              <a:buSzPts val="1200"/>
              <a:buFont typeface="Trebuchet MS"/>
              <a:buChar char="❑"/>
            </a:pPr>
            <a:r>
              <a:rPr lang="en-US" sz="1200">
                <a:solidFill>
                  <a:srgbClr val="74659A"/>
                </a:solidFill>
              </a:rPr>
              <a:t>Too much screen time and regular exposure to poor quality programming has been linked to: </a:t>
            </a:r>
            <a:r>
              <a:rPr lang="en-US" sz="1200" b="1" i="1"/>
              <a:t>1) Obesity; 2) Inadequate sleep schedule and insufficient sleep; 3) Behaviour problems; 4) Delays in language and social skills development; 5) Violence; 6) Attention problems; 7) Less time learning.</a:t>
            </a:r>
            <a:endParaRPr sz="1200" b="1" i="1"/>
          </a:p>
          <a:p>
            <a:pPr marL="228600" lvl="0" indent="0" algn="just" rtl="0">
              <a:lnSpc>
                <a:spcPct val="150000"/>
              </a:lnSpc>
              <a:spcBef>
                <a:spcPts val="0"/>
              </a:spcBef>
              <a:spcAft>
                <a:spcPts val="0"/>
              </a:spcAft>
              <a:buNone/>
            </a:pPr>
            <a:endParaRPr sz="1200" b="1" i="1"/>
          </a:p>
          <a:p>
            <a:pPr marL="286506" lvl="0" indent="-260350" algn="just" rtl="0">
              <a:lnSpc>
                <a:spcPct val="150000"/>
              </a:lnSpc>
              <a:spcBef>
                <a:spcPts val="0"/>
              </a:spcBef>
              <a:spcAft>
                <a:spcPts val="0"/>
              </a:spcAft>
              <a:buClr>
                <a:srgbClr val="74659A"/>
              </a:buClr>
              <a:buSzPts val="1200"/>
              <a:buFont typeface="Trebuchet MS"/>
              <a:buChar char="❑"/>
            </a:pPr>
            <a:r>
              <a:rPr lang="en-US" sz="1200">
                <a:solidFill>
                  <a:srgbClr val="74659A"/>
                </a:solidFill>
              </a:rPr>
              <a:t>Keep in mind that unstructured playtime is more valuable for a young child's developing brain than is electronic media. Children younger than age 2 are more likely to learn when they interact and play with parents, siblings, and other children and adults. By age 2, children may benefit from some types of screen time, such as programming with music, movement and stories. By watching together, you can help your child understand what he or he is seeing and apply it in real life. However, passive screen time shouldn't replace reading, playing or problem-solving.</a:t>
            </a:r>
            <a:endParaRPr/>
          </a:p>
        </p:txBody>
      </p:sp>
      <p:sp>
        <p:nvSpPr>
          <p:cNvPr id="273" name="Google Shape;273;p6"/>
          <p:cNvSpPr txBox="1">
            <a:spLocks noGrp="1"/>
          </p:cNvSpPr>
          <p:nvPr>
            <p:ph type="body" idx="2"/>
          </p:nvPr>
        </p:nvSpPr>
        <p:spPr>
          <a:xfrm>
            <a:off x="434899" y="608425"/>
            <a:ext cx="10754402" cy="6111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9AC1"/>
              </a:buClr>
              <a:buSzPts val="2400"/>
              <a:buFont typeface="Calibri"/>
              <a:buNone/>
            </a:pPr>
            <a:r>
              <a:rPr lang="en-US" b="1">
                <a:solidFill>
                  <a:srgbClr val="009AC1"/>
                </a:solidFill>
              </a:rPr>
              <a:t>Theoretical knowledge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7"/>
          <p:cNvSpPr txBox="1">
            <a:spLocks noGrp="1"/>
          </p:cNvSpPr>
          <p:nvPr>
            <p:ph type="body" idx="1"/>
          </p:nvPr>
        </p:nvSpPr>
        <p:spPr>
          <a:xfrm>
            <a:off x="535975" y="2823275"/>
            <a:ext cx="7178100" cy="3855301"/>
          </a:xfrm>
          <a:prstGeom prst="rect">
            <a:avLst/>
          </a:prstGeom>
          <a:noFill/>
          <a:ln>
            <a:noFill/>
          </a:ln>
        </p:spPr>
        <p:txBody>
          <a:bodyPr spcFirstLastPara="1" wrap="square" lIns="45675" tIns="45675" rIns="45675" bIns="45675" anchor="t" anchorCtr="0">
            <a:normAutofit/>
          </a:bodyPr>
          <a:lstStyle/>
          <a:p>
            <a:pPr marL="102832" lvl="0" indent="-76676" algn="just" rtl="0">
              <a:lnSpc>
                <a:spcPct val="135000"/>
              </a:lnSpc>
              <a:spcBef>
                <a:spcPts val="0"/>
              </a:spcBef>
              <a:spcAft>
                <a:spcPts val="0"/>
              </a:spcAft>
              <a:buClr>
                <a:srgbClr val="74659A"/>
              </a:buClr>
              <a:buSzPts val="1200"/>
              <a:buFont typeface="Trebuchet MS"/>
              <a:buChar char="•"/>
            </a:pPr>
            <a:r>
              <a:rPr lang="en-US" sz="1200">
                <a:solidFill>
                  <a:srgbClr val="74659A"/>
                </a:solidFill>
              </a:rPr>
              <a:t>The problem for many well-meaning parents is that rules limiting or prohibiting screen time can be rigid and hard to enforce. What to do? Lisa Guernsey, coauthor of Tap, Click, Read: Growing Readers in a World of Screens suggests using the “ 3 C’s” to help you decide when screen time is okay:</a:t>
            </a:r>
            <a:endParaRPr sz="1200"/>
          </a:p>
          <a:p>
            <a:pPr marL="286506" lvl="7" indent="-260350" algn="just" rtl="0">
              <a:lnSpc>
                <a:spcPct val="135000"/>
              </a:lnSpc>
              <a:spcBef>
                <a:spcPts val="0"/>
              </a:spcBef>
              <a:spcAft>
                <a:spcPts val="0"/>
              </a:spcAft>
              <a:buClr>
                <a:srgbClr val="74659A"/>
              </a:buClr>
              <a:buSzPts val="1200"/>
              <a:buFont typeface="Trebuchet MS"/>
              <a:buChar char="❖"/>
            </a:pPr>
            <a:r>
              <a:rPr lang="en-US" sz="1200">
                <a:solidFill>
                  <a:srgbClr val="74659A"/>
                </a:solidFill>
              </a:rPr>
              <a:t>Content: What is my child watching or playing? Can they understand what they’re doing or potentially learn from it?</a:t>
            </a:r>
            <a:endParaRPr sz="1200"/>
          </a:p>
          <a:p>
            <a:pPr marL="286506" lvl="6" indent="-260350" algn="just" rtl="0">
              <a:lnSpc>
                <a:spcPct val="135000"/>
              </a:lnSpc>
              <a:spcBef>
                <a:spcPts val="0"/>
              </a:spcBef>
              <a:spcAft>
                <a:spcPts val="0"/>
              </a:spcAft>
              <a:buClr>
                <a:srgbClr val="74659A"/>
              </a:buClr>
              <a:buSzPts val="1200"/>
              <a:buFont typeface="Trebuchet MS"/>
              <a:buChar char="❖"/>
            </a:pPr>
            <a:r>
              <a:rPr lang="en-US" sz="1200">
                <a:solidFill>
                  <a:srgbClr val="74659A"/>
                </a:solidFill>
              </a:rPr>
              <a:t>Context: What has my child’s day been like so far? Have we talked and interacted a lot, or have they been plugged in for hours?</a:t>
            </a:r>
            <a:endParaRPr sz="1200"/>
          </a:p>
          <a:p>
            <a:pPr marL="286506" lvl="6" indent="-260350" algn="just" rtl="0">
              <a:lnSpc>
                <a:spcPct val="135000"/>
              </a:lnSpc>
              <a:spcBef>
                <a:spcPts val="0"/>
              </a:spcBef>
              <a:spcAft>
                <a:spcPts val="0"/>
              </a:spcAft>
              <a:buClr>
                <a:srgbClr val="74659A"/>
              </a:buClr>
              <a:buSzPts val="1200"/>
              <a:buFont typeface="Trebuchet MS"/>
              <a:buChar char="❖"/>
            </a:pPr>
            <a:r>
              <a:rPr lang="en-US" sz="1200">
                <a:solidFill>
                  <a:srgbClr val="74659A"/>
                </a:solidFill>
              </a:rPr>
              <a:t>Child: How does your child respond to screen media? When screen time is over, are they bursting with new ideas and questions they want to explore? Or do they become irritable, anxious, or withdrawn? Why is your child drawn to particular media, and what are they getting out of it?</a:t>
            </a:r>
            <a:r>
              <a:rPr lang="en-US" sz="1200">
                <a:solidFill>
                  <a:srgbClr val="262626"/>
                </a:solidFill>
              </a:rPr>
              <a:t> </a:t>
            </a:r>
            <a:endParaRPr sz="1200"/>
          </a:p>
        </p:txBody>
      </p:sp>
      <p:pic>
        <p:nvPicPr>
          <p:cNvPr id="279" name="Google Shape;279;p7" descr="Google Shape;279;p7"/>
          <p:cNvPicPr preferRelativeResize="0">
            <a:picLocks noGrp="1"/>
          </p:cNvPicPr>
          <p:nvPr>
            <p:ph type="pic" idx="3"/>
          </p:nvPr>
        </p:nvPicPr>
        <p:blipFill rotWithShape="1">
          <a:blip r:embed="rId3">
            <a:alphaModFix/>
          </a:blip>
          <a:srcRect l="7751" r="7751"/>
          <a:stretch/>
        </p:blipFill>
        <p:spPr>
          <a:xfrm>
            <a:off x="8583306" y="1246695"/>
            <a:ext cx="2444133" cy="4336990"/>
          </a:xfrm>
          <a:prstGeom prst="rect">
            <a:avLst/>
          </a:prstGeom>
          <a:noFill/>
          <a:ln>
            <a:noFill/>
          </a:ln>
        </p:spPr>
      </p:pic>
      <p:sp>
        <p:nvSpPr>
          <p:cNvPr id="280" name="Google Shape;280;p7"/>
          <p:cNvSpPr txBox="1">
            <a:spLocks noGrp="1"/>
          </p:cNvSpPr>
          <p:nvPr>
            <p:ph type="body" idx="2"/>
          </p:nvPr>
        </p:nvSpPr>
        <p:spPr>
          <a:xfrm>
            <a:off x="535975" y="1274325"/>
            <a:ext cx="10595100" cy="7557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9AC1"/>
              </a:buClr>
              <a:buSzPts val="2400"/>
              <a:buFont typeface="Calibri"/>
              <a:buNone/>
            </a:pPr>
            <a:r>
              <a:rPr lang="en-US" b="1">
                <a:solidFill>
                  <a:srgbClr val="009AC1"/>
                </a:solidFill>
              </a:rPr>
              <a:t>How to limit screen time?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8"/>
          <p:cNvSpPr txBox="1">
            <a:spLocks noGrp="1"/>
          </p:cNvSpPr>
          <p:nvPr>
            <p:ph type="body" idx="1"/>
          </p:nvPr>
        </p:nvSpPr>
        <p:spPr>
          <a:xfrm>
            <a:off x="550424" y="1435649"/>
            <a:ext cx="11086801" cy="3735901"/>
          </a:xfrm>
          <a:prstGeom prst="rect">
            <a:avLst/>
          </a:prstGeom>
          <a:noFill/>
          <a:ln>
            <a:noFill/>
          </a:ln>
        </p:spPr>
        <p:txBody>
          <a:bodyPr spcFirstLastPara="1" wrap="square" lIns="45675" tIns="45675" rIns="45675" bIns="45675" anchor="t" anchorCtr="0">
            <a:normAutofit/>
          </a:bodyPr>
          <a:lstStyle/>
          <a:p>
            <a:pPr marL="0" lvl="0" indent="41204" algn="just" rtl="0">
              <a:lnSpc>
                <a:spcPct val="90000"/>
              </a:lnSpc>
              <a:spcBef>
                <a:spcPts val="0"/>
              </a:spcBef>
              <a:spcAft>
                <a:spcPts val="0"/>
              </a:spcAft>
              <a:buClr>
                <a:srgbClr val="262626"/>
              </a:buClr>
              <a:buSzPts val="1500"/>
              <a:buFont typeface="Calibri"/>
              <a:buNone/>
            </a:pPr>
            <a:endParaRPr sz="1200">
              <a:solidFill>
                <a:srgbClr val="74659A"/>
              </a:solidFill>
            </a:endParaRPr>
          </a:p>
          <a:p>
            <a:pPr marL="74169" lvl="0" indent="-74169" algn="just" rtl="0">
              <a:lnSpc>
                <a:spcPct val="90000"/>
              </a:lnSpc>
              <a:spcBef>
                <a:spcPts val="0"/>
              </a:spcBef>
              <a:spcAft>
                <a:spcPts val="0"/>
              </a:spcAft>
              <a:buClr>
                <a:srgbClr val="74659A"/>
              </a:buClr>
              <a:buSzPts val="1200"/>
              <a:buFont typeface="Arial"/>
              <a:buChar char="•"/>
            </a:pPr>
            <a:r>
              <a:rPr lang="en-US" sz="1200">
                <a:solidFill>
                  <a:srgbClr val="74659A"/>
                </a:solidFill>
              </a:rPr>
              <a:t>Preview programs, games and apps, before allowing your child to view or play with them. Organisations such as Common Sense Media has programming ratings and reviews to help you determine what is appropriate for your child's age. Better yet, watch, play or use them with your child.</a:t>
            </a:r>
            <a:endParaRPr sz="1200"/>
          </a:p>
          <a:p>
            <a:pPr marL="0" lvl="0" indent="0" algn="just" rtl="0">
              <a:lnSpc>
                <a:spcPct val="90000"/>
              </a:lnSpc>
              <a:spcBef>
                <a:spcPts val="0"/>
              </a:spcBef>
              <a:spcAft>
                <a:spcPts val="0"/>
              </a:spcAft>
              <a:buClr>
                <a:srgbClr val="262626"/>
              </a:buClr>
              <a:buSzPts val="1200"/>
              <a:buFont typeface="Calibri"/>
              <a:buNone/>
            </a:pPr>
            <a:endParaRPr sz="1200"/>
          </a:p>
          <a:p>
            <a:pPr marL="74169" lvl="0" indent="-74169" algn="just" rtl="0">
              <a:lnSpc>
                <a:spcPct val="90000"/>
              </a:lnSpc>
              <a:spcBef>
                <a:spcPts val="0"/>
              </a:spcBef>
              <a:spcAft>
                <a:spcPts val="0"/>
              </a:spcAft>
              <a:buClr>
                <a:srgbClr val="74659A"/>
              </a:buClr>
              <a:buSzPts val="1200"/>
              <a:buFont typeface="Arial"/>
              <a:buChar char="•"/>
            </a:pPr>
            <a:r>
              <a:rPr lang="en-US" sz="1200">
                <a:solidFill>
                  <a:srgbClr val="74659A"/>
                </a:solidFill>
              </a:rPr>
              <a:t>Seek out for interactive options that engage the child, rather than those that just require pushing and swiping or staring at the screen.</a:t>
            </a:r>
            <a:endParaRPr sz="1200"/>
          </a:p>
          <a:p>
            <a:pPr marL="0" lvl="0" indent="0" algn="just" rtl="0">
              <a:lnSpc>
                <a:spcPct val="90000"/>
              </a:lnSpc>
              <a:spcBef>
                <a:spcPts val="0"/>
              </a:spcBef>
              <a:spcAft>
                <a:spcPts val="0"/>
              </a:spcAft>
              <a:buClr>
                <a:srgbClr val="262626"/>
              </a:buClr>
              <a:buSzPts val="1200"/>
              <a:buFont typeface="Calibri"/>
              <a:buNone/>
            </a:pPr>
            <a:endParaRPr sz="1200"/>
          </a:p>
          <a:p>
            <a:pPr marL="74169" lvl="0" indent="-74169" algn="just" rtl="0">
              <a:lnSpc>
                <a:spcPct val="90000"/>
              </a:lnSpc>
              <a:spcBef>
                <a:spcPts val="0"/>
              </a:spcBef>
              <a:spcAft>
                <a:spcPts val="0"/>
              </a:spcAft>
              <a:buClr>
                <a:srgbClr val="74659A"/>
              </a:buClr>
              <a:buSzPts val="1200"/>
              <a:buFont typeface="Arial"/>
              <a:buChar char="•"/>
            </a:pPr>
            <a:r>
              <a:rPr lang="en-US" sz="1200">
                <a:solidFill>
                  <a:srgbClr val="74659A"/>
                </a:solidFill>
              </a:rPr>
              <a:t>Use parental controls to block or filter Internet content.</a:t>
            </a:r>
            <a:endParaRPr sz="1200"/>
          </a:p>
          <a:p>
            <a:pPr marL="0" lvl="0" indent="0" algn="just" rtl="0">
              <a:lnSpc>
                <a:spcPct val="90000"/>
              </a:lnSpc>
              <a:spcBef>
                <a:spcPts val="0"/>
              </a:spcBef>
              <a:spcAft>
                <a:spcPts val="0"/>
              </a:spcAft>
              <a:buClr>
                <a:srgbClr val="262626"/>
              </a:buClr>
              <a:buSzPts val="1200"/>
              <a:buFont typeface="Calibri"/>
              <a:buNone/>
            </a:pPr>
            <a:endParaRPr sz="1200"/>
          </a:p>
          <a:p>
            <a:pPr marL="74169" lvl="0" indent="-74169" algn="just" rtl="0">
              <a:lnSpc>
                <a:spcPct val="90000"/>
              </a:lnSpc>
              <a:spcBef>
                <a:spcPts val="0"/>
              </a:spcBef>
              <a:spcAft>
                <a:spcPts val="0"/>
              </a:spcAft>
              <a:buClr>
                <a:srgbClr val="74659A"/>
              </a:buClr>
              <a:buSzPts val="1200"/>
              <a:buFont typeface="Arial"/>
              <a:buChar char="•"/>
            </a:pPr>
            <a:r>
              <a:rPr lang="en-US" sz="1200">
                <a:solidFill>
                  <a:srgbClr val="74659A"/>
                </a:solidFill>
              </a:rPr>
              <a:t>Make sure your child is close to you during screen time so that you can supervise his or her activities.</a:t>
            </a:r>
            <a:endParaRPr sz="1200"/>
          </a:p>
          <a:p>
            <a:pPr marL="0" lvl="0" indent="0" algn="just" rtl="0">
              <a:lnSpc>
                <a:spcPct val="90000"/>
              </a:lnSpc>
              <a:spcBef>
                <a:spcPts val="0"/>
              </a:spcBef>
              <a:spcAft>
                <a:spcPts val="0"/>
              </a:spcAft>
              <a:buClr>
                <a:srgbClr val="262626"/>
              </a:buClr>
              <a:buSzPts val="1200"/>
              <a:buFont typeface="Calibri"/>
              <a:buNone/>
            </a:pPr>
            <a:endParaRPr sz="1200"/>
          </a:p>
          <a:p>
            <a:pPr marL="74169" lvl="0" indent="-74169" algn="just" rtl="0">
              <a:lnSpc>
                <a:spcPct val="90000"/>
              </a:lnSpc>
              <a:spcBef>
                <a:spcPts val="0"/>
              </a:spcBef>
              <a:spcAft>
                <a:spcPts val="0"/>
              </a:spcAft>
              <a:buClr>
                <a:srgbClr val="74659A"/>
              </a:buClr>
              <a:buSzPts val="1200"/>
              <a:buFont typeface="Arial"/>
              <a:buChar char="•"/>
            </a:pPr>
            <a:r>
              <a:rPr lang="en-US" sz="1200">
                <a:solidFill>
                  <a:srgbClr val="74659A"/>
                </a:solidFill>
              </a:rPr>
              <a:t>Ask your child regularly what programs, games and apps he/she has played with during the day.</a:t>
            </a:r>
            <a:endParaRPr sz="1200"/>
          </a:p>
          <a:p>
            <a:pPr marL="0" lvl="0" indent="0" algn="just" rtl="0">
              <a:lnSpc>
                <a:spcPct val="90000"/>
              </a:lnSpc>
              <a:spcBef>
                <a:spcPts val="0"/>
              </a:spcBef>
              <a:spcAft>
                <a:spcPts val="0"/>
              </a:spcAft>
              <a:buClr>
                <a:srgbClr val="262626"/>
              </a:buClr>
              <a:buSzPts val="1200"/>
              <a:buFont typeface="Calibri"/>
              <a:buNone/>
            </a:pPr>
            <a:endParaRPr sz="1200"/>
          </a:p>
          <a:p>
            <a:pPr marL="74169" lvl="0" indent="-74169" algn="just" rtl="0">
              <a:lnSpc>
                <a:spcPct val="90000"/>
              </a:lnSpc>
              <a:spcBef>
                <a:spcPts val="0"/>
              </a:spcBef>
              <a:spcAft>
                <a:spcPts val="0"/>
              </a:spcAft>
              <a:buClr>
                <a:srgbClr val="74659A"/>
              </a:buClr>
              <a:buSzPts val="1200"/>
              <a:buFont typeface="Arial"/>
              <a:buChar char="•"/>
            </a:pPr>
            <a:r>
              <a:rPr lang="en-US" sz="1200">
                <a:solidFill>
                  <a:srgbClr val="74659A"/>
                </a:solidFill>
              </a:rPr>
              <a:t>When watching programming with your child, discuss what you are watching and educate him/her about advertisements and commercials.</a:t>
            </a:r>
            <a:endParaRPr sz="1200"/>
          </a:p>
          <a:p>
            <a:pPr marL="0" lvl="0" indent="74169" algn="just" rtl="0">
              <a:lnSpc>
                <a:spcPct val="90000"/>
              </a:lnSpc>
              <a:spcBef>
                <a:spcPts val="0"/>
              </a:spcBef>
              <a:spcAft>
                <a:spcPts val="0"/>
              </a:spcAft>
              <a:buClr>
                <a:srgbClr val="262626"/>
              </a:buClr>
              <a:buSzPts val="1200"/>
              <a:buFont typeface="Calibri"/>
              <a:buNone/>
            </a:pPr>
            <a:endParaRPr sz="1200">
              <a:solidFill>
                <a:srgbClr val="74659A"/>
              </a:solidFill>
            </a:endParaRPr>
          </a:p>
          <a:p>
            <a:pPr marL="74169" lvl="0" indent="-74169" algn="just" rtl="0">
              <a:lnSpc>
                <a:spcPct val="90000"/>
              </a:lnSpc>
              <a:spcBef>
                <a:spcPts val="100"/>
              </a:spcBef>
              <a:spcAft>
                <a:spcPts val="0"/>
              </a:spcAft>
              <a:buClr>
                <a:srgbClr val="74659A"/>
              </a:buClr>
              <a:buSzPts val="1200"/>
              <a:buFont typeface="Arial"/>
              <a:buChar char="•"/>
            </a:pPr>
            <a:r>
              <a:rPr lang="en-US" sz="1200">
                <a:solidFill>
                  <a:srgbClr val="74659A"/>
                </a:solidFill>
              </a:rPr>
              <a:t>Another way to better control your children's time spent on electronic devices is to set up a screen limitation plan. Try the </a:t>
            </a:r>
            <a:r>
              <a:rPr lang="en-US" sz="1200" b="1" u="sng">
                <a:solidFill>
                  <a:srgbClr val="0000FF"/>
                </a:solidFill>
                <a:hlinkClick r:id="rId3">
                  <a:extLst>
                    <a:ext uri="{A12FA001-AC4F-418D-AE19-62706E023703}">
                      <ahyp:hlinkClr xmlns:ahyp="http://schemas.microsoft.com/office/drawing/2018/hyperlinkcolor" val="tx"/>
                    </a:ext>
                  </a:extLst>
                </a:hlinkClick>
              </a:rPr>
              <a:t>AAP's online tool for devising a family media plan </a:t>
            </a:r>
            <a:r>
              <a:rPr lang="en-US" sz="1200">
                <a:solidFill>
                  <a:srgbClr val="74659A"/>
                </a:solidFill>
              </a:rPr>
              <a:t>designed by the American Academy of Pediatrics. You can personalise it according to your children’s ages, your values and your family's  routines.  </a:t>
            </a:r>
            <a:endParaRPr sz="1200"/>
          </a:p>
          <a:p>
            <a:pPr marL="0" lvl="0" indent="0" algn="just" rtl="0">
              <a:lnSpc>
                <a:spcPct val="90000"/>
              </a:lnSpc>
              <a:spcBef>
                <a:spcPts val="0"/>
              </a:spcBef>
              <a:spcAft>
                <a:spcPts val="0"/>
              </a:spcAft>
              <a:buClr>
                <a:srgbClr val="262626"/>
              </a:buClr>
              <a:buSzPts val="1200"/>
              <a:buFont typeface="Calibri"/>
              <a:buNone/>
            </a:pPr>
            <a:endParaRPr sz="1200"/>
          </a:p>
          <a:p>
            <a:pPr marL="74169" lvl="0" indent="-74169" algn="just" rtl="0">
              <a:lnSpc>
                <a:spcPct val="90000"/>
              </a:lnSpc>
              <a:spcBef>
                <a:spcPts val="0"/>
              </a:spcBef>
              <a:spcAft>
                <a:spcPts val="0"/>
              </a:spcAft>
              <a:buClr>
                <a:srgbClr val="74659A"/>
              </a:buClr>
              <a:buSzPts val="1200"/>
              <a:buFont typeface="Arial"/>
              <a:buChar char="•"/>
            </a:pPr>
            <a:r>
              <a:rPr lang="en-US" sz="1200">
                <a:solidFill>
                  <a:srgbClr val="74659A"/>
                </a:solidFill>
              </a:rPr>
              <a:t>How to recognise a good app from a bad app?  In this digital age, where the app market is flooded with thousands of options branded as 'child-friendly' or 'educational', it is crucial to discern which ones truly contribute to a child's development and which are merely digital distractions. In the following pages, we touch on key factors that help distinguish a good educational app from a less beneficial one.</a:t>
            </a:r>
            <a:endParaRPr sz="1200"/>
          </a:p>
          <a:p>
            <a:pPr marL="0" lvl="0" indent="0" algn="just" rtl="0">
              <a:lnSpc>
                <a:spcPct val="90000"/>
              </a:lnSpc>
              <a:spcBef>
                <a:spcPts val="0"/>
              </a:spcBef>
              <a:spcAft>
                <a:spcPts val="0"/>
              </a:spcAft>
              <a:buClr>
                <a:srgbClr val="74659A"/>
              </a:buClr>
              <a:buSzPts val="1500"/>
              <a:buFont typeface="Calibri"/>
              <a:buNone/>
            </a:pPr>
            <a:r>
              <a:rPr lang="en-US" sz="1200">
                <a:solidFill>
                  <a:srgbClr val="74659A"/>
                </a:solidFill>
              </a:rPr>
              <a:t> </a:t>
            </a:r>
            <a:endParaRPr sz="1200"/>
          </a:p>
        </p:txBody>
      </p:sp>
      <p:sp>
        <p:nvSpPr>
          <p:cNvPr id="286" name="Google Shape;286;p8"/>
          <p:cNvSpPr txBox="1">
            <a:spLocks noGrp="1"/>
          </p:cNvSpPr>
          <p:nvPr>
            <p:ph type="body" idx="2"/>
          </p:nvPr>
        </p:nvSpPr>
        <p:spPr>
          <a:xfrm>
            <a:off x="550424" y="511999"/>
            <a:ext cx="10977002" cy="651302"/>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9AC1"/>
              </a:buClr>
              <a:buSzPts val="2400"/>
              <a:buFont typeface="Calibri"/>
              <a:buNone/>
            </a:pPr>
            <a:r>
              <a:rPr lang="en-US" b="1">
                <a:solidFill>
                  <a:srgbClr val="009AC1"/>
                </a:solidFill>
              </a:rPr>
              <a:t>What are the best techniques to ensure a quality 'screen' time interval?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9"/>
          <p:cNvSpPr txBox="1">
            <a:spLocks noGrp="1"/>
          </p:cNvSpPr>
          <p:nvPr>
            <p:ph type="body" idx="1"/>
          </p:nvPr>
        </p:nvSpPr>
        <p:spPr>
          <a:xfrm>
            <a:off x="637049" y="928650"/>
            <a:ext cx="10917902" cy="65187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262626"/>
              </a:buClr>
              <a:buSzPts val="1200"/>
              <a:buFont typeface="Calibri"/>
              <a:buNone/>
            </a:pPr>
            <a:r>
              <a:rPr lang="en-US" sz="1200"/>
              <a:t>A good app will have clear educational objectives that align with developmental milestones. It will provide an engaging learning environment where children can acquire new skills or practice existing ones. These goals should be explicitly stated in the app's description and be evident through its activities.</a:t>
            </a:r>
            <a:endParaRPr/>
          </a:p>
          <a:p>
            <a:pPr marL="0" lvl="0" indent="0" algn="l" rtl="0">
              <a:lnSpc>
                <a:spcPct val="90000"/>
              </a:lnSpc>
              <a:spcBef>
                <a:spcPts val="0"/>
              </a:spcBef>
              <a:spcAft>
                <a:spcPts val="0"/>
              </a:spcAft>
              <a:buClr>
                <a:srgbClr val="262626"/>
              </a:buClr>
              <a:buSzPts val="1200"/>
              <a:buFont typeface="Calibri"/>
              <a:buNone/>
            </a:pPr>
            <a:endParaRPr sz="1200"/>
          </a:p>
          <a:p>
            <a:pPr marL="0" lvl="0" indent="0" algn="just" rtl="0">
              <a:lnSpc>
                <a:spcPct val="90000"/>
              </a:lnSpc>
              <a:spcBef>
                <a:spcPts val="0"/>
              </a:spcBef>
              <a:spcAft>
                <a:spcPts val="0"/>
              </a:spcAft>
              <a:buClr>
                <a:srgbClr val="009AC1"/>
              </a:buClr>
              <a:buSzPts val="1200"/>
              <a:buFont typeface="Calibri"/>
              <a:buNone/>
            </a:pPr>
            <a:r>
              <a:rPr lang="en-US" sz="1200" b="1">
                <a:solidFill>
                  <a:srgbClr val="009AC1"/>
                </a:solidFill>
              </a:rPr>
              <a:t>2. Free from Advertisements</a:t>
            </a:r>
            <a:endParaRPr/>
          </a:p>
          <a:p>
            <a:pPr marL="0" lvl="0" indent="0" algn="l" rtl="0">
              <a:lnSpc>
                <a:spcPct val="90000"/>
              </a:lnSpc>
              <a:spcBef>
                <a:spcPts val="0"/>
              </a:spcBef>
              <a:spcAft>
                <a:spcPts val="0"/>
              </a:spcAft>
              <a:buClr>
                <a:srgbClr val="262626"/>
              </a:buClr>
              <a:buSzPts val="1200"/>
              <a:buFont typeface="Calibri"/>
              <a:buNone/>
            </a:pPr>
            <a:r>
              <a:rPr lang="en-US" sz="1200"/>
              <a:t>Good apps focus on the child’s learning experience, not monetisation through ads. They do not expose children to advertisements, which can be distracting and may lead to unwanted content. A good app maintains a secure environment for the child to learn and play.</a:t>
            </a:r>
            <a:endParaRPr/>
          </a:p>
          <a:p>
            <a:pPr marL="0" lvl="0" indent="0" algn="l" rtl="0">
              <a:lnSpc>
                <a:spcPct val="90000"/>
              </a:lnSpc>
              <a:spcBef>
                <a:spcPts val="0"/>
              </a:spcBef>
              <a:spcAft>
                <a:spcPts val="0"/>
              </a:spcAft>
              <a:buClr>
                <a:srgbClr val="262626"/>
              </a:buClr>
              <a:buSzPts val="1200"/>
              <a:buFont typeface="Calibri"/>
              <a:buNone/>
            </a:pPr>
            <a:endParaRPr sz="1200"/>
          </a:p>
          <a:p>
            <a:pPr marL="0" lvl="0" indent="0" algn="just" rtl="0">
              <a:lnSpc>
                <a:spcPct val="90000"/>
              </a:lnSpc>
              <a:spcBef>
                <a:spcPts val="0"/>
              </a:spcBef>
              <a:spcAft>
                <a:spcPts val="0"/>
              </a:spcAft>
              <a:buClr>
                <a:srgbClr val="009AC1"/>
              </a:buClr>
              <a:buSzPts val="1200"/>
              <a:buFont typeface="Calibri"/>
              <a:buNone/>
            </a:pPr>
            <a:r>
              <a:rPr lang="en-US" sz="1200" b="1">
                <a:solidFill>
                  <a:srgbClr val="009AC1"/>
                </a:solidFill>
              </a:rPr>
              <a:t>3. Encourage offline activities</a:t>
            </a:r>
            <a:endParaRPr/>
          </a:p>
          <a:p>
            <a:pPr marL="0" lvl="0" indent="0" algn="l" rtl="0">
              <a:lnSpc>
                <a:spcPct val="90000"/>
              </a:lnSpc>
              <a:spcBef>
                <a:spcPts val="0"/>
              </a:spcBef>
              <a:spcAft>
                <a:spcPts val="0"/>
              </a:spcAft>
              <a:buClr>
                <a:srgbClr val="262626"/>
              </a:buClr>
              <a:buSzPts val="1200"/>
              <a:buFont typeface="Calibri"/>
              <a:buNone/>
            </a:pPr>
            <a:r>
              <a:rPr lang="en-US" sz="1200"/>
              <a:t>Quality apps extend the learning experience beyond the screen by encouraging offline activities. They prompt children to apply what they've learned in the real world, ensuring that the digital experience is part of a broader educational journey.</a:t>
            </a:r>
            <a:endParaRPr/>
          </a:p>
          <a:p>
            <a:pPr marL="0" lvl="0" indent="0" algn="l" rtl="0">
              <a:lnSpc>
                <a:spcPct val="90000"/>
              </a:lnSpc>
              <a:spcBef>
                <a:spcPts val="0"/>
              </a:spcBef>
              <a:spcAft>
                <a:spcPts val="0"/>
              </a:spcAft>
              <a:buClr>
                <a:srgbClr val="262626"/>
              </a:buClr>
              <a:buSzPts val="1200"/>
              <a:buFont typeface="Calibri"/>
              <a:buNone/>
            </a:pPr>
            <a:endParaRPr sz="1200"/>
          </a:p>
          <a:p>
            <a:pPr marL="0" lvl="0" indent="0" algn="just" rtl="0">
              <a:lnSpc>
                <a:spcPct val="90000"/>
              </a:lnSpc>
              <a:spcBef>
                <a:spcPts val="0"/>
              </a:spcBef>
              <a:spcAft>
                <a:spcPts val="0"/>
              </a:spcAft>
              <a:buClr>
                <a:srgbClr val="009AC1"/>
              </a:buClr>
              <a:buSzPts val="1200"/>
              <a:buFont typeface="Calibri"/>
              <a:buNone/>
            </a:pPr>
            <a:r>
              <a:rPr lang="en-US" sz="1200" b="1">
                <a:solidFill>
                  <a:srgbClr val="009AC1"/>
                </a:solidFill>
              </a:rPr>
              <a:t>4. Balanced interactive elements</a:t>
            </a:r>
            <a:endParaRPr/>
          </a:p>
          <a:p>
            <a:pPr marL="0" lvl="0" indent="0" algn="l" rtl="0">
              <a:lnSpc>
                <a:spcPct val="90000"/>
              </a:lnSpc>
              <a:spcBef>
                <a:spcPts val="0"/>
              </a:spcBef>
              <a:spcAft>
                <a:spcPts val="0"/>
              </a:spcAft>
              <a:buClr>
                <a:srgbClr val="262626"/>
              </a:buClr>
              <a:buSzPts val="1200"/>
              <a:buFont typeface="Calibri"/>
              <a:buNone/>
            </a:pPr>
            <a:r>
              <a:rPr lang="en-US" sz="1200"/>
              <a:t>Interactivity should serve a purpose in the learning process, requiring reasoning and problem-solving rather than just tapping or swiping. A good app will balance intuitive navigation with the need to engage cognitively with the content.</a:t>
            </a:r>
            <a:endParaRPr/>
          </a:p>
          <a:p>
            <a:pPr marL="0" lvl="0" indent="0" algn="l" rtl="0">
              <a:lnSpc>
                <a:spcPct val="90000"/>
              </a:lnSpc>
              <a:spcBef>
                <a:spcPts val="0"/>
              </a:spcBef>
              <a:spcAft>
                <a:spcPts val="0"/>
              </a:spcAft>
              <a:buClr>
                <a:srgbClr val="262626"/>
              </a:buClr>
              <a:buSzPts val="1200"/>
              <a:buFont typeface="Calibri"/>
              <a:buNone/>
            </a:pPr>
            <a:endParaRPr sz="1200"/>
          </a:p>
          <a:p>
            <a:pPr marL="0" lvl="0" indent="0" algn="just" rtl="0">
              <a:lnSpc>
                <a:spcPct val="90000"/>
              </a:lnSpc>
              <a:spcBef>
                <a:spcPts val="0"/>
              </a:spcBef>
              <a:spcAft>
                <a:spcPts val="0"/>
              </a:spcAft>
              <a:buClr>
                <a:srgbClr val="009AC1"/>
              </a:buClr>
              <a:buSzPts val="1200"/>
              <a:buFont typeface="Calibri"/>
              <a:buNone/>
            </a:pPr>
            <a:r>
              <a:rPr lang="en-US" sz="1200" b="1">
                <a:solidFill>
                  <a:srgbClr val="009AC1"/>
                </a:solidFill>
              </a:rPr>
              <a:t>5. Defined play time</a:t>
            </a:r>
            <a:endParaRPr/>
          </a:p>
          <a:p>
            <a:pPr marL="0" lvl="0" indent="0" algn="l" rtl="0">
              <a:lnSpc>
                <a:spcPct val="90000"/>
              </a:lnSpc>
              <a:spcBef>
                <a:spcPts val="0"/>
              </a:spcBef>
              <a:spcAft>
                <a:spcPts val="0"/>
              </a:spcAft>
              <a:buClr>
                <a:srgbClr val="262626"/>
              </a:buClr>
              <a:buSzPts val="1200"/>
              <a:buFont typeface="Calibri"/>
              <a:buNone/>
            </a:pPr>
            <a:r>
              <a:rPr lang="en-US" sz="1200"/>
              <a:t>Good apps have built-in features to help manage play time, ensuring the experience is rich but finite. They avoid designs that encourage endless play, instead promoting a healthy balance between screen time and other activities.</a:t>
            </a:r>
            <a:endParaRPr/>
          </a:p>
          <a:p>
            <a:pPr marL="0" lvl="0" indent="0" algn="l" rtl="0">
              <a:lnSpc>
                <a:spcPct val="90000"/>
              </a:lnSpc>
              <a:spcBef>
                <a:spcPts val="0"/>
              </a:spcBef>
              <a:spcAft>
                <a:spcPts val="0"/>
              </a:spcAft>
              <a:buClr>
                <a:srgbClr val="262626"/>
              </a:buClr>
              <a:buSzPts val="1200"/>
              <a:buFont typeface="Calibri"/>
              <a:buNone/>
            </a:pPr>
            <a:endParaRPr sz="1200"/>
          </a:p>
          <a:p>
            <a:pPr marL="0" lvl="0" indent="0" algn="l" rtl="0">
              <a:lnSpc>
                <a:spcPct val="90000"/>
              </a:lnSpc>
              <a:spcBef>
                <a:spcPts val="0"/>
              </a:spcBef>
              <a:spcAft>
                <a:spcPts val="0"/>
              </a:spcAft>
              <a:buClr>
                <a:srgbClr val="009AC1"/>
              </a:buClr>
              <a:buSzPts val="1200"/>
              <a:buFont typeface="Calibri"/>
              <a:buNone/>
            </a:pPr>
            <a:r>
              <a:rPr lang="en-US" sz="1200" b="1">
                <a:solidFill>
                  <a:srgbClr val="009AC1"/>
                </a:solidFill>
              </a:rPr>
              <a:t>6. Supports positive behaviour</a:t>
            </a:r>
            <a:endParaRPr/>
          </a:p>
          <a:p>
            <a:pPr marL="0" lvl="0" indent="0" algn="l" rtl="0">
              <a:lnSpc>
                <a:spcPct val="90000"/>
              </a:lnSpc>
              <a:spcBef>
                <a:spcPts val="0"/>
              </a:spcBef>
              <a:spcAft>
                <a:spcPts val="0"/>
              </a:spcAft>
              <a:buClr>
                <a:srgbClr val="262626"/>
              </a:buClr>
              <a:buSzPts val="1200"/>
              <a:buFont typeface="Calibri"/>
              <a:buNone/>
            </a:pPr>
            <a:r>
              <a:rPr lang="en-US" sz="1200"/>
              <a:t>The best educational apps support learning through positive reinforcement. They encourage children by rewarding progress and offering encouragement for efforts, not just correct answers, helping to build confidence and resilience.</a:t>
            </a:r>
            <a:endParaRPr/>
          </a:p>
          <a:p>
            <a:pPr marL="0" lvl="0" indent="0" algn="l" rtl="0">
              <a:lnSpc>
                <a:spcPct val="90000"/>
              </a:lnSpc>
              <a:spcBef>
                <a:spcPts val="0"/>
              </a:spcBef>
              <a:spcAft>
                <a:spcPts val="0"/>
              </a:spcAft>
              <a:buClr>
                <a:srgbClr val="262626"/>
              </a:buClr>
              <a:buSzPts val="1200"/>
              <a:buFont typeface="Calibri"/>
              <a:buNone/>
            </a:pPr>
            <a:endParaRPr sz="1200"/>
          </a:p>
          <a:p>
            <a:pPr marL="0" lvl="0" indent="0" algn="just" rtl="0">
              <a:lnSpc>
                <a:spcPct val="90000"/>
              </a:lnSpc>
              <a:spcBef>
                <a:spcPts val="0"/>
              </a:spcBef>
              <a:spcAft>
                <a:spcPts val="0"/>
              </a:spcAft>
              <a:buClr>
                <a:srgbClr val="009AC1"/>
              </a:buClr>
              <a:buSzPts val="1200"/>
              <a:buFont typeface="Calibri"/>
              <a:buNone/>
            </a:pPr>
            <a:r>
              <a:rPr lang="en-US" sz="1200" b="1">
                <a:solidFill>
                  <a:srgbClr val="009AC1"/>
                </a:solidFill>
              </a:rPr>
              <a:t>7. Non-violent behaviour</a:t>
            </a:r>
            <a:endParaRPr/>
          </a:p>
          <a:p>
            <a:pPr marL="0" lvl="0" indent="0" algn="l" rtl="0">
              <a:lnSpc>
                <a:spcPct val="90000"/>
              </a:lnSpc>
              <a:spcBef>
                <a:spcPts val="0"/>
              </a:spcBef>
              <a:spcAft>
                <a:spcPts val="0"/>
              </a:spcAft>
              <a:buClr>
                <a:srgbClr val="262626"/>
              </a:buClr>
              <a:buSzPts val="1200"/>
              <a:buFont typeface="Calibri"/>
              <a:buNone/>
            </a:pPr>
            <a:r>
              <a:rPr lang="en-US" sz="1200"/>
              <a:t>Content should be free from violence, promoting a safe and friendly environment for children. This includes avoiding physical violence, aggressive language, and any form of negative interaction.</a:t>
            </a:r>
            <a:endParaRPr/>
          </a:p>
          <a:p>
            <a:pPr marL="0" lvl="0" indent="0" algn="l" rtl="0">
              <a:lnSpc>
                <a:spcPct val="90000"/>
              </a:lnSpc>
              <a:spcBef>
                <a:spcPts val="0"/>
              </a:spcBef>
              <a:spcAft>
                <a:spcPts val="0"/>
              </a:spcAft>
              <a:buClr>
                <a:srgbClr val="262626"/>
              </a:buClr>
              <a:buSzPts val="1200"/>
              <a:buFont typeface="Calibri"/>
              <a:buNone/>
            </a:pPr>
            <a:endParaRPr sz="1200"/>
          </a:p>
          <a:p>
            <a:pPr marL="0" lvl="0" indent="0" algn="just" rtl="0">
              <a:lnSpc>
                <a:spcPct val="90000"/>
              </a:lnSpc>
              <a:spcBef>
                <a:spcPts val="0"/>
              </a:spcBef>
              <a:spcAft>
                <a:spcPts val="0"/>
              </a:spcAft>
              <a:buClr>
                <a:srgbClr val="009AC1"/>
              </a:buClr>
              <a:buSzPts val="1200"/>
              <a:buFont typeface="Calibri"/>
              <a:buNone/>
            </a:pPr>
            <a:r>
              <a:rPr lang="en-US" sz="1200" b="1">
                <a:solidFill>
                  <a:srgbClr val="009AC1"/>
                </a:solidFill>
              </a:rPr>
              <a:t>8. Promotes meaningful values</a:t>
            </a:r>
            <a:endParaRPr/>
          </a:p>
          <a:p>
            <a:pPr marL="0" lvl="0" indent="0" algn="l" rtl="0">
              <a:lnSpc>
                <a:spcPct val="90000"/>
              </a:lnSpc>
              <a:spcBef>
                <a:spcPts val="0"/>
              </a:spcBef>
              <a:spcAft>
                <a:spcPts val="0"/>
              </a:spcAft>
              <a:buClr>
                <a:srgbClr val="262626"/>
              </a:buClr>
              <a:buSzPts val="1200"/>
              <a:buFont typeface="Calibri"/>
              <a:buNone/>
            </a:pPr>
            <a:r>
              <a:rPr lang="en-US" sz="1200"/>
              <a:t>Educational apps should instill meaningful values such as cooperation, friendship, and respect. They can do this through storylines, character development, and the challenges presented within the app.</a:t>
            </a:r>
            <a:endParaRPr b="1">
              <a:solidFill>
                <a:srgbClr val="009AC1"/>
              </a:solidFill>
            </a:endParaRPr>
          </a:p>
          <a:p>
            <a:pPr marL="0" lvl="0" indent="25784" algn="l" rtl="0">
              <a:lnSpc>
                <a:spcPct val="58319"/>
              </a:lnSpc>
              <a:spcBef>
                <a:spcPts val="0"/>
              </a:spcBef>
              <a:spcAft>
                <a:spcPts val="0"/>
              </a:spcAft>
              <a:buClr>
                <a:srgbClr val="009AC1"/>
              </a:buClr>
              <a:buSzPts val="1200"/>
              <a:buFont typeface="Calibri"/>
              <a:buNone/>
            </a:pPr>
            <a:br>
              <a:rPr lang="en-US" sz="1200" b="1">
                <a:solidFill>
                  <a:srgbClr val="009AC1"/>
                </a:solidFill>
              </a:rPr>
            </a:br>
            <a:endParaRPr sz="2500"/>
          </a:p>
          <a:p>
            <a:pPr marL="0" lvl="0" indent="25784" algn="l" rtl="0">
              <a:lnSpc>
                <a:spcPct val="58319"/>
              </a:lnSpc>
              <a:spcBef>
                <a:spcPts val="0"/>
              </a:spcBef>
              <a:spcAft>
                <a:spcPts val="0"/>
              </a:spcAft>
              <a:buClr>
                <a:srgbClr val="262626"/>
              </a:buClr>
              <a:buSzPts val="2500"/>
              <a:buFont typeface="Calibri"/>
              <a:buNone/>
            </a:pPr>
            <a:br>
              <a:rPr lang="en-US" sz="2500"/>
            </a:br>
            <a:br>
              <a:rPr lang="en-US" sz="2500"/>
            </a:br>
            <a:endParaRPr sz="200"/>
          </a:p>
          <a:p>
            <a:pPr marL="0" lvl="0" indent="25784" algn="l" rtl="0">
              <a:lnSpc>
                <a:spcPct val="58319"/>
              </a:lnSpc>
              <a:spcBef>
                <a:spcPts val="0"/>
              </a:spcBef>
              <a:spcAft>
                <a:spcPts val="0"/>
              </a:spcAft>
              <a:buClr>
                <a:srgbClr val="262626"/>
              </a:buClr>
              <a:buSzPts val="200"/>
              <a:buFont typeface="Calibri"/>
              <a:buNone/>
            </a:pPr>
            <a:br>
              <a:rPr lang="en-US" sz="200"/>
            </a:br>
            <a:endParaRPr/>
          </a:p>
        </p:txBody>
      </p:sp>
      <p:sp>
        <p:nvSpPr>
          <p:cNvPr id="292" name="Google Shape;292;p9"/>
          <p:cNvSpPr txBox="1">
            <a:spLocks noGrp="1"/>
          </p:cNvSpPr>
          <p:nvPr>
            <p:ph type="body" idx="2"/>
          </p:nvPr>
        </p:nvSpPr>
        <p:spPr>
          <a:xfrm>
            <a:off x="609574" y="755199"/>
            <a:ext cx="10917902" cy="4083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9AC1"/>
              </a:buClr>
              <a:buSzPts val="1200"/>
              <a:buFont typeface="Calibri"/>
              <a:buNone/>
            </a:pPr>
            <a:r>
              <a:rPr lang="en-US" sz="1200" b="1">
                <a:solidFill>
                  <a:srgbClr val="009AC1"/>
                </a:solidFill>
              </a:rPr>
              <a:t>1. Educational Content and Explicit Learning Goals</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2816</Words>
  <Application>Microsoft Macintosh PowerPoint</Application>
  <PresentationFormat>Widescreen</PresentationFormat>
  <Paragraphs>227</Paragraphs>
  <Slides>19</Slides>
  <Notes>19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Arial</vt:lpstr>
      <vt:lpstr>Calibri</vt:lpstr>
      <vt:lpstr>Trebuchet MS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Laurence Cole</dc:creator>
  <cp:lastModifiedBy>Annamaria Guarino</cp:lastModifiedBy>
  <cp:revision>1</cp:revision>
  <dcterms:modified xsi:type="dcterms:W3CDTF">2024-02-19T22:29:35Z</dcterms:modified>
</cp:coreProperties>
</file>