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1" roundtripDataSignature="AMtx7mjRYbCqyHDGT4dP5X2B/wzbfke/0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30"/>
  </p:normalViewPr>
  <p:slideViewPr>
    <p:cSldViewPr snapToGrid="0">
      <p:cViewPr varScale="1">
        <p:scale>
          <a:sx n="118" d="100"/>
          <a:sy n="118" d="100"/>
        </p:scale>
        <p:origin x="60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4" name="Google Shape;21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0" name="Google Shape;30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7" name="Google Shape;30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4" name="Google Shape;31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1" name="Google Shape;32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9" name="Google Shape;32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1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6" name="Google Shape;33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1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1" name="Google Shape;35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4" name="Google Shape;22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8" name="Google Shape;23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5" name="Google Shape;24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4" name="Google Shape;25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9" name="Google Shape;26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6" name="Google Shape;27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2" name="Google Shape;28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1" name="Google Shape;29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Slide " type="title">
  <p:cSld name="TITLE">
    <p:spTree>
      <p:nvGrpSpPr>
        <p:cNvPr id="1" name="Shape 19"/>
        <p:cNvGrpSpPr/>
        <p:nvPr/>
      </p:nvGrpSpPr>
      <p:grpSpPr>
        <a:xfrm>
          <a:off x="0" y="0"/>
          <a:ext cx="0" cy="0"/>
          <a:chOff x="0" y="0"/>
          <a:chExt cx="0" cy="0"/>
        </a:xfrm>
      </p:grpSpPr>
      <p:sp>
        <p:nvSpPr>
          <p:cNvPr id="20" name="Google Shape;20;p18"/>
          <p:cNvSpPr/>
          <p:nvPr/>
        </p:nvSpPr>
        <p:spPr>
          <a:xfrm>
            <a:off x="-1" y="2727436"/>
            <a:ext cx="12172695" cy="3159780"/>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2000"/>
              <a:buFont typeface="Calibri"/>
              <a:buNone/>
            </a:pPr>
            <a:endParaRPr sz="2000" b="0" i="0" u="none" strike="noStrike" cap="none">
              <a:solidFill>
                <a:schemeClr val="accent1"/>
              </a:solidFill>
              <a:latin typeface="Calibri"/>
              <a:ea typeface="Calibri"/>
              <a:cs typeface="Calibri"/>
              <a:sym typeface="Calibri"/>
            </a:endParaRPr>
          </a:p>
        </p:txBody>
      </p:sp>
      <p:sp>
        <p:nvSpPr>
          <p:cNvPr id="21" name="Google Shape;21;p18"/>
          <p:cNvSpPr txBox="1">
            <a:spLocks noGrp="1"/>
          </p:cNvSpPr>
          <p:nvPr>
            <p:ph type="body" idx="1"/>
          </p:nvPr>
        </p:nvSpPr>
        <p:spPr>
          <a:xfrm>
            <a:off x="575886" y="3922845"/>
            <a:ext cx="3354127" cy="1008398"/>
          </a:xfrm>
          <a:prstGeom prst="rect">
            <a:avLst/>
          </a:prstGeom>
          <a:noFill/>
          <a:ln>
            <a:noFill/>
          </a:ln>
        </p:spPr>
        <p:txBody>
          <a:bodyPr spcFirstLastPara="1" wrap="square" lIns="45675" tIns="45675" rIns="45675" bIns="45675" anchor="t" anchorCtr="0">
            <a:normAutofit/>
          </a:bodyPr>
          <a:lstStyle>
            <a:lvl1pPr marL="457200" lvl="0" indent="-228600" algn="l">
              <a:lnSpc>
                <a:spcPct val="98850"/>
              </a:lnSpc>
              <a:spcBef>
                <a:spcPts val="0"/>
              </a:spcBef>
              <a:spcAft>
                <a:spcPts val="0"/>
              </a:spcAft>
              <a:buClr>
                <a:srgbClr val="FFFFFF"/>
              </a:buClr>
              <a:buSzPts val="4000"/>
              <a:buFont typeface="Calibri"/>
              <a:buNone/>
              <a:defRPr sz="4000">
                <a:solidFill>
                  <a:srgbClr val="FFFFFF"/>
                </a:solidFill>
                <a:latin typeface="Calibri"/>
                <a:ea typeface="Calibri"/>
                <a:cs typeface="Calibri"/>
                <a:sym typeface="Calibri"/>
              </a:defRPr>
            </a:lvl1pPr>
            <a:lvl2pPr marL="914400" lvl="1" indent="-228600" algn="l">
              <a:lnSpc>
                <a:spcPct val="98850"/>
              </a:lnSpc>
              <a:spcBef>
                <a:spcPts val="0"/>
              </a:spcBef>
              <a:spcAft>
                <a:spcPts val="0"/>
              </a:spcAft>
              <a:buClr>
                <a:srgbClr val="FFFFFF"/>
              </a:buClr>
              <a:buSzPts val="4000"/>
              <a:buFont typeface="Calibri"/>
              <a:buNone/>
              <a:defRPr sz="4000">
                <a:solidFill>
                  <a:srgbClr val="FFFFFF"/>
                </a:solidFill>
                <a:latin typeface="Calibri"/>
                <a:ea typeface="Calibri"/>
                <a:cs typeface="Calibri"/>
                <a:sym typeface="Calibri"/>
              </a:defRPr>
            </a:lvl2pPr>
            <a:lvl3pPr marL="1371600" lvl="2" indent="-228600" algn="l">
              <a:lnSpc>
                <a:spcPct val="98850"/>
              </a:lnSpc>
              <a:spcBef>
                <a:spcPts val="0"/>
              </a:spcBef>
              <a:spcAft>
                <a:spcPts val="0"/>
              </a:spcAft>
              <a:buClr>
                <a:srgbClr val="FFFFFF"/>
              </a:buClr>
              <a:buSzPts val="4000"/>
              <a:buFont typeface="Calibri"/>
              <a:buNone/>
              <a:defRPr sz="4000">
                <a:solidFill>
                  <a:srgbClr val="FFFFFF"/>
                </a:solidFill>
                <a:latin typeface="Calibri"/>
                <a:ea typeface="Calibri"/>
                <a:cs typeface="Calibri"/>
                <a:sym typeface="Calibri"/>
              </a:defRPr>
            </a:lvl3pPr>
            <a:lvl4pPr marL="1828800" lvl="3" indent="-228600" algn="l">
              <a:lnSpc>
                <a:spcPct val="98850"/>
              </a:lnSpc>
              <a:spcBef>
                <a:spcPts val="0"/>
              </a:spcBef>
              <a:spcAft>
                <a:spcPts val="0"/>
              </a:spcAft>
              <a:buClr>
                <a:srgbClr val="FFFFFF"/>
              </a:buClr>
              <a:buSzPts val="4000"/>
              <a:buFont typeface="Calibri"/>
              <a:buNone/>
              <a:defRPr sz="4000">
                <a:solidFill>
                  <a:srgbClr val="FFFFFF"/>
                </a:solidFill>
                <a:latin typeface="Calibri"/>
                <a:ea typeface="Calibri"/>
                <a:cs typeface="Calibri"/>
                <a:sym typeface="Calibri"/>
              </a:defRPr>
            </a:lvl4pPr>
            <a:lvl5pPr marL="2286000" lvl="4" indent="-228600" algn="l">
              <a:lnSpc>
                <a:spcPct val="98850"/>
              </a:lnSpc>
              <a:spcBef>
                <a:spcPts val="0"/>
              </a:spcBef>
              <a:spcAft>
                <a:spcPts val="0"/>
              </a:spcAft>
              <a:buClr>
                <a:srgbClr val="FFFFFF"/>
              </a:buClr>
              <a:buSzPts val="4000"/>
              <a:buFont typeface="Calibri"/>
              <a:buNone/>
              <a:defRPr sz="4000">
                <a:solidFill>
                  <a:srgbClr val="FFFFFF"/>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22" name="Google Shape;22;p18"/>
          <p:cNvSpPr txBox="1">
            <a:spLocks noGrp="1"/>
          </p:cNvSpPr>
          <p:nvPr>
            <p:ph type="body" idx="2"/>
          </p:nvPr>
        </p:nvSpPr>
        <p:spPr>
          <a:xfrm>
            <a:off x="618011" y="3232382"/>
            <a:ext cx="3311990" cy="533189"/>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23" name="Google Shape;23;p18"/>
          <p:cNvSpPr/>
          <p:nvPr/>
        </p:nvSpPr>
        <p:spPr>
          <a:xfrm>
            <a:off x="12192000" y="153500"/>
            <a:ext cx="3690981" cy="7687733"/>
          </a:xfrm>
          <a:prstGeom prst="rect">
            <a:avLst/>
          </a:prstGeom>
          <a:solidFill>
            <a:srgbClr val="EBEBEB"/>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2000"/>
              <a:buFont typeface="Calibri"/>
              <a:buNone/>
            </a:pPr>
            <a:endParaRPr sz="2000" b="0" i="0" u="none" strike="noStrike" cap="none">
              <a:solidFill>
                <a:schemeClr val="accent1"/>
              </a:solidFill>
              <a:latin typeface="Calibri"/>
              <a:ea typeface="Calibri"/>
              <a:cs typeface="Calibri"/>
              <a:sym typeface="Calibri"/>
            </a:endParaRPr>
          </a:p>
        </p:txBody>
      </p:sp>
      <p:sp>
        <p:nvSpPr>
          <p:cNvPr id="24" name="Google Shape;24;p18"/>
          <p:cNvSpPr/>
          <p:nvPr/>
        </p:nvSpPr>
        <p:spPr>
          <a:xfrm>
            <a:off x="6903718" y="5585902"/>
            <a:ext cx="5257379" cy="756632"/>
          </a:xfrm>
          <a:prstGeom prst="rect">
            <a:avLst/>
          </a:prstGeom>
          <a:solidFill>
            <a:srgbClr val="009AC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2000"/>
              <a:buFont typeface="Calibri"/>
              <a:buNone/>
            </a:pPr>
            <a:endParaRPr sz="2000" b="0" i="0" u="none" strike="noStrike" cap="none">
              <a:solidFill>
                <a:schemeClr val="accent1"/>
              </a:solidFill>
              <a:latin typeface="Calibri"/>
              <a:ea typeface="Calibri"/>
              <a:cs typeface="Calibri"/>
              <a:sym typeface="Calibri"/>
            </a:endParaRPr>
          </a:p>
        </p:txBody>
      </p:sp>
      <p:sp>
        <p:nvSpPr>
          <p:cNvPr id="25" name="Google Shape;25;p18"/>
          <p:cNvSpPr txBox="1">
            <a:spLocks noGrp="1"/>
          </p:cNvSpPr>
          <p:nvPr>
            <p:ph type="body" idx="3"/>
          </p:nvPr>
        </p:nvSpPr>
        <p:spPr>
          <a:xfrm>
            <a:off x="8345333" y="5611393"/>
            <a:ext cx="3195487" cy="731141"/>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pic>
        <p:nvPicPr>
          <p:cNvPr id="26" name="Google Shape;26;p18" descr="Google Shape;22;p18"/>
          <p:cNvPicPr preferRelativeResize="0"/>
          <p:nvPr/>
        </p:nvPicPr>
        <p:blipFill rotWithShape="1">
          <a:blip r:embed="rId2">
            <a:alphaModFix amt="29000"/>
          </a:blip>
          <a:srcRect l="67223" t="24637" b="11452"/>
          <a:stretch/>
        </p:blipFill>
        <p:spPr>
          <a:xfrm>
            <a:off x="4285391" y="2624088"/>
            <a:ext cx="3127570" cy="3263128"/>
          </a:xfrm>
          <a:prstGeom prst="rect">
            <a:avLst/>
          </a:prstGeom>
          <a:noFill/>
          <a:ln>
            <a:noFill/>
          </a:ln>
        </p:spPr>
      </p:pic>
      <p:sp>
        <p:nvSpPr>
          <p:cNvPr id="27" name="Google Shape;27;p18"/>
          <p:cNvSpPr>
            <a:spLocks noGrp="1"/>
          </p:cNvSpPr>
          <p:nvPr>
            <p:ph type="pic" idx="4"/>
          </p:nvPr>
        </p:nvSpPr>
        <p:spPr>
          <a:xfrm>
            <a:off x="5718874" y="423474"/>
            <a:ext cx="5982508" cy="4551482"/>
          </a:xfrm>
          <a:prstGeom prst="rect">
            <a:avLst/>
          </a:prstGeom>
          <a:noFill/>
          <a:ln>
            <a:noFill/>
          </a:ln>
        </p:spPr>
      </p:sp>
      <p:pic>
        <p:nvPicPr>
          <p:cNvPr id="28" name="Google Shape;28;p18" descr="Google Shape;24;p18"/>
          <p:cNvPicPr preferRelativeResize="0"/>
          <p:nvPr/>
        </p:nvPicPr>
        <p:blipFill rotWithShape="1">
          <a:blip r:embed="rId2">
            <a:alphaModFix/>
          </a:blip>
          <a:srcRect/>
          <a:stretch/>
        </p:blipFill>
        <p:spPr>
          <a:xfrm>
            <a:off x="420344" y="249536"/>
            <a:ext cx="4437443" cy="2374552"/>
          </a:xfrm>
          <a:prstGeom prst="rect">
            <a:avLst/>
          </a:prstGeom>
          <a:noFill/>
          <a:ln>
            <a:noFill/>
          </a:ln>
        </p:spPr>
      </p:pic>
      <p:sp>
        <p:nvSpPr>
          <p:cNvPr id="29" name="Google Shape;29;p18"/>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pic>
        <p:nvPicPr>
          <p:cNvPr id="30" name="Google Shape;30;p18" descr="Blue text on a white background&#10;&#10;Description automatically generated"/>
          <p:cNvPicPr preferRelativeResize="0"/>
          <p:nvPr/>
        </p:nvPicPr>
        <p:blipFill rotWithShape="1">
          <a:blip r:embed="rId3">
            <a:alphaModFix/>
          </a:blip>
          <a:srcRect/>
          <a:stretch/>
        </p:blipFill>
        <p:spPr>
          <a:xfrm>
            <a:off x="219685" y="6160363"/>
            <a:ext cx="2505116" cy="525561"/>
          </a:xfrm>
          <a:prstGeom prst="rect">
            <a:avLst/>
          </a:prstGeom>
          <a:noFill/>
          <a:ln>
            <a:noFill/>
          </a:ln>
        </p:spPr>
      </p:pic>
      <p:sp>
        <p:nvSpPr>
          <p:cNvPr id="31" name="Google Shape;31;p18"/>
          <p:cNvSpPr txBox="1"/>
          <p:nvPr/>
        </p:nvSpPr>
        <p:spPr>
          <a:xfrm>
            <a:off x="3242150" y="6001994"/>
            <a:ext cx="3700108"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0" i="0" u="none" strike="noStrike" cap="none">
                <a:solidFill>
                  <a:srgbClr val="00051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32" name="Google Shape;32;p18" descr="Downloads - Creative Commons"/>
          <p:cNvPicPr preferRelativeResize="0"/>
          <p:nvPr/>
        </p:nvPicPr>
        <p:blipFill rotWithShape="1">
          <a:blip r:embed="rId4">
            <a:alphaModFix/>
          </a:blip>
          <a:srcRect/>
          <a:stretch/>
        </p:blipFill>
        <p:spPr>
          <a:xfrm>
            <a:off x="2649550" y="6059964"/>
            <a:ext cx="565150" cy="5651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Overview/Content Slide">
  <p:cSld name="Overview/Content Slide">
    <p:spTree>
      <p:nvGrpSpPr>
        <p:cNvPr id="1" name="Shape 145"/>
        <p:cNvGrpSpPr/>
        <p:nvPr/>
      </p:nvGrpSpPr>
      <p:grpSpPr>
        <a:xfrm>
          <a:off x="0" y="0"/>
          <a:ext cx="0" cy="0"/>
          <a:chOff x="0" y="0"/>
          <a:chExt cx="0" cy="0"/>
        </a:xfrm>
      </p:grpSpPr>
      <p:sp>
        <p:nvSpPr>
          <p:cNvPr id="146" name="Google Shape;146;p27"/>
          <p:cNvSpPr txBox="1"/>
          <p:nvPr/>
        </p:nvSpPr>
        <p:spPr>
          <a:xfrm rot="-5400000">
            <a:off x="10305512" y="4843384"/>
            <a:ext cx="3173497" cy="23110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surviving digital</a:t>
            </a:r>
            <a:endParaRPr sz="1400" b="0" i="0" u="none" strike="noStrike" cap="none">
              <a:solidFill>
                <a:srgbClr val="000000"/>
              </a:solidFill>
              <a:latin typeface="Arial"/>
              <a:ea typeface="Arial"/>
              <a:cs typeface="Arial"/>
              <a:sym typeface="Arial"/>
            </a:endParaRPr>
          </a:p>
        </p:txBody>
      </p:sp>
      <p:cxnSp>
        <p:nvCxnSpPr>
          <p:cNvPr id="147" name="Google Shape;147;p27"/>
          <p:cNvCxnSpPr/>
          <p:nvPr/>
        </p:nvCxnSpPr>
        <p:spPr>
          <a:xfrm flipH="1">
            <a:off x="11791088" y="6609817"/>
            <a:ext cx="224150" cy="1"/>
          </a:xfrm>
          <a:prstGeom prst="straightConnector1">
            <a:avLst/>
          </a:prstGeom>
          <a:noFill/>
          <a:ln w="9525" cap="flat" cmpd="sng">
            <a:solidFill>
              <a:srgbClr val="009AC1"/>
            </a:solidFill>
            <a:prstDash val="solid"/>
            <a:miter lim="400000"/>
            <a:headEnd type="none" w="sm" len="sm"/>
            <a:tailEnd type="none" w="sm" len="sm"/>
          </a:ln>
        </p:spPr>
      </p:cxnSp>
      <p:sp>
        <p:nvSpPr>
          <p:cNvPr id="148" name="Google Shape;148;p27"/>
          <p:cNvSpPr txBox="1">
            <a:spLocks noGrp="1"/>
          </p:cNvSpPr>
          <p:nvPr>
            <p:ph type="body" idx="1"/>
          </p:nvPr>
        </p:nvSpPr>
        <p:spPr>
          <a:xfrm>
            <a:off x="565672" y="2544495"/>
            <a:ext cx="700388" cy="689519"/>
          </a:xfrm>
          <a:prstGeom prst="rect">
            <a:avLst/>
          </a:prstGeom>
          <a:noFill/>
          <a:ln>
            <a:noFill/>
          </a:ln>
        </p:spPr>
        <p:txBody>
          <a:bodyPr spcFirstLastPara="1" wrap="square" lIns="45675" tIns="45675" rIns="45675" bIns="45675" anchor="ctr" anchorCtr="0">
            <a:normAutofit/>
          </a:bodyPr>
          <a:lstStyle>
            <a:lvl1pPr marL="457200" lvl="0" indent="-228600" algn="ctr">
              <a:lnSpc>
                <a:spcPct val="90000"/>
              </a:lnSpc>
              <a:spcBef>
                <a:spcPts val="1000"/>
              </a:spcBef>
              <a:spcAft>
                <a:spcPts val="0"/>
              </a:spcAft>
              <a:buClr>
                <a:srgbClr val="009AC1"/>
              </a:buClr>
              <a:buSzPts val="3200"/>
              <a:buFont typeface="Calibri"/>
              <a:buNone/>
              <a:defRPr sz="3200" b="1">
                <a:solidFill>
                  <a:srgbClr val="009AC1"/>
                </a:solidFill>
                <a:latin typeface="Calibri"/>
                <a:ea typeface="Calibri"/>
                <a:cs typeface="Calibri"/>
                <a:sym typeface="Calibri"/>
              </a:defRPr>
            </a:lvl1pPr>
            <a:lvl2pPr marL="914400" lvl="1" indent="-228600" algn="ctr">
              <a:lnSpc>
                <a:spcPct val="90000"/>
              </a:lnSpc>
              <a:spcBef>
                <a:spcPts val="1000"/>
              </a:spcBef>
              <a:spcAft>
                <a:spcPts val="0"/>
              </a:spcAft>
              <a:buClr>
                <a:srgbClr val="009AC1"/>
              </a:buClr>
              <a:buSzPts val="3200"/>
              <a:buFont typeface="Calibri"/>
              <a:buNone/>
              <a:defRPr sz="3200" b="1">
                <a:solidFill>
                  <a:srgbClr val="009AC1"/>
                </a:solidFill>
                <a:latin typeface="Calibri"/>
                <a:ea typeface="Calibri"/>
                <a:cs typeface="Calibri"/>
                <a:sym typeface="Calibri"/>
              </a:defRPr>
            </a:lvl2pPr>
            <a:lvl3pPr marL="1371600" lvl="2" indent="-228600" algn="ctr">
              <a:lnSpc>
                <a:spcPct val="90000"/>
              </a:lnSpc>
              <a:spcBef>
                <a:spcPts val="1000"/>
              </a:spcBef>
              <a:spcAft>
                <a:spcPts val="0"/>
              </a:spcAft>
              <a:buClr>
                <a:srgbClr val="009AC1"/>
              </a:buClr>
              <a:buSzPts val="3200"/>
              <a:buFont typeface="Calibri"/>
              <a:buNone/>
              <a:defRPr sz="3200" b="1">
                <a:solidFill>
                  <a:srgbClr val="009AC1"/>
                </a:solidFill>
                <a:latin typeface="Calibri"/>
                <a:ea typeface="Calibri"/>
                <a:cs typeface="Calibri"/>
                <a:sym typeface="Calibri"/>
              </a:defRPr>
            </a:lvl3pPr>
            <a:lvl4pPr marL="1828800" lvl="3" indent="-228600" algn="ctr">
              <a:lnSpc>
                <a:spcPct val="90000"/>
              </a:lnSpc>
              <a:spcBef>
                <a:spcPts val="1000"/>
              </a:spcBef>
              <a:spcAft>
                <a:spcPts val="0"/>
              </a:spcAft>
              <a:buClr>
                <a:srgbClr val="009AC1"/>
              </a:buClr>
              <a:buSzPts val="3200"/>
              <a:buFont typeface="Calibri"/>
              <a:buNone/>
              <a:defRPr sz="3200" b="1">
                <a:solidFill>
                  <a:srgbClr val="009AC1"/>
                </a:solidFill>
                <a:latin typeface="Calibri"/>
                <a:ea typeface="Calibri"/>
                <a:cs typeface="Calibri"/>
                <a:sym typeface="Calibri"/>
              </a:defRPr>
            </a:lvl4pPr>
            <a:lvl5pPr marL="2286000" lvl="4" indent="-228600" algn="ctr">
              <a:lnSpc>
                <a:spcPct val="90000"/>
              </a:lnSpc>
              <a:spcBef>
                <a:spcPts val="1000"/>
              </a:spcBef>
              <a:spcAft>
                <a:spcPts val="0"/>
              </a:spcAft>
              <a:buClr>
                <a:srgbClr val="009AC1"/>
              </a:buClr>
              <a:buSzPts val="3200"/>
              <a:buFont typeface="Calibri"/>
              <a:buNone/>
              <a:defRPr sz="3200" b="1">
                <a:solidFill>
                  <a:srgbClr val="009AC1"/>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49" name="Google Shape;149;p27"/>
          <p:cNvSpPr txBox="1">
            <a:spLocks noGrp="1"/>
          </p:cNvSpPr>
          <p:nvPr>
            <p:ph type="body" idx="2"/>
          </p:nvPr>
        </p:nvSpPr>
        <p:spPr>
          <a:xfrm>
            <a:off x="1400969" y="2544495"/>
            <a:ext cx="6874662" cy="689520"/>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50" name="Google Shape;150;p27"/>
          <p:cNvSpPr txBox="1">
            <a:spLocks noGrp="1"/>
          </p:cNvSpPr>
          <p:nvPr>
            <p:ph type="body" idx="3"/>
          </p:nvPr>
        </p:nvSpPr>
        <p:spPr>
          <a:xfrm>
            <a:off x="565672" y="3256284"/>
            <a:ext cx="700388" cy="689519"/>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51" name="Google Shape;151;p27"/>
          <p:cNvSpPr txBox="1">
            <a:spLocks noGrp="1"/>
          </p:cNvSpPr>
          <p:nvPr>
            <p:ph type="body" idx="4"/>
          </p:nvPr>
        </p:nvSpPr>
        <p:spPr>
          <a:xfrm>
            <a:off x="1400969" y="3256284"/>
            <a:ext cx="6874662" cy="689520"/>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52" name="Google Shape;152;p27"/>
          <p:cNvSpPr txBox="1">
            <a:spLocks noGrp="1"/>
          </p:cNvSpPr>
          <p:nvPr>
            <p:ph type="body" idx="5"/>
          </p:nvPr>
        </p:nvSpPr>
        <p:spPr>
          <a:xfrm>
            <a:off x="565672" y="3968072"/>
            <a:ext cx="700388" cy="689519"/>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53" name="Google Shape;153;p27"/>
          <p:cNvSpPr txBox="1">
            <a:spLocks noGrp="1"/>
          </p:cNvSpPr>
          <p:nvPr>
            <p:ph type="body" idx="6"/>
          </p:nvPr>
        </p:nvSpPr>
        <p:spPr>
          <a:xfrm>
            <a:off x="1400969" y="3968072"/>
            <a:ext cx="6874662" cy="689520"/>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54" name="Google Shape;154;p27"/>
          <p:cNvSpPr txBox="1">
            <a:spLocks noGrp="1"/>
          </p:cNvSpPr>
          <p:nvPr>
            <p:ph type="body" idx="7"/>
          </p:nvPr>
        </p:nvSpPr>
        <p:spPr>
          <a:xfrm>
            <a:off x="565672" y="4679863"/>
            <a:ext cx="700388" cy="689519"/>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55" name="Google Shape;155;p27"/>
          <p:cNvSpPr txBox="1">
            <a:spLocks noGrp="1"/>
          </p:cNvSpPr>
          <p:nvPr>
            <p:ph type="body" idx="8"/>
          </p:nvPr>
        </p:nvSpPr>
        <p:spPr>
          <a:xfrm>
            <a:off x="1400969" y="4679863"/>
            <a:ext cx="6874662" cy="689520"/>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56" name="Google Shape;156;p27"/>
          <p:cNvSpPr txBox="1">
            <a:spLocks noGrp="1"/>
          </p:cNvSpPr>
          <p:nvPr>
            <p:ph type="body" idx="9"/>
          </p:nvPr>
        </p:nvSpPr>
        <p:spPr>
          <a:xfrm>
            <a:off x="565672" y="5374716"/>
            <a:ext cx="700388" cy="689519"/>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57" name="Google Shape;157;p27"/>
          <p:cNvSpPr txBox="1">
            <a:spLocks noGrp="1"/>
          </p:cNvSpPr>
          <p:nvPr>
            <p:ph type="body" idx="13"/>
          </p:nvPr>
        </p:nvSpPr>
        <p:spPr>
          <a:xfrm>
            <a:off x="1400969" y="5374716"/>
            <a:ext cx="6874662" cy="689520"/>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58" name="Google Shape;158;p27"/>
          <p:cNvSpPr txBox="1"/>
          <p:nvPr/>
        </p:nvSpPr>
        <p:spPr>
          <a:xfrm>
            <a:off x="8947681" y="2543260"/>
            <a:ext cx="2531289" cy="1348701"/>
          </a:xfrm>
          <a:prstGeom prst="rect">
            <a:avLst/>
          </a:prstGeom>
          <a:noFill/>
          <a:ln>
            <a:noFill/>
          </a:ln>
        </p:spPr>
        <p:txBody>
          <a:bodyPr spcFirstLastPara="1" wrap="square" lIns="45675" tIns="45675" rIns="45675" bIns="45675" anchor="t" anchorCtr="0">
            <a:spAutoFit/>
          </a:bodyPr>
          <a:lstStyle/>
          <a:p>
            <a:pPr marL="0" marR="0" lvl="0" indent="0" algn="just"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2021-1-FR01-KA220-ADU-000033578</a:t>
            </a:r>
            <a:endParaRPr sz="1400" b="0" i="0" u="none" strike="noStrike" cap="none">
              <a:solidFill>
                <a:srgbClr val="000000"/>
              </a:solidFill>
              <a:latin typeface="Arial"/>
              <a:ea typeface="Arial"/>
              <a:cs typeface="Arial"/>
              <a:sym typeface="Arial"/>
            </a:endParaRPr>
          </a:p>
        </p:txBody>
      </p:sp>
      <p:sp>
        <p:nvSpPr>
          <p:cNvPr id="159" name="Google Shape;159;p27"/>
          <p:cNvSpPr/>
          <p:nvPr/>
        </p:nvSpPr>
        <p:spPr>
          <a:xfrm rot="10800000">
            <a:off x="12799" y="5622"/>
            <a:ext cx="12189954" cy="1762218"/>
          </a:xfrm>
          <a:prstGeom prst="rect">
            <a:avLst/>
          </a:prstGeom>
          <a:solidFill>
            <a:srgbClr val="74659A"/>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60" name="Google Shape;160;p27"/>
          <p:cNvSpPr txBox="1">
            <a:spLocks noGrp="1"/>
          </p:cNvSpPr>
          <p:nvPr>
            <p:ph type="body" idx="14"/>
          </p:nvPr>
        </p:nvSpPr>
        <p:spPr>
          <a:xfrm>
            <a:off x="565672" y="659661"/>
            <a:ext cx="5041925" cy="720754"/>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pic>
        <p:nvPicPr>
          <p:cNvPr id="161" name="Google Shape;161;p27" descr="Google Shape;139;p27"/>
          <p:cNvPicPr preferRelativeResize="0"/>
          <p:nvPr/>
        </p:nvPicPr>
        <p:blipFill rotWithShape="1">
          <a:blip r:embed="rId2">
            <a:alphaModFix amt="29000"/>
          </a:blip>
          <a:srcRect l="65274" t="34454" r="1949" b="30919"/>
          <a:stretch/>
        </p:blipFill>
        <p:spPr>
          <a:xfrm>
            <a:off x="7847425" y="0"/>
            <a:ext cx="3127570" cy="1767839"/>
          </a:xfrm>
          <a:prstGeom prst="rect">
            <a:avLst/>
          </a:prstGeom>
          <a:noFill/>
          <a:ln>
            <a:noFill/>
          </a:ln>
        </p:spPr>
      </p:pic>
      <p:sp>
        <p:nvSpPr>
          <p:cNvPr id="162" name="Google Shape;162;p27"/>
          <p:cNvSpPr/>
          <p:nvPr/>
        </p:nvSpPr>
        <p:spPr>
          <a:xfrm rot="5400000">
            <a:off x="1331469" y="926545"/>
            <a:ext cx="108004" cy="1685649"/>
          </a:xfrm>
          <a:prstGeom prst="rect">
            <a:avLst/>
          </a:prstGeom>
          <a:solidFill>
            <a:srgbClr val="009AC1"/>
          </a:solidFill>
          <a:ln w="9525" cap="flat" cmpd="sng">
            <a:solidFill>
              <a:srgbClr val="009AC1"/>
            </a:solidFill>
            <a:prstDash val="solid"/>
            <a:miter lim="8000"/>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163" name="Google Shape;163;p27"/>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Quote Slide">
  <p:cSld name="Quote Slide">
    <p:spTree>
      <p:nvGrpSpPr>
        <p:cNvPr id="1" name="Shape 164"/>
        <p:cNvGrpSpPr/>
        <p:nvPr/>
      </p:nvGrpSpPr>
      <p:grpSpPr>
        <a:xfrm>
          <a:off x="0" y="0"/>
          <a:ext cx="0" cy="0"/>
          <a:chOff x="0" y="0"/>
          <a:chExt cx="0" cy="0"/>
        </a:xfrm>
      </p:grpSpPr>
      <p:sp>
        <p:nvSpPr>
          <p:cNvPr id="165" name="Google Shape;165;p28"/>
          <p:cNvSpPr txBox="1"/>
          <p:nvPr/>
        </p:nvSpPr>
        <p:spPr>
          <a:xfrm rot="-5400000">
            <a:off x="10305512" y="4843384"/>
            <a:ext cx="3173497" cy="23110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surviving digital</a:t>
            </a:r>
            <a:endParaRPr sz="1400" b="0" i="0" u="none" strike="noStrike" cap="none">
              <a:solidFill>
                <a:srgbClr val="000000"/>
              </a:solidFill>
              <a:latin typeface="Arial"/>
              <a:ea typeface="Arial"/>
              <a:cs typeface="Arial"/>
              <a:sym typeface="Arial"/>
            </a:endParaRPr>
          </a:p>
        </p:txBody>
      </p:sp>
      <p:cxnSp>
        <p:nvCxnSpPr>
          <p:cNvPr id="166" name="Google Shape;166;p28"/>
          <p:cNvCxnSpPr/>
          <p:nvPr/>
        </p:nvCxnSpPr>
        <p:spPr>
          <a:xfrm flipH="1">
            <a:off x="11791088" y="6609817"/>
            <a:ext cx="224150" cy="1"/>
          </a:xfrm>
          <a:prstGeom prst="straightConnector1">
            <a:avLst/>
          </a:prstGeom>
          <a:noFill/>
          <a:ln w="9525" cap="flat" cmpd="sng">
            <a:solidFill>
              <a:srgbClr val="009AC1"/>
            </a:solidFill>
            <a:prstDash val="solid"/>
            <a:miter lim="400000"/>
            <a:headEnd type="none" w="sm" len="sm"/>
            <a:tailEnd type="none" w="sm" len="sm"/>
          </a:ln>
        </p:spPr>
      </p:cxnSp>
      <p:sp>
        <p:nvSpPr>
          <p:cNvPr id="167" name="Google Shape;167;p28"/>
          <p:cNvSpPr/>
          <p:nvPr/>
        </p:nvSpPr>
        <p:spPr>
          <a:xfrm>
            <a:off x="4884043" y="0"/>
            <a:ext cx="6417743" cy="6858007"/>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168" name="Google Shape;168;p28"/>
          <p:cNvSpPr txBox="1">
            <a:spLocks noGrp="1"/>
          </p:cNvSpPr>
          <p:nvPr>
            <p:ph type="body" idx="1"/>
          </p:nvPr>
        </p:nvSpPr>
        <p:spPr>
          <a:xfrm>
            <a:off x="6096001" y="593578"/>
            <a:ext cx="4724401" cy="5604023"/>
          </a:xfrm>
          <a:prstGeom prst="rect">
            <a:avLst/>
          </a:prstGeom>
          <a:noFill/>
          <a:ln>
            <a:noFill/>
          </a:ln>
        </p:spPr>
        <p:txBody>
          <a:bodyPr spcFirstLastPara="1" wrap="square" lIns="45675" tIns="45675" rIns="45675" bIns="45675" anchor="ctr" anchorCtr="0">
            <a:normAutofit/>
          </a:bodyPr>
          <a:lstStyle>
            <a:lvl1pPr marL="457200" lvl="0" indent="-228600" algn="ctr">
              <a:lnSpc>
                <a:spcPct val="90000"/>
              </a:lnSpc>
              <a:spcBef>
                <a:spcPts val="1000"/>
              </a:spcBef>
              <a:spcAft>
                <a:spcPts val="0"/>
              </a:spcAft>
              <a:buClr>
                <a:srgbClr val="FFFFFF"/>
              </a:buClr>
              <a:buSzPts val="3000"/>
              <a:buFont typeface="Calibri"/>
              <a:buNone/>
              <a:defRPr sz="3000" i="1">
                <a:solidFill>
                  <a:srgbClr val="FFFFFF"/>
                </a:solidFill>
                <a:latin typeface="Calibri"/>
                <a:ea typeface="Calibri"/>
                <a:cs typeface="Calibri"/>
                <a:sym typeface="Calibri"/>
              </a:defRPr>
            </a:lvl1pPr>
            <a:lvl2pPr marL="914400" lvl="1" indent="-419100" algn="ctr">
              <a:lnSpc>
                <a:spcPct val="90000"/>
              </a:lnSpc>
              <a:spcBef>
                <a:spcPts val="1000"/>
              </a:spcBef>
              <a:spcAft>
                <a:spcPts val="0"/>
              </a:spcAft>
              <a:buClr>
                <a:srgbClr val="FFFFFF"/>
              </a:buClr>
              <a:buSzPts val="3000"/>
              <a:buFont typeface="Calibri"/>
              <a:buChar char="•"/>
              <a:defRPr sz="3000" i="1">
                <a:solidFill>
                  <a:srgbClr val="FFFFFF"/>
                </a:solidFill>
                <a:latin typeface="Calibri"/>
                <a:ea typeface="Calibri"/>
                <a:cs typeface="Calibri"/>
                <a:sym typeface="Calibri"/>
              </a:defRPr>
            </a:lvl2pPr>
            <a:lvl3pPr marL="1371600" lvl="2" indent="-419100" algn="ctr">
              <a:lnSpc>
                <a:spcPct val="90000"/>
              </a:lnSpc>
              <a:spcBef>
                <a:spcPts val="1000"/>
              </a:spcBef>
              <a:spcAft>
                <a:spcPts val="0"/>
              </a:spcAft>
              <a:buClr>
                <a:srgbClr val="FFFFFF"/>
              </a:buClr>
              <a:buSzPts val="3000"/>
              <a:buFont typeface="Calibri"/>
              <a:buChar char="•"/>
              <a:defRPr sz="3000" i="1">
                <a:solidFill>
                  <a:srgbClr val="FFFFFF"/>
                </a:solidFill>
                <a:latin typeface="Calibri"/>
                <a:ea typeface="Calibri"/>
                <a:cs typeface="Calibri"/>
                <a:sym typeface="Calibri"/>
              </a:defRPr>
            </a:lvl3pPr>
            <a:lvl4pPr marL="1828800" lvl="3" indent="-419100" algn="ctr">
              <a:lnSpc>
                <a:spcPct val="90000"/>
              </a:lnSpc>
              <a:spcBef>
                <a:spcPts val="1000"/>
              </a:spcBef>
              <a:spcAft>
                <a:spcPts val="0"/>
              </a:spcAft>
              <a:buClr>
                <a:srgbClr val="FFFFFF"/>
              </a:buClr>
              <a:buSzPts val="3000"/>
              <a:buFont typeface="Calibri"/>
              <a:buChar char="•"/>
              <a:defRPr sz="3000" i="1">
                <a:solidFill>
                  <a:srgbClr val="FFFFFF"/>
                </a:solidFill>
                <a:latin typeface="Calibri"/>
                <a:ea typeface="Calibri"/>
                <a:cs typeface="Calibri"/>
                <a:sym typeface="Calibri"/>
              </a:defRPr>
            </a:lvl4pPr>
            <a:lvl5pPr marL="2286000" lvl="4" indent="-419100" algn="ctr">
              <a:lnSpc>
                <a:spcPct val="90000"/>
              </a:lnSpc>
              <a:spcBef>
                <a:spcPts val="1000"/>
              </a:spcBef>
              <a:spcAft>
                <a:spcPts val="0"/>
              </a:spcAft>
              <a:buClr>
                <a:srgbClr val="FFFFFF"/>
              </a:buClr>
              <a:buSzPts val="3000"/>
              <a:buFont typeface="Calibri"/>
              <a:buChar char="•"/>
              <a:defRPr sz="3000" i="1">
                <a:solidFill>
                  <a:srgbClr val="FFFFFF"/>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pic>
        <p:nvPicPr>
          <p:cNvPr id="169" name="Google Shape;169;p28" descr="Google Shape;144;p28"/>
          <p:cNvPicPr preferRelativeResize="0"/>
          <p:nvPr/>
        </p:nvPicPr>
        <p:blipFill rotWithShape="1">
          <a:blip r:embed="rId2">
            <a:alphaModFix amt="29000"/>
          </a:blip>
          <a:srcRect l="70895" t="1095" r="1946" b="16283"/>
          <a:stretch/>
        </p:blipFill>
        <p:spPr>
          <a:xfrm>
            <a:off x="4884044" y="2639355"/>
            <a:ext cx="2591269" cy="4218645"/>
          </a:xfrm>
          <a:prstGeom prst="rect">
            <a:avLst/>
          </a:prstGeom>
          <a:noFill/>
          <a:ln>
            <a:noFill/>
          </a:ln>
        </p:spPr>
      </p:pic>
      <p:sp>
        <p:nvSpPr>
          <p:cNvPr id="170" name="Google Shape;170;p28"/>
          <p:cNvSpPr>
            <a:spLocks noGrp="1"/>
          </p:cNvSpPr>
          <p:nvPr>
            <p:ph type="pic" idx="2"/>
          </p:nvPr>
        </p:nvSpPr>
        <p:spPr>
          <a:xfrm>
            <a:off x="414116" y="352414"/>
            <a:ext cx="5497413" cy="6099184"/>
          </a:xfrm>
          <a:prstGeom prst="rect">
            <a:avLst/>
          </a:prstGeom>
          <a:noFill/>
          <a:ln>
            <a:noFill/>
          </a:ln>
        </p:spPr>
      </p:sp>
      <p:sp>
        <p:nvSpPr>
          <p:cNvPr id="171" name="Google Shape;171;p28"/>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Quote Slide 2">
  <p:cSld name="Quote Slide 2">
    <p:spTree>
      <p:nvGrpSpPr>
        <p:cNvPr id="1" name="Shape 172"/>
        <p:cNvGrpSpPr/>
        <p:nvPr/>
      </p:nvGrpSpPr>
      <p:grpSpPr>
        <a:xfrm>
          <a:off x="0" y="0"/>
          <a:ext cx="0" cy="0"/>
          <a:chOff x="0" y="0"/>
          <a:chExt cx="0" cy="0"/>
        </a:xfrm>
      </p:grpSpPr>
      <p:sp>
        <p:nvSpPr>
          <p:cNvPr id="173" name="Google Shape;173;p29"/>
          <p:cNvSpPr/>
          <p:nvPr/>
        </p:nvSpPr>
        <p:spPr>
          <a:xfrm>
            <a:off x="0" y="1352384"/>
            <a:ext cx="6096008" cy="4388021"/>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174" name="Google Shape;174;p29"/>
          <p:cNvSpPr>
            <a:spLocks noGrp="1"/>
          </p:cNvSpPr>
          <p:nvPr>
            <p:ph type="pic" idx="2"/>
          </p:nvPr>
        </p:nvSpPr>
        <p:spPr>
          <a:xfrm>
            <a:off x="0" y="0"/>
            <a:ext cx="12192000" cy="6858000"/>
          </a:xfrm>
          <a:prstGeom prst="rect">
            <a:avLst/>
          </a:prstGeom>
          <a:noFill/>
          <a:ln>
            <a:noFill/>
          </a:ln>
        </p:spPr>
      </p:sp>
      <p:pic>
        <p:nvPicPr>
          <p:cNvPr id="175" name="Google Shape;175;p29" descr="Google Shape;149;p29"/>
          <p:cNvPicPr preferRelativeResize="0"/>
          <p:nvPr/>
        </p:nvPicPr>
        <p:blipFill rotWithShape="1">
          <a:blip r:embed="rId2">
            <a:alphaModFix amt="29000"/>
          </a:blip>
          <a:srcRect l="70895" t="1095" r="1946" b="16283"/>
          <a:stretch/>
        </p:blipFill>
        <p:spPr>
          <a:xfrm>
            <a:off x="-1" y="1521756"/>
            <a:ext cx="2591270" cy="4218645"/>
          </a:xfrm>
          <a:prstGeom prst="rect">
            <a:avLst/>
          </a:prstGeom>
          <a:noFill/>
          <a:ln>
            <a:noFill/>
          </a:ln>
        </p:spPr>
      </p:pic>
      <p:sp>
        <p:nvSpPr>
          <p:cNvPr id="176" name="Google Shape;176;p29"/>
          <p:cNvSpPr txBox="1">
            <a:spLocks noGrp="1"/>
          </p:cNvSpPr>
          <p:nvPr>
            <p:ph type="body" idx="1"/>
          </p:nvPr>
        </p:nvSpPr>
        <p:spPr>
          <a:xfrm>
            <a:off x="427670" y="1747125"/>
            <a:ext cx="5126464" cy="3565652"/>
          </a:xfrm>
          <a:prstGeom prst="rect">
            <a:avLst/>
          </a:prstGeom>
          <a:noFill/>
          <a:ln>
            <a:noFill/>
          </a:ln>
        </p:spPr>
        <p:txBody>
          <a:bodyPr spcFirstLastPara="1" wrap="square" lIns="45675" tIns="45675" rIns="45675" bIns="45675" anchor="ctr" anchorCtr="0">
            <a:normAutofit/>
          </a:bodyPr>
          <a:lstStyle>
            <a:lvl1pPr marL="457200" lvl="0" indent="-228600" algn="ctr">
              <a:lnSpc>
                <a:spcPct val="90000"/>
              </a:lnSpc>
              <a:spcBef>
                <a:spcPts val="1000"/>
              </a:spcBef>
              <a:spcAft>
                <a:spcPts val="0"/>
              </a:spcAft>
              <a:buClr>
                <a:srgbClr val="FFFFFF"/>
              </a:buClr>
              <a:buSzPts val="3000"/>
              <a:buFont typeface="Calibri"/>
              <a:buNone/>
              <a:defRPr sz="3000" i="1">
                <a:solidFill>
                  <a:srgbClr val="FFFFFF"/>
                </a:solidFill>
                <a:latin typeface="Calibri"/>
                <a:ea typeface="Calibri"/>
                <a:cs typeface="Calibri"/>
                <a:sym typeface="Calibri"/>
              </a:defRPr>
            </a:lvl1pPr>
            <a:lvl2pPr marL="914400" lvl="1" indent="-419100" algn="ctr">
              <a:lnSpc>
                <a:spcPct val="90000"/>
              </a:lnSpc>
              <a:spcBef>
                <a:spcPts val="1000"/>
              </a:spcBef>
              <a:spcAft>
                <a:spcPts val="0"/>
              </a:spcAft>
              <a:buClr>
                <a:srgbClr val="FFFFFF"/>
              </a:buClr>
              <a:buSzPts val="3000"/>
              <a:buFont typeface="Calibri"/>
              <a:buChar char="•"/>
              <a:defRPr sz="3000" i="1">
                <a:solidFill>
                  <a:srgbClr val="FFFFFF"/>
                </a:solidFill>
                <a:latin typeface="Calibri"/>
                <a:ea typeface="Calibri"/>
                <a:cs typeface="Calibri"/>
                <a:sym typeface="Calibri"/>
              </a:defRPr>
            </a:lvl2pPr>
            <a:lvl3pPr marL="1371600" lvl="2" indent="-419100" algn="ctr">
              <a:lnSpc>
                <a:spcPct val="90000"/>
              </a:lnSpc>
              <a:spcBef>
                <a:spcPts val="1000"/>
              </a:spcBef>
              <a:spcAft>
                <a:spcPts val="0"/>
              </a:spcAft>
              <a:buClr>
                <a:srgbClr val="FFFFFF"/>
              </a:buClr>
              <a:buSzPts val="3000"/>
              <a:buFont typeface="Calibri"/>
              <a:buChar char="•"/>
              <a:defRPr sz="3000" i="1">
                <a:solidFill>
                  <a:srgbClr val="FFFFFF"/>
                </a:solidFill>
                <a:latin typeface="Calibri"/>
                <a:ea typeface="Calibri"/>
                <a:cs typeface="Calibri"/>
                <a:sym typeface="Calibri"/>
              </a:defRPr>
            </a:lvl3pPr>
            <a:lvl4pPr marL="1828800" lvl="3" indent="-419100" algn="ctr">
              <a:lnSpc>
                <a:spcPct val="90000"/>
              </a:lnSpc>
              <a:spcBef>
                <a:spcPts val="1000"/>
              </a:spcBef>
              <a:spcAft>
                <a:spcPts val="0"/>
              </a:spcAft>
              <a:buClr>
                <a:srgbClr val="FFFFFF"/>
              </a:buClr>
              <a:buSzPts val="3000"/>
              <a:buFont typeface="Calibri"/>
              <a:buChar char="•"/>
              <a:defRPr sz="3000" i="1">
                <a:solidFill>
                  <a:srgbClr val="FFFFFF"/>
                </a:solidFill>
                <a:latin typeface="Calibri"/>
                <a:ea typeface="Calibri"/>
                <a:cs typeface="Calibri"/>
                <a:sym typeface="Calibri"/>
              </a:defRPr>
            </a:lvl4pPr>
            <a:lvl5pPr marL="2286000" lvl="4" indent="-419100" algn="ctr">
              <a:lnSpc>
                <a:spcPct val="90000"/>
              </a:lnSpc>
              <a:spcBef>
                <a:spcPts val="1000"/>
              </a:spcBef>
              <a:spcAft>
                <a:spcPts val="0"/>
              </a:spcAft>
              <a:buClr>
                <a:srgbClr val="FFFFFF"/>
              </a:buClr>
              <a:buSzPts val="3000"/>
              <a:buFont typeface="Calibri"/>
              <a:buChar char="•"/>
              <a:defRPr sz="3000" i="1">
                <a:solidFill>
                  <a:srgbClr val="FFFFFF"/>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77" name="Google Shape;177;p29"/>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ext Slide 2">
  <p:cSld name="Text Slide 2">
    <p:spTree>
      <p:nvGrpSpPr>
        <p:cNvPr id="1" name="Shape 178"/>
        <p:cNvGrpSpPr/>
        <p:nvPr/>
      </p:nvGrpSpPr>
      <p:grpSpPr>
        <a:xfrm>
          <a:off x="0" y="0"/>
          <a:ext cx="0" cy="0"/>
          <a:chOff x="0" y="0"/>
          <a:chExt cx="0" cy="0"/>
        </a:xfrm>
      </p:grpSpPr>
      <p:sp>
        <p:nvSpPr>
          <p:cNvPr id="179" name="Google Shape;179;p30"/>
          <p:cNvSpPr txBox="1"/>
          <p:nvPr/>
        </p:nvSpPr>
        <p:spPr>
          <a:xfrm rot="-5400000">
            <a:off x="10305512" y="4843384"/>
            <a:ext cx="3173497" cy="23110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surviving digital</a:t>
            </a:r>
            <a:endParaRPr sz="1400" b="0" i="0" u="none" strike="noStrike" cap="none">
              <a:solidFill>
                <a:srgbClr val="000000"/>
              </a:solidFill>
              <a:latin typeface="Arial"/>
              <a:ea typeface="Arial"/>
              <a:cs typeface="Arial"/>
              <a:sym typeface="Arial"/>
            </a:endParaRPr>
          </a:p>
        </p:txBody>
      </p:sp>
      <p:cxnSp>
        <p:nvCxnSpPr>
          <p:cNvPr id="180" name="Google Shape;180;p30"/>
          <p:cNvCxnSpPr/>
          <p:nvPr/>
        </p:nvCxnSpPr>
        <p:spPr>
          <a:xfrm flipH="1">
            <a:off x="11791088" y="6609817"/>
            <a:ext cx="224150" cy="1"/>
          </a:xfrm>
          <a:prstGeom prst="straightConnector1">
            <a:avLst/>
          </a:prstGeom>
          <a:noFill/>
          <a:ln w="9525" cap="flat" cmpd="sng">
            <a:solidFill>
              <a:srgbClr val="009AC1"/>
            </a:solidFill>
            <a:prstDash val="solid"/>
            <a:miter lim="400000"/>
            <a:headEnd type="none" w="sm" len="sm"/>
            <a:tailEnd type="none" w="sm" len="sm"/>
          </a:ln>
        </p:spPr>
      </p:cxnSp>
      <p:sp>
        <p:nvSpPr>
          <p:cNvPr id="181" name="Google Shape;181;p30"/>
          <p:cNvSpPr txBox="1">
            <a:spLocks noGrp="1"/>
          </p:cNvSpPr>
          <p:nvPr>
            <p:ph type="body" idx="1"/>
          </p:nvPr>
        </p:nvSpPr>
        <p:spPr>
          <a:xfrm>
            <a:off x="1553582" y="1623404"/>
            <a:ext cx="9778142" cy="4895929"/>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1pPr>
            <a:lvl2pPr marL="914400" lvl="1"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2pPr>
            <a:lvl3pPr marL="1371600" lvl="2"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3pPr>
            <a:lvl4pPr marL="1828800" lvl="3"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4pPr>
            <a:lvl5pPr marL="2286000" lvl="4"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82" name="Google Shape;182;p30"/>
          <p:cNvSpPr txBox="1">
            <a:spLocks noGrp="1"/>
          </p:cNvSpPr>
          <p:nvPr>
            <p:ph type="body" idx="2"/>
          </p:nvPr>
        </p:nvSpPr>
        <p:spPr>
          <a:xfrm>
            <a:off x="1503335" y="604433"/>
            <a:ext cx="9886399" cy="1018973"/>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83" name="Google Shape;183;p30"/>
          <p:cNvSpPr/>
          <p:nvPr/>
        </p:nvSpPr>
        <p:spPr>
          <a:xfrm>
            <a:off x="12192000" y="-287867"/>
            <a:ext cx="1185333" cy="7145867"/>
          </a:xfrm>
          <a:prstGeom prst="rect">
            <a:avLst/>
          </a:prstGeom>
          <a:solidFill>
            <a:srgbClr val="ECECEC"/>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84" name="Google Shape;184;p30"/>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Divider ">
  <p:cSld name="Divider ">
    <p:spTree>
      <p:nvGrpSpPr>
        <p:cNvPr id="1" name="Shape 185"/>
        <p:cNvGrpSpPr/>
        <p:nvPr/>
      </p:nvGrpSpPr>
      <p:grpSpPr>
        <a:xfrm>
          <a:off x="0" y="0"/>
          <a:ext cx="0" cy="0"/>
          <a:chOff x="0" y="0"/>
          <a:chExt cx="0" cy="0"/>
        </a:xfrm>
      </p:grpSpPr>
      <p:sp>
        <p:nvSpPr>
          <p:cNvPr id="186" name="Google Shape;186;p31"/>
          <p:cNvSpPr/>
          <p:nvPr/>
        </p:nvSpPr>
        <p:spPr>
          <a:xfrm>
            <a:off x="3776133" y="644598"/>
            <a:ext cx="8415878" cy="5509462"/>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187" name="Google Shape;187;p31"/>
          <p:cNvSpPr/>
          <p:nvPr/>
        </p:nvSpPr>
        <p:spPr>
          <a:xfrm>
            <a:off x="23805" y="9076427"/>
            <a:ext cx="7535870" cy="1615387"/>
          </a:xfrm>
          <a:prstGeom prst="rect">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88" name="Google Shape;188;p31"/>
          <p:cNvSpPr txBox="1">
            <a:spLocks noGrp="1"/>
          </p:cNvSpPr>
          <p:nvPr>
            <p:ph type="body" idx="1"/>
          </p:nvPr>
        </p:nvSpPr>
        <p:spPr>
          <a:xfrm>
            <a:off x="5297322" y="2639355"/>
            <a:ext cx="6484269" cy="2253044"/>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FFFFFF"/>
              </a:buClr>
              <a:buSzPts val="4800"/>
              <a:buFont typeface="Calibri"/>
              <a:buNone/>
              <a:defRPr sz="4800">
                <a:solidFill>
                  <a:srgbClr val="FFFFFF"/>
                </a:solidFill>
                <a:latin typeface="Calibri"/>
                <a:ea typeface="Calibri"/>
                <a:cs typeface="Calibri"/>
                <a:sym typeface="Calibri"/>
              </a:defRPr>
            </a:lvl1pPr>
            <a:lvl2pPr marL="914400" lvl="1" indent="-533400" algn="l">
              <a:lnSpc>
                <a:spcPct val="90000"/>
              </a:lnSpc>
              <a:spcBef>
                <a:spcPts val="1000"/>
              </a:spcBef>
              <a:spcAft>
                <a:spcPts val="0"/>
              </a:spcAft>
              <a:buClr>
                <a:srgbClr val="FFFFFF"/>
              </a:buClr>
              <a:buSzPts val="4800"/>
              <a:buFont typeface="Calibri"/>
              <a:buChar char="•"/>
              <a:defRPr sz="4800">
                <a:solidFill>
                  <a:srgbClr val="FFFFFF"/>
                </a:solidFill>
                <a:latin typeface="Calibri"/>
                <a:ea typeface="Calibri"/>
                <a:cs typeface="Calibri"/>
                <a:sym typeface="Calibri"/>
              </a:defRPr>
            </a:lvl2pPr>
            <a:lvl3pPr marL="1371600" lvl="2" indent="-533400" algn="l">
              <a:lnSpc>
                <a:spcPct val="90000"/>
              </a:lnSpc>
              <a:spcBef>
                <a:spcPts val="1000"/>
              </a:spcBef>
              <a:spcAft>
                <a:spcPts val="0"/>
              </a:spcAft>
              <a:buClr>
                <a:srgbClr val="FFFFFF"/>
              </a:buClr>
              <a:buSzPts val="4800"/>
              <a:buFont typeface="Calibri"/>
              <a:buChar char="•"/>
              <a:defRPr sz="4800">
                <a:solidFill>
                  <a:srgbClr val="FFFFFF"/>
                </a:solidFill>
                <a:latin typeface="Calibri"/>
                <a:ea typeface="Calibri"/>
                <a:cs typeface="Calibri"/>
                <a:sym typeface="Calibri"/>
              </a:defRPr>
            </a:lvl3pPr>
            <a:lvl4pPr marL="1828800" lvl="3" indent="-533400" algn="l">
              <a:lnSpc>
                <a:spcPct val="90000"/>
              </a:lnSpc>
              <a:spcBef>
                <a:spcPts val="1000"/>
              </a:spcBef>
              <a:spcAft>
                <a:spcPts val="0"/>
              </a:spcAft>
              <a:buClr>
                <a:srgbClr val="FFFFFF"/>
              </a:buClr>
              <a:buSzPts val="4800"/>
              <a:buFont typeface="Calibri"/>
              <a:buChar char="•"/>
              <a:defRPr sz="4800">
                <a:solidFill>
                  <a:srgbClr val="FFFFFF"/>
                </a:solidFill>
                <a:latin typeface="Calibri"/>
                <a:ea typeface="Calibri"/>
                <a:cs typeface="Calibri"/>
                <a:sym typeface="Calibri"/>
              </a:defRPr>
            </a:lvl4pPr>
            <a:lvl5pPr marL="2286000" lvl="4" indent="-533400" algn="l">
              <a:lnSpc>
                <a:spcPct val="90000"/>
              </a:lnSpc>
              <a:spcBef>
                <a:spcPts val="1000"/>
              </a:spcBef>
              <a:spcAft>
                <a:spcPts val="0"/>
              </a:spcAft>
              <a:buClr>
                <a:srgbClr val="FFFFFF"/>
              </a:buClr>
              <a:buSzPts val="4800"/>
              <a:buFont typeface="Calibri"/>
              <a:buChar char="•"/>
              <a:defRPr sz="4800">
                <a:solidFill>
                  <a:srgbClr val="FFFFFF"/>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89" name="Google Shape;189;p31"/>
          <p:cNvSpPr txBox="1">
            <a:spLocks noGrp="1"/>
          </p:cNvSpPr>
          <p:nvPr>
            <p:ph type="body" idx="2"/>
          </p:nvPr>
        </p:nvSpPr>
        <p:spPr>
          <a:xfrm>
            <a:off x="891654" y="1020927"/>
            <a:ext cx="2066907" cy="582222"/>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90" name="Google Shape;190;p31"/>
          <p:cNvSpPr/>
          <p:nvPr/>
        </p:nvSpPr>
        <p:spPr>
          <a:xfrm>
            <a:off x="-1" y="2892986"/>
            <a:ext cx="5040002" cy="72001"/>
          </a:xfrm>
          <a:custGeom>
            <a:avLst/>
            <a:gdLst/>
            <a:ahLst/>
            <a:cxnLst/>
            <a:rect l="l" t="t" r="r" b="b"/>
            <a:pathLst>
              <a:path w="21600" h="21600" extrusionOk="0">
                <a:moveTo>
                  <a:pt x="0" y="0"/>
                </a:moveTo>
                <a:lnTo>
                  <a:pt x="21600" y="0"/>
                </a:lnTo>
                <a:cubicBezTo>
                  <a:pt x="21600" y="7200"/>
                  <a:pt x="21600" y="14400"/>
                  <a:pt x="21600" y="21600"/>
                </a:cubicBezTo>
                <a:lnTo>
                  <a:pt x="0" y="21600"/>
                </a:lnTo>
                <a:lnTo>
                  <a:pt x="0" y="0"/>
                </a:lnTo>
                <a:close/>
              </a:path>
            </a:pathLst>
          </a:custGeom>
          <a:solidFill>
            <a:srgbClr val="009AC1"/>
          </a:solidFill>
          <a:ln w="9525" cap="flat" cmpd="sng">
            <a:solidFill>
              <a:srgbClr val="009AC1"/>
            </a:solidFill>
            <a:prstDash val="solid"/>
            <a:miter lim="8000"/>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pic>
        <p:nvPicPr>
          <p:cNvPr id="191" name="Google Shape;191;p31" descr="Google Shape;161;p31"/>
          <p:cNvPicPr preferRelativeResize="0"/>
          <p:nvPr/>
        </p:nvPicPr>
        <p:blipFill rotWithShape="1">
          <a:blip r:embed="rId2">
            <a:alphaModFix amt="29000"/>
          </a:blip>
          <a:srcRect l="65356" r="5409" b="20548"/>
          <a:stretch/>
        </p:blipFill>
        <p:spPr>
          <a:xfrm>
            <a:off x="9402416" y="2097299"/>
            <a:ext cx="2789583" cy="4056756"/>
          </a:xfrm>
          <a:prstGeom prst="rect">
            <a:avLst/>
          </a:prstGeom>
          <a:noFill/>
          <a:ln>
            <a:noFill/>
          </a:ln>
        </p:spPr>
      </p:pic>
      <p:sp>
        <p:nvSpPr>
          <p:cNvPr id="192" name="Google Shape;192;p31"/>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Laptop Slide">
  <p:cSld name="Laptop Slide">
    <p:spTree>
      <p:nvGrpSpPr>
        <p:cNvPr id="1" name="Shape 193"/>
        <p:cNvGrpSpPr/>
        <p:nvPr/>
      </p:nvGrpSpPr>
      <p:grpSpPr>
        <a:xfrm>
          <a:off x="0" y="0"/>
          <a:ext cx="0" cy="0"/>
          <a:chOff x="0" y="0"/>
          <a:chExt cx="0" cy="0"/>
        </a:xfrm>
      </p:grpSpPr>
      <p:sp>
        <p:nvSpPr>
          <p:cNvPr id="194" name="Google Shape;194;p32"/>
          <p:cNvSpPr txBox="1"/>
          <p:nvPr/>
        </p:nvSpPr>
        <p:spPr>
          <a:xfrm rot="-5400000">
            <a:off x="10305512" y="4843384"/>
            <a:ext cx="3173497" cy="23110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surviving digital</a:t>
            </a:r>
            <a:endParaRPr sz="1400" b="0" i="0" u="none" strike="noStrike" cap="none">
              <a:solidFill>
                <a:srgbClr val="000000"/>
              </a:solidFill>
              <a:latin typeface="Arial"/>
              <a:ea typeface="Arial"/>
              <a:cs typeface="Arial"/>
              <a:sym typeface="Arial"/>
            </a:endParaRPr>
          </a:p>
        </p:txBody>
      </p:sp>
      <p:cxnSp>
        <p:nvCxnSpPr>
          <p:cNvPr id="195" name="Google Shape;195;p32"/>
          <p:cNvCxnSpPr/>
          <p:nvPr/>
        </p:nvCxnSpPr>
        <p:spPr>
          <a:xfrm flipH="1">
            <a:off x="11791088" y="6609817"/>
            <a:ext cx="224150" cy="1"/>
          </a:xfrm>
          <a:prstGeom prst="straightConnector1">
            <a:avLst/>
          </a:prstGeom>
          <a:noFill/>
          <a:ln w="9525" cap="flat" cmpd="sng">
            <a:solidFill>
              <a:srgbClr val="009AC1"/>
            </a:solidFill>
            <a:prstDash val="solid"/>
            <a:miter lim="400000"/>
            <a:headEnd type="none" w="sm" len="sm"/>
            <a:tailEnd type="none" w="sm" len="sm"/>
          </a:ln>
        </p:spPr>
      </p:cxnSp>
      <p:sp>
        <p:nvSpPr>
          <p:cNvPr id="196" name="Google Shape;196;p32"/>
          <p:cNvSpPr/>
          <p:nvPr/>
        </p:nvSpPr>
        <p:spPr>
          <a:xfrm>
            <a:off x="3058634" y="1"/>
            <a:ext cx="8439109" cy="6858007"/>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197" name="Google Shape;197;p32"/>
          <p:cNvSpPr txBox="1">
            <a:spLocks noGrp="1"/>
          </p:cNvSpPr>
          <p:nvPr>
            <p:ph type="body" idx="1"/>
          </p:nvPr>
        </p:nvSpPr>
        <p:spPr>
          <a:xfrm>
            <a:off x="5943600" y="2076098"/>
            <a:ext cx="4867012" cy="3913188"/>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1pPr>
            <a:lvl2pPr marL="914400" lvl="1"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2pPr>
            <a:lvl3pPr marL="1371600" lvl="2"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3pPr>
            <a:lvl4pPr marL="1828800" lvl="3"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4pPr>
            <a:lvl5pPr marL="2286000" lvl="4"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98" name="Google Shape;198;p32"/>
          <p:cNvSpPr txBox="1">
            <a:spLocks noGrp="1"/>
          </p:cNvSpPr>
          <p:nvPr>
            <p:ph type="body" idx="2"/>
          </p:nvPr>
        </p:nvSpPr>
        <p:spPr>
          <a:xfrm>
            <a:off x="5943601" y="647038"/>
            <a:ext cx="4990999" cy="992653"/>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pic>
        <p:nvPicPr>
          <p:cNvPr id="199" name="Google Shape;199;p32" descr="Google Shape;166;p32"/>
          <p:cNvPicPr preferRelativeResize="0"/>
          <p:nvPr/>
        </p:nvPicPr>
        <p:blipFill rotWithShape="1">
          <a:blip r:embed="rId2">
            <a:alphaModFix amt="29000"/>
          </a:blip>
          <a:srcRect l="65356" b="20546"/>
          <a:stretch/>
        </p:blipFill>
        <p:spPr>
          <a:xfrm>
            <a:off x="2993627" y="2801223"/>
            <a:ext cx="3305793" cy="4056777"/>
          </a:xfrm>
          <a:prstGeom prst="rect">
            <a:avLst/>
          </a:prstGeom>
          <a:noFill/>
          <a:ln>
            <a:noFill/>
          </a:ln>
        </p:spPr>
      </p:pic>
      <p:pic>
        <p:nvPicPr>
          <p:cNvPr id="200" name="Google Shape;200;p32" descr="Google Shape;167;p32"/>
          <p:cNvPicPr preferRelativeResize="0"/>
          <p:nvPr/>
        </p:nvPicPr>
        <p:blipFill rotWithShape="1">
          <a:blip r:embed="rId3">
            <a:alphaModFix/>
          </a:blip>
          <a:srcRect t="15976" r="29196" b="11083"/>
          <a:stretch/>
        </p:blipFill>
        <p:spPr>
          <a:xfrm flipH="1">
            <a:off x="-1" y="1333922"/>
            <a:ext cx="6704767" cy="5375658"/>
          </a:xfrm>
          <a:prstGeom prst="rect">
            <a:avLst/>
          </a:prstGeom>
          <a:noFill/>
          <a:ln>
            <a:noFill/>
          </a:ln>
        </p:spPr>
      </p:pic>
      <p:sp>
        <p:nvSpPr>
          <p:cNvPr id="201" name="Google Shape;201;p32"/>
          <p:cNvSpPr>
            <a:spLocks noGrp="1"/>
          </p:cNvSpPr>
          <p:nvPr>
            <p:ph type="pic" idx="3"/>
          </p:nvPr>
        </p:nvSpPr>
        <p:spPr>
          <a:xfrm>
            <a:off x="0" y="1561017"/>
            <a:ext cx="5130800" cy="3913189"/>
          </a:xfrm>
          <a:prstGeom prst="rect">
            <a:avLst/>
          </a:prstGeom>
          <a:noFill/>
          <a:ln>
            <a:noFill/>
          </a:ln>
        </p:spPr>
      </p:sp>
      <p:sp>
        <p:nvSpPr>
          <p:cNvPr id="202" name="Google Shape;202;p32"/>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Phone Slide">
  <p:cSld name="Phone Slide">
    <p:spTree>
      <p:nvGrpSpPr>
        <p:cNvPr id="1" name="Shape 203"/>
        <p:cNvGrpSpPr/>
        <p:nvPr/>
      </p:nvGrpSpPr>
      <p:grpSpPr>
        <a:xfrm>
          <a:off x="0" y="0"/>
          <a:ext cx="0" cy="0"/>
          <a:chOff x="0" y="0"/>
          <a:chExt cx="0" cy="0"/>
        </a:xfrm>
      </p:grpSpPr>
      <p:sp>
        <p:nvSpPr>
          <p:cNvPr id="204" name="Google Shape;204;p33"/>
          <p:cNvSpPr txBox="1"/>
          <p:nvPr/>
        </p:nvSpPr>
        <p:spPr>
          <a:xfrm rot="-5400000">
            <a:off x="10305512" y="4843384"/>
            <a:ext cx="3173497" cy="23110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surviving digital</a:t>
            </a:r>
            <a:endParaRPr sz="1400" b="0" i="0" u="none" strike="noStrike" cap="none">
              <a:solidFill>
                <a:srgbClr val="000000"/>
              </a:solidFill>
              <a:latin typeface="Arial"/>
              <a:ea typeface="Arial"/>
              <a:cs typeface="Arial"/>
              <a:sym typeface="Arial"/>
            </a:endParaRPr>
          </a:p>
        </p:txBody>
      </p:sp>
      <p:cxnSp>
        <p:nvCxnSpPr>
          <p:cNvPr id="205" name="Google Shape;205;p33"/>
          <p:cNvCxnSpPr/>
          <p:nvPr/>
        </p:nvCxnSpPr>
        <p:spPr>
          <a:xfrm flipH="1">
            <a:off x="11791088" y="6609817"/>
            <a:ext cx="224150" cy="1"/>
          </a:xfrm>
          <a:prstGeom prst="straightConnector1">
            <a:avLst/>
          </a:prstGeom>
          <a:noFill/>
          <a:ln w="9525" cap="flat" cmpd="sng">
            <a:solidFill>
              <a:srgbClr val="009AC1"/>
            </a:solidFill>
            <a:prstDash val="solid"/>
            <a:miter lim="400000"/>
            <a:headEnd type="none" w="sm" len="sm"/>
            <a:tailEnd type="none" w="sm" len="sm"/>
          </a:ln>
        </p:spPr>
      </p:cxnSp>
      <p:sp>
        <p:nvSpPr>
          <p:cNvPr id="206" name="Google Shape;206;p33"/>
          <p:cNvSpPr/>
          <p:nvPr/>
        </p:nvSpPr>
        <p:spPr>
          <a:xfrm>
            <a:off x="0" y="882026"/>
            <a:ext cx="12192015" cy="1437277"/>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207" name="Google Shape;207;p33"/>
          <p:cNvSpPr txBox="1">
            <a:spLocks noGrp="1"/>
          </p:cNvSpPr>
          <p:nvPr>
            <p:ph type="body" idx="1"/>
          </p:nvPr>
        </p:nvSpPr>
        <p:spPr>
          <a:xfrm>
            <a:off x="835670" y="2727701"/>
            <a:ext cx="7178176" cy="3311642"/>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1pPr>
            <a:lvl2pPr marL="914400" lvl="1"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2pPr>
            <a:lvl3pPr marL="1371600" lvl="2"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3pPr>
            <a:lvl4pPr marL="1828800" lvl="3"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4pPr>
            <a:lvl5pPr marL="2286000" lvl="4"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208" name="Google Shape;208;p33"/>
          <p:cNvSpPr txBox="1">
            <a:spLocks noGrp="1"/>
          </p:cNvSpPr>
          <p:nvPr>
            <p:ph type="body" idx="2"/>
          </p:nvPr>
        </p:nvSpPr>
        <p:spPr>
          <a:xfrm>
            <a:off x="835671" y="1104336"/>
            <a:ext cx="7178174" cy="1031626"/>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pic>
        <p:nvPicPr>
          <p:cNvPr id="209" name="Google Shape;209;p33" descr="Google Shape;173;p33"/>
          <p:cNvPicPr preferRelativeResize="0"/>
          <p:nvPr/>
        </p:nvPicPr>
        <p:blipFill rotWithShape="1">
          <a:blip r:embed="rId2">
            <a:alphaModFix/>
          </a:blip>
          <a:srcRect/>
          <a:stretch/>
        </p:blipFill>
        <p:spPr>
          <a:xfrm>
            <a:off x="7768849" y="226918"/>
            <a:ext cx="4094255" cy="6404165"/>
          </a:xfrm>
          <a:prstGeom prst="rect">
            <a:avLst/>
          </a:prstGeom>
          <a:noFill/>
          <a:ln>
            <a:noFill/>
          </a:ln>
        </p:spPr>
      </p:pic>
      <p:sp>
        <p:nvSpPr>
          <p:cNvPr id="210" name="Google Shape;210;p33"/>
          <p:cNvSpPr>
            <a:spLocks noGrp="1"/>
          </p:cNvSpPr>
          <p:nvPr>
            <p:ph type="pic" idx="3"/>
          </p:nvPr>
        </p:nvSpPr>
        <p:spPr>
          <a:xfrm>
            <a:off x="8583306" y="1246695"/>
            <a:ext cx="2444128" cy="4336989"/>
          </a:xfrm>
          <a:prstGeom prst="rect">
            <a:avLst/>
          </a:prstGeom>
          <a:noFill/>
          <a:ln>
            <a:noFill/>
          </a:ln>
        </p:spPr>
      </p:sp>
      <p:sp>
        <p:nvSpPr>
          <p:cNvPr id="211" name="Google Shape;211;p33"/>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ullet Point x3 slide with photo" type="tx">
  <p:cSld name="TITLE_AND_BODY">
    <p:spTree>
      <p:nvGrpSpPr>
        <p:cNvPr id="1" name="Shape 33"/>
        <p:cNvGrpSpPr/>
        <p:nvPr/>
      </p:nvGrpSpPr>
      <p:grpSpPr>
        <a:xfrm>
          <a:off x="0" y="0"/>
          <a:ext cx="0" cy="0"/>
          <a:chOff x="0" y="0"/>
          <a:chExt cx="0" cy="0"/>
        </a:xfrm>
      </p:grpSpPr>
      <p:sp>
        <p:nvSpPr>
          <p:cNvPr id="34" name="Google Shape;34;p19"/>
          <p:cNvSpPr txBox="1"/>
          <p:nvPr/>
        </p:nvSpPr>
        <p:spPr>
          <a:xfrm rot="-5400000">
            <a:off x="10305512" y="4843384"/>
            <a:ext cx="3173497" cy="23110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surviving digital</a:t>
            </a:r>
            <a:endParaRPr sz="1400" b="0" i="0" u="none" strike="noStrike" cap="none">
              <a:solidFill>
                <a:srgbClr val="000000"/>
              </a:solidFill>
              <a:latin typeface="Arial"/>
              <a:ea typeface="Arial"/>
              <a:cs typeface="Arial"/>
              <a:sym typeface="Arial"/>
            </a:endParaRPr>
          </a:p>
        </p:txBody>
      </p:sp>
      <p:cxnSp>
        <p:nvCxnSpPr>
          <p:cNvPr id="35" name="Google Shape;35;p19"/>
          <p:cNvCxnSpPr/>
          <p:nvPr/>
        </p:nvCxnSpPr>
        <p:spPr>
          <a:xfrm flipH="1">
            <a:off x="11791088" y="6609817"/>
            <a:ext cx="224150" cy="1"/>
          </a:xfrm>
          <a:prstGeom prst="straightConnector1">
            <a:avLst/>
          </a:prstGeom>
          <a:noFill/>
          <a:ln w="9525" cap="flat" cmpd="sng">
            <a:solidFill>
              <a:srgbClr val="009AC1"/>
            </a:solidFill>
            <a:prstDash val="solid"/>
            <a:miter lim="400000"/>
            <a:headEnd type="none" w="sm" len="sm"/>
            <a:tailEnd type="none" w="sm" len="sm"/>
          </a:ln>
        </p:spPr>
      </p:cxnSp>
      <p:sp>
        <p:nvSpPr>
          <p:cNvPr id="36" name="Google Shape;36;p19"/>
          <p:cNvSpPr/>
          <p:nvPr/>
        </p:nvSpPr>
        <p:spPr>
          <a:xfrm>
            <a:off x="-110112" y="-777"/>
            <a:ext cx="4885863" cy="6858784"/>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37" name="Google Shape;37;p19"/>
          <p:cNvSpPr txBox="1">
            <a:spLocks noGrp="1"/>
          </p:cNvSpPr>
          <p:nvPr>
            <p:ph type="body" idx="1"/>
          </p:nvPr>
        </p:nvSpPr>
        <p:spPr>
          <a:xfrm>
            <a:off x="4912293" y="846902"/>
            <a:ext cx="6562678" cy="339416"/>
          </a:xfrm>
          <a:prstGeom prst="rect">
            <a:avLst/>
          </a:prstGeom>
          <a:noFill/>
          <a:ln>
            <a:noFill/>
          </a:ln>
        </p:spPr>
        <p:txBody>
          <a:bodyPr spcFirstLastPara="1" wrap="square" lIns="45675" tIns="45675" rIns="45675" bIns="45675" anchor="t" anchorCtr="0">
            <a:normAutofit/>
          </a:bodyPr>
          <a:lstStyle>
            <a:lvl1pPr marL="457200" lvl="0" indent="-228600" algn="r">
              <a:lnSpc>
                <a:spcPct val="100000"/>
              </a:lnSpc>
              <a:spcBef>
                <a:spcPts val="1000"/>
              </a:spcBef>
              <a:spcAft>
                <a:spcPts val="0"/>
              </a:spcAft>
              <a:buClr>
                <a:srgbClr val="009AC1"/>
              </a:buClr>
              <a:buSzPts val="2400"/>
              <a:buFont typeface="Calibri"/>
              <a:buNone/>
              <a:defRPr sz="2400" b="1">
                <a:solidFill>
                  <a:srgbClr val="009AC1"/>
                </a:solidFill>
                <a:latin typeface="Calibri"/>
                <a:ea typeface="Calibri"/>
                <a:cs typeface="Calibri"/>
                <a:sym typeface="Calibri"/>
              </a:defRPr>
            </a:lvl1pPr>
            <a:lvl2pPr marL="914400" lvl="1" indent="-381000" algn="r">
              <a:lnSpc>
                <a:spcPct val="100000"/>
              </a:lnSpc>
              <a:spcBef>
                <a:spcPts val="1000"/>
              </a:spcBef>
              <a:spcAft>
                <a:spcPts val="0"/>
              </a:spcAft>
              <a:buClr>
                <a:srgbClr val="009AC1"/>
              </a:buClr>
              <a:buSzPts val="2400"/>
              <a:buFont typeface="Calibri"/>
              <a:buChar char="•"/>
              <a:defRPr sz="2400" b="1">
                <a:solidFill>
                  <a:srgbClr val="009AC1"/>
                </a:solidFill>
                <a:latin typeface="Calibri"/>
                <a:ea typeface="Calibri"/>
                <a:cs typeface="Calibri"/>
                <a:sym typeface="Calibri"/>
              </a:defRPr>
            </a:lvl2pPr>
            <a:lvl3pPr marL="1371600" lvl="2" indent="-381000" algn="r">
              <a:lnSpc>
                <a:spcPct val="100000"/>
              </a:lnSpc>
              <a:spcBef>
                <a:spcPts val="1000"/>
              </a:spcBef>
              <a:spcAft>
                <a:spcPts val="0"/>
              </a:spcAft>
              <a:buClr>
                <a:srgbClr val="009AC1"/>
              </a:buClr>
              <a:buSzPts val="2400"/>
              <a:buFont typeface="Calibri"/>
              <a:buChar char="•"/>
              <a:defRPr sz="2400" b="1">
                <a:solidFill>
                  <a:srgbClr val="009AC1"/>
                </a:solidFill>
                <a:latin typeface="Calibri"/>
                <a:ea typeface="Calibri"/>
                <a:cs typeface="Calibri"/>
                <a:sym typeface="Calibri"/>
              </a:defRPr>
            </a:lvl3pPr>
            <a:lvl4pPr marL="1828800" lvl="3" indent="-381000" algn="r">
              <a:lnSpc>
                <a:spcPct val="100000"/>
              </a:lnSpc>
              <a:spcBef>
                <a:spcPts val="1000"/>
              </a:spcBef>
              <a:spcAft>
                <a:spcPts val="0"/>
              </a:spcAft>
              <a:buClr>
                <a:srgbClr val="009AC1"/>
              </a:buClr>
              <a:buSzPts val="2400"/>
              <a:buFont typeface="Calibri"/>
              <a:buChar char="•"/>
              <a:defRPr sz="2400" b="1">
                <a:solidFill>
                  <a:srgbClr val="009AC1"/>
                </a:solidFill>
                <a:latin typeface="Calibri"/>
                <a:ea typeface="Calibri"/>
                <a:cs typeface="Calibri"/>
                <a:sym typeface="Calibri"/>
              </a:defRPr>
            </a:lvl4pPr>
            <a:lvl5pPr marL="2286000" lvl="4" indent="-381000" algn="r">
              <a:lnSpc>
                <a:spcPct val="100000"/>
              </a:lnSpc>
              <a:spcBef>
                <a:spcPts val="1000"/>
              </a:spcBef>
              <a:spcAft>
                <a:spcPts val="0"/>
              </a:spcAft>
              <a:buClr>
                <a:srgbClr val="009AC1"/>
              </a:buClr>
              <a:buSzPts val="2400"/>
              <a:buFont typeface="Calibri"/>
              <a:buChar char="•"/>
              <a:defRPr sz="2400" b="1">
                <a:solidFill>
                  <a:srgbClr val="009AC1"/>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8" name="Google Shape;38;p19"/>
          <p:cNvSpPr txBox="1">
            <a:spLocks noGrp="1"/>
          </p:cNvSpPr>
          <p:nvPr>
            <p:ph type="body" idx="2"/>
          </p:nvPr>
        </p:nvSpPr>
        <p:spPr>
          <a:xfrm>
            <a:off x="4912293" y="1345616"/>
            <a:ext cx="6553236" cy="999384"/>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9" name="Google Shape;39;p19"/>
          <p:cNvSpPr txBox="1">
            <a:spLocks noGrp="1"/>
          </p:cNvSpPr>
          <p:nvPr>
            <p:ph type="body" idx="3"/>
          </p:nvPr>
        </p:nvSpPr>
        <p:spPr>
          <a:xfrm>
            <a:off x="3431554" y="986639"/>
            <a:ext cx="1096216" cy="955626"/>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0" name="Google Shape;40;p19"/>
          <p:cNvSpPr>
            <a:spLocks noGrp="1"/>
          </p:cNvSpPr>
          <p:nvPr>
            <p:ph type="pic" idx="4"/>
          </p:nvPr>
        </p:nvSpPr>
        <p:spPr>
          <a:xfrm>
            <a:off x="-126342" y="0"/>
            <a:ext cx="3669321" cy="6858000"/>
          </a:xfrm>
          <a:prstGeom prst="rect">
            <a:avLst/>
          </a:prstGeom>
          <a:noFill/>
          <a:ln>
            <a:noFill/>
          </a:ln>
        </p:spPr>
      </p:sp>
      <p:sp>
        <p:nvSpPr>
          <p:cNvPr id="41" name="Google Shape;41;p19"/>
          <p:cNvSpPr txBox="1">
            <a:spLocks noGrp="1"/>
          </p:cNvSpPr>
          <p:nvPr>
            <p:ph type="body" idx="5"/>
          </p:nvPr>
        </p:nvSpPr>
        <p:spPr>
          <a:xfrm>
            <a:off x="4912292" y="2770035"/>
            <a:ext cx="6562677" cy="339416"/>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2" name="Google Shape;42;p19"/>
          <p:cNvSpPr txBox="1">
            <a:spLocks noGrp="1"/>
          </p:cNvSpPr>
          <p:nvPr>
            <p:ph type="body" idx="6"/>
          </p:nvPr>
        </p:nvSpPr>
        <p:spPr>
          <a:xfrm>
            <a:off x="4912293" y="3268748"/>
            <a:ext cx="6553235" cy="999384"/>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3" name="Google Shape;43;p19"/>
          <p:cNvSpPr txBox="1">
            <a:spLocks noGrp="1"/>
          </p:cNvSpPr>
          <p:nvPr>
            <p:ph type="body" idx="7"/>
          </p:nvPr>
        </p:nvSpPr>
        <p:spPr>
          <a:xfrm>
            <a:off x="3431554" y="2940768"/>
            <a:ext cx="1096216" cy="955626"/>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4" name="Google Shape;44;p19"/>
          <p:cNvSpPr txBox="1">
            <a:spLocks noGrp="1"/>
          </p:cNvSpPr>
          <p:nvPr>
            <p:ph type="body" idx="8"/>
          </p:nvPr>
        </p:nvSpPr>
        <p:spPr>
          <a:xfrm>
            <a:off x="4927789" y="4633833"/>
            <a:ext cx="6562678" cy="339416"/>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5" name="Google Shape;45;p19"/>
          <p:cNvSpPr txBox="1">
            <a:spLocks noGrp="1"/>
          </p:cNvSpPr>
          <p:nvPr>
            <p:ph type="body" idx="9"/>
          </p:nvPr>
        </p:nvSpPr>
        <p:spPr>
          <a:xfrm>
            <a:off x="4927791" y="5132546"/>
            <a:ext cx="6553235" cy="999384"/>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6" name="Google Shape;46;p19"/>
          <p:cNvSpPr txBox="1">
            <a:spLocks noGrp="1"/>
          </p:cNvSpPr>
          <p:nvPr>
            <p:ph type="body" idx="13"/>
          </p:nvPr>
        </p:nvSpPr>
        <p:spPr>
          <a:xfrm>
            <a:off x="3447052" y="4804566"/>
            <a:ext cx="1096215" cy="955626"/>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grpSp>
        <p:nvGrpSpPr>
          <p:cNvPr id="47" name="Google Shape;47;p19"/>
          <p:cNvGrpSpPr/>
          <p:nvPr/>
        </p:nvGrpSpPr>
        <p:grpSpPr>
          <a:xfrm>
            <a:off x="4054158" y="721803"/>
            <a:ext cx="7578910" cy="5461420"/>
            <a:chOff x="-1" y="0"/>
            <a:chExt cx="7578909" cy="5461418"/>
          </a:xfrm>
        </p:grpSpPr>
        <p:grpSp>
          <p:nvGrpSpPr>
            <p:cNvPr id="48" name="Google Shape;48;p19"/>
            <p:cNvGrpSpPr/>
            <p:nvPr/>
          </p:nvGrpSpPr>
          <p:grpSpPr>
            <a:xfrm>
              <a:off x="0" y="0"/>
              <a:ext cx="7547915" cy="1674488"/>
              <a:chOff x="-1" y="0"/>
              <a:chExt cx="7547913" cy="1674487"/>
            </a:xfrm>
          </p:grpSpPr>
          <p:cxnSp>
            <p:nvCxnSpPr>
              <p:cNvPr id="49" name="Google Shape;49;p19"/>
              <p:cNvCxnSpPr/>
              <p:nvPr/>
            </p:nvCxnSpPr>
            <p:spPr>
              <a:xfrm>
                <a:off x="7547911" y="15065"/>
                <a:ext cx="1" cy="1659422"/>
              </a:xfrm>
              <a:prstGeom prst="straightConnector1">
                <a:avLst/>
              </a:prstGeom>
              <a:noFill/>
              <a:ln w="28575" cap="flat" cmpd="sng">
                <a:solidFill>
                  <a:srgbClr val="009AC1"/>
                </a:solidFill>
                <a:prstDash val="solid"/>
                <a:miter lim="800000"/>
                <a:headEnd type="none" w="sm" len="sm"/>
                <a:tailEnd type="none" w="sm" len="sm"/>
              </a:ln>
            </p:spPr>
          </p:cxnSp>
          <p:cxnSp>
            <p:nvCxnSpPr>
              <p:cNvPr id="50" name="Google Shape;50;p19"/>
              <p:cNvCxnSpPr/>
              <p:nvPr/>
            </p:nvCxnSpPr>
            <p:spPr>
              <a:xfrm>
                <a:off x="-1" y="10669"/>
                <a:ext cx="7547912" cy="1"/>
              </a:xfrm>
              <a:prstGeom prst="straightConnector1">
                <a:avLst/>
              </a:prstGeom>
              <a:noFill/>
              <a:ln w="28575" cap="flat" cmpd="sng">
                <a:solidFill>
                  <a:srgbClr val="009AC1"/>
                </a:solidFill>
                <a:prstDash val="solid"/>
                <a:miter lim="800000"/>
                <a:headEnd type="none" w="sm" len="sm"/>
                <a:tailEnd type="none" w="sm" len="sm"/>
              </a:ln>
            </p:spPr>
          </p:cxnSp>
          <p:cxnSp>
            <p:nvCxnSpPr>
              <p:cNvPr id="51" name="Google Shape;51;p19"/>
              <p:cNvCxnSpPr/>
              <p:nvPr/>
            </p:nvCxnSpPr>
            <p:spPr>
              <a:xfrm flipH="1">
                <a:off x="0" y="0"/>
                <a:ext cx="1" cy="396001"/>
              </a:xfrm>
              <a:prstGeom prst="straightConnector1">
                <a:avLst/>
              </a:prstGeom>
              <a:noFill/>
              <a:ln w="28575" cap="flat" cmpd="sng">
                <a:solidFill>
                  <a:srgbClr val="009AC1"/>
                </a:solidFill>
                <a:prstDash val="solid"/>
                <a:miter lim="800000"/>
                <a:headEnd type="none" w="sm" len="sm"/>
                <a:tailEnd type="none" w="sm" len="sm"/>
              </a:ln>
            </p:spPr>
          </p:cxnSp>
        </p:grpSp>
        <p:cxnSp>
          <p:nvCxnSpPr>
            <p:cNvPr id="52" name="Google Shape;52;p19"/>
            <p:cNvCxnSpPr/>
            <p:nvPr/>
          </p:nvCxnSpPr>
          <p:spPr>
            <a:xfrm flipH="1">
              <a:off x="0" y="1278486"/>
              <a:ext cx="1" cy="396001"/>
            </a:xfrm>
            <a:prstGeom prst="straightConnector1">
              <a:avLst/>
            </a:prstGeom>
            <a:noFill/>
            <a:ln w="28575" cap="flat" cmpd="sng">
              <a:solidFill>
                <a:srgbClr val="009AC1"/>
              </a:solidFill>
              <a:prstDash val="solid"/>
              <a:miter lim="800000"/>
              <a:headEnd type="none" w="sm" len="sm"/>
              <a:tailEnd type="none" w="sm" len="sm"/>
            </a:ln>
          </p:spPr>
        </p:cxnSp>
        <p:cxnSp>
          <p:nvCxnSpPr>
            <p:cNvPr id="53" name="Google Shape;53;p19"/>
            <p:cNvCxnSpPr/>
            <p:nvPr/>
          </p:nvCxnSpPr>
          <p:spPr>
            <a:xfrm>
              <a:off x="15499" y="1666441"/>
              <a:ext cx="7547912" cy="1"/>
            </a:xfrm>
            <a:prstGeom prst="straightConnector1">
              <a:avLst/>
            </a:prstGeom>
            <a:noFill/>
            <a:ln w="28575" cap="flat" cmpd="sng">
              <a:solidFill>
                <a:srgbClr val="009AC1"/>
              </a:solidFill>
              <a:prstDash val="solid"/>
              <a:miter lim="800000"/>
              <a:headEnd type="none" w="sm" len="sm"/>
              <a:tailEnd type="none" w="sm" len="sm"/>
            </a:ln>
          </p:spPr>
        </p:cxnSp>
        <p:grpSp>
          <p:nvGrpSpPr>
            <p:cNvPr id="54" name="Google Shape;54;p19"/>
            <p:cNvGrpSpPr/>
            <p:nvPr/>
          </p:nvGrpSpPr>
          <p:grpSpPr>
            <a:xfrm>
              <a:off x="-1" y="1923133"/>
              <a:ext cx="7547915" cy="1674488"/>
              <a:chOff x="-1" y="0"/>
              <a:chExt cx="7547913" cy="1674487"/>
            </a:xfrm>
          </p:grpSpPr>
          <p:cxnSp>
            <p:nvCxnSpPr>
              <p:cNvPr id="55" name="Google Shape;55;p19"/>
              <p:cNvCxnSpPr/>
              <p:nvPr/>
            </p:nvCxnSpPr>
            <p:spPr>
              <a:xfrm>
                <a:off x="7547911" y="15065"/>
                <a:ext cx="1" cy="1659422"/>
              </a:xfrm>
              <a:prstGeom prst="straightConnector1">
                <a:avLst/>
              </a:prstGeom>
              <a:noFill/>
              <a:ln w="28575" cap="flat" cmpd="sng">
                <a:solidFill>
                  <a:srgbClr val="009AC1"/>
                </a:solidFill>
                <a:prstDash val="solid"/>
                <a:miter lim="800000"/>
                <a:headEnd type="none" w="sm" len="sm"/>
                <a:tailEnd type="none" w="sm" len="sm"/>
              </a:ln>
            </p:spPr>
          </p:cxnSp>
          <p:cxnSp>
            <p:nvCxnSpPr>
              <p:cNvPr id="56" name="Google Shape;56;p19"/>
              <p:cNvCxnSpPr/>
              <p:nvPr/>
            </p:nvCxnSpPr>
            <p:spPr>
              <a:xfrm>
                <a:off x="-1" y="10669"/>
                <a:ext cx="7547912" cy="1"/>
              </a:xfrm>
              <a:prstGeom prst="straightConnector1">
                <a:avLst/>
              </a:prstGeom>
              <a:noFill/>
              <a:ln w="28575" cap="flat" cmpd="sng">
                <a:solidFill>
                  <a:srgbClr val="009AC1"/>
                </a:solidFill>
                <a:prstDash val="solid"/>
                <a:miter lim="800000"/>
                <a:headEnd type="none" w="sm" len="sm"/>
                <a:tailEnd type="none" w="sm" len="sm"/>
              </a:ln>
            </p:spPr>
          </p:cxnSp>
          <p:cxnSp>
            <p:nvCxnSpPr>
              <p:cNvPr id="57" name="Google Shape;57;p19"/>
              <p:cNvCxnSpPr/>
              <p:nvPr/>
            </p:nvCxnSpPr>
            <p:spPr>
              <a:xfrm flipH="1">
                <a:off x="0" y="0"/>
                <a:ext cx="1" cy="396001"/>
              </a:xfrm>
              <a:prstGeom prst="straightConnector1">
                <a:avLst/>
              </a:prstGeom>
              <a:noFill/>
              <a:ln w="28575" cap="flat" cmpd="sng">
                <a:solidFill>
                  <a:srgbClr val="009AC1"/>
                </a:solidFill>
                <a:prstDash val="solid"/>
                <a:miter lim="800000"/>
                <a:headEnd type="none" w="sm" len="sm"/>
                <a:tailEnd type="none" w="sm" len="sm"/>
              </a:ln>
            </p:spPr>
          </p:cxnSp>
        </p:grpSp>
        <p:cxnSp>
          <p:nvCxnSpPr>
            <p:cNvPr id="58" name="Google Shape;58;p19"/>
            <p:cNvCxnSpPr/>
            <p:nvPr/>
          </p:nvCxnSpPr>
          <p:spPr>
            <a:xfrm flipH="1">
              <a:off x="-1" y="3201620"/>
              <a:ext cx="1" cy="396001"/>
            </a:xfrm>
            <a:prstGeom prst="straightConnector1">
              <a:avLst/>
            </a:prstGeom>
            <a:noFill/>
            <a:ln w="28575" cap="flat" cmpd="sng">
              <a:solidFill>
                <a:srgbClr val="009AC1"/>
              </a:solidFill>
              <a:prstDash val="solid"/>
              <a:miter lim="800000"/>
              <a:headEnd type="none" w="sm" len="sm"/>
              <a:tailEnd type="none" w="sm" len="sm"/>
            </a:ln>
          </p:spPr>
        </p:cxnSp>
        <p:cxnSp>
          <p:nvCxnSpPr>
            <p:cNvPr id="59" name="Google Shape;59;p19"/>
            <p:cNvCxnSpPr/>
            <p:nvPr/>
          </p:nvCxnSpPr>
          <p:spPr>
            <a:xfrm>
              <a:off x="15498" y="3589575"/>
              <a:ext cx="7547912" cy="1"/>
            </a:xfrm>
            <a:prstGeom prst="straightConnector1">
              <a:avLst/>
            </a:prstGeom>
            <a:noFill/>
            <a:ln w="28575" cap="flat" cmpd="sng">
              <a:solidFill>
                <a:srgbClr val="009AC1"/>
              </a:solidFill>
              <a:prstDash val="solid"/>
              <a:miter lim="800000"/>
              <a:headEnd type="none" w="sm" len="sm"/>
              <a:tailEnd type="none" w="sm" len="sm"/>
            </a:ln>
          </p:spPr>
        </p:cxnSp>
        <p:grpSp>
          <p:nvGrpSpPr>
            <p:cNvPr id="60" name="Google Shape;60;p19"/>
            <p:cNvGrpSpPr/>
            <p:nvPr/>
          </p:nvGrpSpPr>
          <p:grpSpPr>
            <a:xfrm>
              <a:off x="15497" y="3786930"/>
              <a:ext cx="7547915" cy="1674488"/>
              <a:chOff x="-1" y="0"/>
              <a:chExt cx="7547913" cy="1674487"/>
            </a:xfrm>
          </p:grpSpPr>
          <p:cxnSp>
            <p:nvCxnSpPr>
              <p:cNvPr id="61" name="Google Shape;61;p19"/>
              <p:cNvCxnSpPr/>
              <p:nvPr/>
            </p:nvCxnSpPr>
            <p:spPr>
              <a:xfrm>
                <a:off x="7547911" y="15065"/>
                <a:ext cx="1" cy="1659422"/>
              </a:xfrm>
              <a:prstGeom prst="straightConnector1">
                <a:avLst/>
              </a:prstGeom>
              <a:noFill/>
              <a:ln w="28575" cap="flat" cmpd="sng">
                <a:solidFill>
                  <a:srgbClr val="009AC1"/>
                </a:solidFill>
                <a:prstDash val="solid"/>
                <a:miter lim="800000"/>
                <a:headEnd type="none" w="sm" len="sm"/>
                <a:tailEnd type="none" w="sm" len="sm"/>
              </a:ln>
            </p:spPr>
          </p:cxnSp>
          <p:cxnSp>
            <p:nvCxnSpPr>
              <p:cNvPr id="62" name="Google Shape;62;p19"/>
              <p:cNvCxnSpPr/>
              <p:nvPr/>
            </p:nvCxnSpPr>
            <p:spPr>
              <a:xfrm>
                <a:off x="-1" y="10669"/>
                <a:ext cx="7547912" cy="1"/>
              </a:xfrm>
              <a:prstGeom prst="straightConnector1">
                <a:avLst/>
              </a:prstGeom>
              <a:noFill/>
              <a:ln w="28575" cap="flat" cmpd="sng">
                <a:solidFill>
                  <a:srgbClr val="009AC1"/>
                </a:solidFill>
                <a:prstDash val="solid"/>
                <a:miter lim="800000"/>
                <a:headEnd type="none" w="sm" len="sm"/>
                <a:tailEnd type="none" w="sm" len="sm"/>
              </a:ln>
            </p:spPr>
          </p:cxnSp>
          <p:cxnSp>
            <p:nvCxnSpPr>
              <p:cNvPr id="63" name="Google Shape;63;p19"/>
              <p:cNvCxnSpPr/>
              <p:nvPr/>
            </p:nvCxnSpPr>
            <p:spPr>
              <a:xfrm flipH="1">
                <a:off x="0" y="0"/>
                <a:ext cx="1" cy="396001"/>
              </a:xfrm>
              <a:prstGeom prst="straightConnector1">
                <a:avLst/>
              </a:prstGeom>
              <a:noFill/>
              <a:ln w="28575" cap="flat" cmpd="sng">
                <a:solidFill>
                  <a:srgbClr val="009AC1"/>
                </a:solidFill>
                <a:prstDash val="solid"/>
                <a:miter lim="800000"/>
                <a:headEnd type="none" w="sm" len="sm"/>
                <a:tailEnd type="none" w="sm" len="sm"/>
              </a:ln>
            </p:spPr>
          </p:cxnSp>
        </p:grpSp>
        <p:cxnSp>
          <p:nvCxnSpPr>
            <p:cNvPr id="64" name="Google Shape;64;p19"/>
            <p:cNvCxnSpPr/>
            <p:nvPr/>
          </p:nvCxnSpPr>
          <p:spPr>
            <a:xfrm flipH="1">
              <a:off x="15497" y="5065417"/>
              <a:ext cx="1" cy="396001"/>
            </a:xfrm>
            <a:prstGeom prst="straightConnector1">
              <a:avLst/>
            </a:prstGeom>
            <a:noFill/>
            <a:ln w="28575" cap="flat" cmpd="sng">
              <a:solidFill>
                <a:srgbClr val="009AC1"/>
              </a:solidFill>
              <a:prstDash val="solid"/>
              <a:miter lim="800000"/>
              <a:headEnd type="none" w="sm" len="sm"/>
              <a:tailEnd type="none" w="sm" len="sm"/>
            </a:ln>
          </p:spPr>
        </p:cxnSp>
        <p:cxnSp>
          <p:nvCxnSpPr>
            <p:cNvPr id="65" name="Google Shape;65;p19"/>
            <p:cNvCxnSpPr/>
            <p:nvPr/>
          </p:nvCxnSpPr>
          <p:spPr>
            <a:xfrm>
              <a:off x="30996" y="5453372"/>
              <a:ext cx="7547912" cy="1"/>
            </a:xfrm>
            <a:prstGeom prst="straightConnector1">
              <a:avLst/>
            </a:prstGeom>
            <a:noFill/>
            <a:ln w="28575" cap="flat" cmpd="sng">
              <a:solidFill>
                <a:srgbClr val="009AC1"/>
              </a:solidFill>
              <a:prstDash val="solid"/>
              <a:miter lim="800000"/>
              <a:headEnd type="none" w="sm" len="sm"/>
              <a:tailEnd type="none" w="sm" len="sm"/>
            </a:ln>
          </p:spPr>
        </p:cxnSp>
      </p:grpSp>
      <p:sp>
        <p:nvSpPr>
          <p:cNvPr id="66" name="Google Shape;66;p19"/>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Photo Slide">
  <p:cSld name="Photo Slide">
    <p:spTree>
      <p:nvGrpSpPr>
        <p:cNvPr id="1" name="Shape 67"/>
        <p:cNvGrpSpPr/>
        <p:nvPr/>
      </p:nvGrpSpPr>
      <p:grpSpPr>
        <a:xfrm>
          <a:off x="0" y="0"/>
          <a:ext cx="0" cy="0"/>
          <a:chOff x="0" y="0"/>
          <a:chExt cx="0" cy="0"/>
        </a:xfrm>
      </p:grpSpPr>
      <p:sp>
        <p:nvSpPr>
          <p:cNvPr id="68" name="Google Shape;68;p20"/>
          <p:cNvSpPr txBox="1"/>
          <p:nvPr/>
        </p:nvSpPr>
        <p:spPr>
          <a:xfrm rot="-5400000">
            <a:off x="10305512" y="4843384"/>
            <a:ext cx="3173497" cy="23110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surviving digital</a:t>
            </a:r>
            <a:endParaRPr sz="1400" b="0" i="0" u="none" strike="noStrike" cap="none">
              <a:solidFill>
                <a:srgbClr val="000000"/>
              </a:solidFill>
              <a:latin typeface="Arial"/>
              <a:ea typeface="Arial"/>
              <a:cs typeface="Arial"/>
              <a:sym typeface="Arial"/>
            </a:endParaRPr>
          </a:p>
        </p:txBody>
      </p:sp>
      <p:cxnSp>
        <p:nvCxnSpPr>
          <p:cNvPr id="69" name="Google Shape;69;p20"/>
          <p:cNvCxnSpPr/>
          <p:nvPr/>
        </p:nvCxnSpPr>
        <p:spPr>
          <a:xfrm flipH="1">
            <a:off x="11791088" y="6609817"/>
            <a:ext cx="224150" cy="1"/>
          </a:xfrm>
          <a:prstGeom prst="straightConnector1">
            <a:avLst/>
          </a:prstGeom>
          <a:noFill/>
          <a:ln w="9525" cap="flat" cmpd="sng">
            <a:solidFill>
              <a:srgbClr val="009AC1"/>
            </a:solidFill>
            <a:prstDash val="solid"/>
            <a:miter lim="400000"/>
            <a:headEnd type="none" w="sm" len="sm"/>
            <a:tailEnd type="none" w="sm" len="sm"/>
          </a:ln>
        </p:spPr>
      </p:cxnSp>
      <p:sp>
        <p:nvSpPr>
          <p:cNvPr id="70" name="Google Shape;70;p20"/>
          <p:cNvSpPr/>
          <p:nvPr/>
        </p:nvSpPr>
        <p:spPr>
          <a:xfrm>
            <a:off x="-1" y="0"/>
            <a:ext cx="6417742" cy="6858007"/>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71" name="Google Shape;71;p20"/>
          <p:cNvSpPr>
            <a:spLocks noGrp="1"/>
          </p:cNvSpPr>
          <p:nvPr>
            <p:ph type="pic" idx="2"/>
          </p:nvPr>
        </p:nvSpPr>
        <p:spPr>
          <a:xfrm>
            <a:off x="5888001" y="439729"/>
            <a:ext cx="5660532" cy="6045738"/>
          </a:xfrm>
          <a:prstGeom prst="rect">
            <a:avLst/>
          </a:prstGeom>
          <a:noFill/>
          <a:ln>
            <a:noFill/>
          </a:ln>
        </p:spPr>
      </p:sp>
      <p:pic>
        <p:nvPicPr>
          <p:cNvPr id="72" name="Google Shape;72;p20" descr="Google Shape;59;p20"/>
          <p:cNvPicPr preferRelativeResize="0"/>
          <p:nvPr/>
        </p:nvPicPr>
        <p:blipFill rotWithShape="1">
          <a:blip r:embed="rId2">
            <a:alphaModFix amt="29000"/>
          </a:blip>
          <a:srcRect l="75767" b="17435"/>
          <a:stretch/>
        </p:blipFill>
        <p:spPr>
          <a:xfrm>
            <a:off x="-1" y="2642215"/>
            <a:ext cx="2312352" cy="4215785"/>
          </a:xfrm>
          <a:prstGeom prst="rect">
            <a:avLst/>
          </a:prstGeom>
          <a:noFill/>
          <a:ln>
            <a:noFill/>
          </a:ln>
        </p:spPr>
      </p:pic>
      <p:sp>
        <p:nvSpPr>
          <p:cNvPr id="73" name="Google Shape;73;p20"/>
          <p:cNvSpPr txBox="1">
            <a:spLocks noGrp="1"/>
          </p:cNvSpPr>
          <p:nvPr>
            <p:ph type="body" idx="1"/>
          </p:nvPr>
        </p:nvSpPr>
        <p:spPr>
          <a:xfrm>
            <a:off x="898357" y="2107769"/>
            <a:ext cx="4639193" cy="4377697"/>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1pPr>
            <a:lvl2pPr marL="914400" lvl="1"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2pPr>
            <a:lvl3pPr marL="1371600" lvl="2"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3pPr>
            <a:lvl4pPr marL="1828800" lvl="3"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4pPr>
            <a:lvl5pPr marL="2286000" lvl="4"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4" name="Google Shape;74;p20"/>
          <p:cNvSpPr txBox="1">
            <a:spLocks noGrp="1"/>
          </p:cNvSpPr>
          <p:nvPr>
            <p:ph type="body" idx="3"/>
          </p:nvPr>
        </p:nvSpPr>
        <p:spPr>
          <a:xfrm>
            <a:off x="898357" y="890241"/>
            <a:ext cx="4757377" cy="992653"/>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5" name="Google Shape;75;p20"/>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ulletpoints">
  <p:cSld name="Bulletpoints">
    <p:spTree>
      <p:nvGrpSpPr>
        <p:cNvPr id="1" name="Shape 76"/>
        <p:cNvGrpSpPr/>
        <p:nvPr/>
      </p:nvGrpSpPr>
      <p:grpSpPr>
        <a:xfrm>
          <a:off x="0" y="0"/>
          <a:ext cx="0" cy="0"/>
          <a:chOff x="0" y="0"/>
          <a:chExt cx="0" cy="0"/>
        </a:xfrm>
      </p:grpSpPr>
      <p:sp>
        <p:nvSpPr>
          <p:cNvPr id="77" name="Google Shape;77;p21"/>
          <p:cNvSpPr txBox="1"/>
          <p:nvPr/>
        </p:nvSpPr>
        <p:spPr>
          <a:xfrm rot="-5400000">
            <a:off x="10305512" y="4843384"/>
            <a:ext cx="3173497" cy="23110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surviving digital</a:t>
            </a:r>
            <a:endParaRPr sz="1400" b="0" i="0" u="none" strike="noStrike" cap="none">
              <a:solidFill>
                <a:srgbClr val="000000"/>
              </a:solidFill>
              <a:latin typeface="Arial"/>
              <a:ea typeface="Arial"/>
              <a:cs typeface="Arial"/>
              <a:sym typeface="Arial"/>
            </a:endParaRPr>
          </a:p>
        </p:txBody>
      </p:sp>
      <p:cxnSp>
        <p:nvCxnSpPr>
          <p:cNvPr id="78" name="Google Shape;78;p21"/>
          <p:cNvCxnSpPr/>
          <p:nvPr/>
        </p:nvCxnSpPr>
        <p:spPr>
          <a:xfrm flipH="1">
            <a:off x="11791088" y="6609817"/>
            <a:ext cx="224150" cy="1"/>
          </a:xfrm>
          <a:prstGeom prst="straightConnector1">
            <a:avLst/>
          </a:prstGeom>
          <a:noFill/>
          <a:ln w="9525" cap="flat" cmpd="sng">
            <a:solidFill>
              <a:srgbClr val="009AC1"/>
            </a:solidFill>
            <a:prstDash val="solid"/>
            <a:miter lim="400000"/>
            <a:headEnd type="none" w="sm" len="sm"/>
            <a:tailEnd type="none" w="sm" len="sm"/>
          </a:ln>
        </p:spPr>
      </p:cxnSp>
      <p:sp>
        <p:nvSpPr>
          <p:cNvPr id="79" name="Google Shape;79;p21"/>
          <p:cNvSpPr/>
          <p:nvPr/>
        </p:nvSpPr>
        <p:spPr>
          <a:xfrm>
            <a:off x="3557439" y="5448534"/>
            <a:ext cx="7208078" cy="713815"/>
          </a:xfrm>
          <a:prstGeom prst="rect">
            <a:avLst/>
          </a:prstGeom>
          <a:solidFill>
            <a:srgbClr val="00B6E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0" name="Google Shape;80;p21"/>
          <p:cNvSpPr/>
          <p:nvPr/>
        </p:nvSpPr>
        <p:spPr>
          <a:xfrm>
            <a:off x="3543994" y="4392459"/>
            <a:ext cx="7208078" cy="713815"/>
          </a:xfrm>
          <a:prstGeom prst="rect">
            <a:avLst/>
          </a:prstGeom>
          <a:solidFill>
            <a:srgbClr val="74659A"/>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1" name="Google Shape;81;p21"/>
          <p:cNvSpPr/>
          <p:nvPr/>
        </p:nvSpPr>
        <p:spPr>
          <a:xfrm>
            <a:off x="0" y="6342926"/>
            <a:ext cx="11586117" cy="515074"/>
          </a:xfrm>
          <a:prstGeom prst="rect">
            <a:avLst/>
          </a:prstGeom>
          <a:solidFill>
            <a:srgbClr val="74659A"/>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2" name="Google Shape;82;p21"/>
          <p:cNvSpPr/>
          <p:nvPr/>
        </p:nvSpPr>
        <p:spPr>
          <a:xfrm>
            <a:off x="3557439" y="1339741"/>
            <a:ext cx="7208078" cy="713814"/>
          </a:xfrm>
          <a:prstGeom prst="rect">
            <a:avLst/>
          </a:prstGeom>
          <a:solidFill>
            <a:srgbClr val="00B6E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3" name="Google Shape;83;p21"/>
          <p:cNvSpPr txBox="1">
            <a:spLocks noGrp="1"/>
          </p:cNvSpPr>
          <p:nvPr>
            <p:ph type="body" idx="1"/>
          </p:nvPr>
        </p:nvSpPr>
        <p:spPr>
          <a:xfrm>
            <a:off x="447065" y="309492"/>
            <a:ext cx="11222616" cy="713814"/>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74659A"/>
              </a:buClr>
              <a:buSzPts val="3600"/>
              <a:buFont typeface="Calibri"/>
              <a:buNone/>
              <a:defRPr sz="3600" b="1">
                <a:solidFill>
                  <a:srgbClr val="74659A"/>
                </a:solidFill>
                <a:latin typeface="Calibri"/>
                <a:ea typeface="Calibri"/>
                <a:cs typeface="Calibri"/>
                <a:sym typeface="Calibri"/>
              </a:defRPr>
            </a:lvl1pPr>
            <a:lvl2pPr marL="914400" lvl="1" indent="-457200" algn="l">
              <a:lnSpc>
                <a:spcPct val="90000"/>
              </a:lnSpc>
              <a:spcBef>
                <a:spcPts val="1000"/>
              </a:spcBef>
              <a:spcAft>
                <a:spcPts val="0"/>
              </a:spcAft>
              <a:buClr>
                <a:srgbClr val="74659A"/>
              </a:buClr>
              <a:buSzPts val="3600"/>
              <a:buFont typeface="Calibri"/>
              <a:buChar char="•"/>
              <a:defRPr sz="3600" b="1">
                <a:solidFill>
                  <a:srgbClr val="74659A"/>
                </a:solidFill>
                <a:latin typeface="Calibri"/>
                <a:ea typeface="Calibri"/>
                <a:cs typeface="Calibri"/>
                <a:sym typeface="Calibri"/>
              </a:defRPr>
            </a:lvl2pPr>
            <a:lvl3pPr marL="1371600" lvl="2" indent="-457200" algn="l">
              <a:lnSpc>
                <a:spcPct val="90000"/>
              </a:lnSpc>
              <a:spcBef>
                <a:spcPts val="1000"/>
              </a:spcBef>
              <a:spcAft>
                <a:spcPts val="0"/>
              </a:spcAft>
              <a:buClr>
                <a:srgbClr val="74659A"/>
              </a:buClr>
              <a:buSzPts val="3600"/>
              <a:buFont typeface="Calibri"/>
              <a:buChar char="•"/>
              <a:defRPr sz="3600" b="1">
                <a:solidFill>
                  <a:srgbClr val="74659A"/>
                </a:solidFill>
                <a:latin typeface="Calibri"/>
                <a:ea typeface="Calibri"/>
                <a:cs typeface="Calibri"/>
                <a:sym typeface="Calibri"/>
              </a:defRPr>
            </a:lvl3pPr>
            <a:lvl4pPr marL="1828800" lvl="3" indent="-457200" algn="l">
              <a:lnSpc>
                <a:spcPct val="90000"/>
              </a:lnSpc>
              <a:spcBef>
                <a:spcPts val="1000"/>
              </a:spcBef>
              <a:spcAft>
                <a:spcPts val="0"/>
              </a:spcAft>
              <a:buClr>
                <a:srgbClr val="74659A"/>
              </a:buClr>
              <a:buSzPts val="3600"/>
              <a:buFont typeface="Calibri"/>
              <a:buChar char="•"/>
              <a:defRPr sz="3600" b="1">
                <a:solidFill>
                  <a:srgbClr val="74659A"/>
                </a:solidFill>
                <a:latin typeface="Calibri"/>
                <a:ea typeface="Calibri"/>
                <a:cs typeface="Calibri"/>
                <a:sym typeface="Calibri"/>
              </a:defRPr>
            </a:lvl4pPr>
            <a:lvl5pPr marL="2286000" lvl="4" indent="-457200" algn="l">
              <a:lnSpc>
                <a:spcPct val="90000"/>
              </a:lnSpc>
              <a:spcBef>
                <a:spcPts val="1000"/>
              </a:spcBef>
              <a:spcAft>
                <a:spcPts val="0"/>
              </a:spcAft>
              <a:buClr>
                <a:srgbClr val="74659A"/>
              </a:buClr>
              <a:buSzPts val="3600"/>
              <a:buFont typeface="Calibri"/>
              <a:buChar char="•"/>
              <a:defRPr sz="3600" b="1">
                <a:solidFill>
                  <a:srgbClr val="74659A"/>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84" name="Google Shape;84;p21"/>
          <p:cNvSpPr txBox="1">
            <a:spLocks noGrp="1"/>
          </p:cNvSpPr>
          <p:nvPr>
            <p:ph type="body" idx="2"/>
          </p:nvPr>
        </p:nvSpPr>
        <p:spPr>
          <a:xfrm>
            <a:off x="3557441" y="1530044"/>
            <a:ext cx="6457659" cy="713815"/>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pic>
        <p:nvPicPr>
          <p:cNvPr id="85" name="Google Shape;85;p21" descr="Google Shape;69;p21"/>
          <p:cNvPicPr preferRelativeResize="0"/>
          <p:nvPr/>
        </p:nvPicPr>
        <p:blipFill rotWithShape="1">
          <a:blip r:embed="rId2">
            <a:alphaModFix/>
          </a:blip>
          <a:srcRect/>
          <a:stretch/>
        </p:blipFill>
        <p:spPr>
          <a:xfrm rot="-3300097">
            <a:off x="1074325" y="937959"/>
            <a:ext cx="826672" cy="889518"/>
          </a:xfrm>
          <a:prstGeom prst="rect">
            <a:avLst/>
          </a:prstGeom>
          <a:noFill/>
          <a:ln>
            <a:noFill/>
          </a:ln>
        </p:spPr>
      </p:pic>
      <p:sp>
        <p:nvSpPr>
          <p:cNvPr id="86" name="Google Shape;86;p21"/>
          <p:cNvSpPr/>
          <p:nvPr/>
        </p:nvSpPr>
        <p:spPr>
          <a:xfrm>
            <a:off x="1426482" y="1233411"/>
            <a:ext cx="1036070" cy="878764"/>
          </a:xfrm>
          <a:prstGeom prst="ellipse">
            <a:avLst/>
          </a:prstGeom>
          <a:solidFill>
            <a:srgbClr val="00B6E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7" name="Google Shape;87;p21"/>
          <p:cNvSpPr txBox="1">
            <a:spLocks noGrp="1"/>
          </p:cNvSpPr>
          <p:nvPr>
            <p:ph type="body" idx="3"/>
          </p:nvPr>
        </p:nvSpPr>
        <p:spPr>
          <a:xfrm>
            <a:off x="1573306" y="1424480"/>
            <a:ext cx="738347" cy="578809"/>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88" name="Google Shape;88;p21"/>
          <p:cNvSpPr/>
          <p:nvPr/>
        </p:nvSpPr>
        <p:spPr>
          <a:xfrm>
            <a:off x="3557440" y="2384514"/>
            <a:ext cx="7208079" cy="713815"/>
          </a:xfrm>
          <a:prstGeom prst="rect">
            <a:avLst/>
          </a:prstGeom>
          <a:solidFill>
            <a:srgbClr val="0675A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9" name="Google Shape;89;p21"/>
          <p:cNvSpPr txBox="1">
            <a:spLocks noGrp="1"/>
          </p:cNvSpPr>
          <p:nvPr>
            <p:ph type="body" idx="4"/>
          </p:nvPr>
        </p:nvSpPr>
        <p:spPr>
          <a:xfrm>
            <a:off x="3520254" y="2423523"/>
            <a:ext cx="6457660" cy="713814"/>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pic>
        <p:nvPicPr>
          <p:cNvPr id="90" name="Google Shape;90;p21" descr="Google Shape;74;p21"/>
          <p:cNvPicPr preferRelativeResize="0"/>
          <p:nvPr/>
        </p:nvPicPr>
        <p:blipFill rotWithShape="1">
          <a:blip r:embed="rId2">
            <a:alphaModFix/>
          </a:blip>
          <a:srcRect/>
          <a:stretch/>
        </p:blipFill>
        <p:spPr>
          <a:xfrm rot="-3300097">
            <a:off x="1058304" y="1912041"/>
            <a:ext cx="826671" cy="889518"/>
          </a:xfrm>
          <a:prstGeom prst="rect">
            <a:avLst/>
          </a:prstGeom>
          <a:noFill/>
          <a:ln>
            <a:noFill/>
          </a:ln>
        </p:spPr>
      </p:pic>
      <p:sp>
        <p:nvSpPr>
          <p:cNvPr id="91" name="Google Shape;91;p21"/>
          <p:cNvSpPr/>
          <p:nvPr/>
        </p:nvSpPr>
        <p:spPr>
          <a:xfrm>
            <a:off x="1380540" y="2266698"/>
            <a:ext cx="1036070" cy="878763"/>
          </a:xfrm>
          <a:prstGeom prst="ellipse">
            <a:avLst/>
          </a:prstGeom>
          <a:solidFill>
            <a:srgbClr val="0675A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2" name="Google Shape;92;p21"/>
          <p:cNvSpPr txBox="1">
            <a:spLocks noGrp="1"/>
          </p:cNvSpPr>
          <p:nvPr>
            <p:ph type="body" idx="5"/>
          </p:nvPr>
        </p:nvSpPr>
        <p:spPr>
          <a:xfrm>
            <a:off x="1557284" y="2398563"/>
            <a:ext cx="738347" cy="578809"/>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93" name="Google Shape;93;p21"/>
          <p:cNvSpPr/>
          <p:nvPr/>
        </p:nvSpPr>
        <p:spPr>
          <a:xfrm>
            <a:off x="3543994" y="3383476"/>
            <a:ext cx="7208078" cy="713815"/>
          </a:xfrm>
          <a:prstGeom prst="rect">
            <a:avLst/>
          </a:prstGeom>
          <a:solidFill>
            <a:srgbClr val="24BAA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4" name="Google Shape;94;p21"/>
          <p:cNvSpPr txBox="1">
            <a:spLocks noGrp="1"/>
          </p:cNvSpPr>
          <p:nvPr>
            <p:ph type="body" idx="6"/>
          </p:nvPr>
        </p:nvSpPr>
        <p:spPr>
          <a:xfrm>
            <a:off x="3543994" y="3421960"/>
            <a:ext cx="6457660" cy="713815"/>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pic>
        <p:nvPicPr>
          <p:cNvPr id="95" name="Google Shape;95;p21" descr="Google Shape;79;p21"/>
          <p:cNvPicPr preferRelativeResize="0"/>
          <p:nvPr/>
        </p:nvPicPr>
        <p:blipFill rotWithShape="1">
          <a:blip r:embed="rId2">
            <a:alphaModFix/>
          </a:blip>
          <a:srcRect/>
          <a:stretch/>
        </p:blipFill>
        <p:spPr>
          <a:xfrm rot="-3300097">
            <a:off x="1079034" y="2964457"/>
            <a:ext cx="826671" cy="889518"/>
          </a:xfrm>
          <a:prstGeom prst="rect">
            <a:avLst/>
          </a:prstGeom>
          <a:noFill/>
          <a:ln>
            <a:noFill/>
          </a:ln>
        </p:spPr>
      </p:pic>
      <p:sp>
        <p:nvSpPr>
          <p:cNvPr id="96" name="Google Shape;96;p21"/>
          <p:cNvSpPr/>
          <p:nvPr/>
        </p:nvSpPr>
        <p:spPr>
          <a:xfrm>
            <a:off x="1401270" y="3319114"/>
            <a:ext cx="1036069" cy="878763"/>
          </a:xfrm>
          <a:prstGeom prst="ellipse">
            <a:avLst/>
          </a:prstGeom>
          <a:solidFill>
            <a:srgbClr val="24BAA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7" name="Google Shape;97;p21"/>
          <p:cNvSpPr txBox="1">
            <a:spLocks noGrp="1"/>
          </p:cNvSpPr>
          <p:nvPr>
            <p:ph type="body" idx="7"/>
          </p:nvPr>
        </p:nvSpPr>
        <p:spPr>
          <a:xfrm>
            <a:off x="1578015" y="3450978"/>
            <a:ext cx="738347" cy="578809"/>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pic>
        <p:nvPicPr>
          <p:cNvPr id="98" name="Google Shape;98;p21" descr="Google Shape;82;p21"/>
          <p:cNvPicPr preferRelativeResize="0"/>
          <p:nvPr/>
        </p:nvPicPr>
        <p:blipFill rotWithShape="1">
          <a:blip r:embed="rId2">
            <a:alphaModFix/>
          </a:blip>
          <a:srcRect/>
          <a:stretch/>
        </p:blipFill>
        <p:spPr>
          <a:xfrm rot="-3300097">
            <a:off x="1079034" y="3983368"/>
            <a:ext cx="826671" cy="889518"/>
          </a:xfrm>
          <a:prstGeom prst="rect">
            <a:avLst/>
          </a:prstGeom>
          <a:noFill/>
          <a:ln>
            <a:noFill/>
          </a:ln>
        </p:spPr>
      </p:pic>
      <p:sp>
        <p:nvSpPr>
          <p:cNvPr id="99" name="Google Shape;99;p21"/>
          <p:cNvSpPr/>
          <p:nvPr/>
        </p:nvSpPr>
        <p:spPr>
          <a:xfrm>
            <a:off x="1401270" y="4338025"/>
            <a:ext cx="1036069" cy="878763"/>
          </a:xfrm>
          <a:prstGeom prst="ellipse">
            <a:avLst/>
          </a:prstGeom>
          <a:solidFill>
            <a:srgbClr val="74659A"/>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0" name="Google Shape;100;p21"/>
          <p:cNvSpPr txBox="1">
            <a:spLocks noGrp="1"/>
          </p:cNvSpPr>
          <p:nvPr>
            <p:ph type="body" idx="8"/>
          </p:nvPr>
        </p:nvSpPr>
        <p:spPr>
          <a:xfrm>
            <a:off x="3596099" y="5503614"/>
            <a:ext cx="6457660" cy="713815"/>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pic>
        <p:nvPicPr>
          <p:cNvPr id="101" name="Google Shape;101;p21" descr="Google Shape;85;p21"/>
          <p:cNvPicPr preferRelativeResize="0"/>
          <p:nvPr/>
        </p:nvPicPr>
        <p:blipFill rotWithShape="1">
          <a:blip r:embed="rId2">
            <a:alphaModFix/>
          </a:blip>
          <a:srcRect/>
          <a:stretch/>
        </p:blipFill>
        <p:spPr>
          <a:xfrm rot="-3300097">
            <a:off x="1117691" y="5039443"/>
            <a:ext cx="826672" cy="889518"/>
          </a:xfrm>
          <a:prstGeom prst="rect">
            <a:avLst/>
          </a:prstGeom>
          <a:noFill/>
          <a:ln>
            <a:noFill/>
          </a:ln>
        </p:spPr>
      </p:pic>
      <p:sp>
        <p:nvSpPr>
          <p:cNvPr id="102" name="Google Shape;102;p21"/>
          <p:cNvSpPr/>
          <p:nvPr/>
        </p:nvSpPr>
        <p:spPr>
          <a:xfrm>
            <a:off x="1439928" y="5394100"/>
            <a:ext cx="1036069" cy="878764"/>
          </a:xfrm>
          <a:prstGeom prst="ellipse">
            <a:avLst/>
          </a:prstGeom>
          <a:solidFill>
            <a:srgbClr val="00B6E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3" name="Google Shape;103;p21"/>
          <p:cNvSpPr txBox="1">
            <a:spLocks noGrp="1"/>
          </p:cNvSpPr>
          <p:nvPr>
            <p:ph type="body" idx="9"/>
          </p:nvPr>
        </p:nvSpPr>
        <p:spPr>
          <a:xfrm>
            <a:off x="1616673" y="5525966"/>
            <a:ext cx="738347" cy="578809"/>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04" name="Google Shape;104;p21"/>
          <p:cNvSpPr txBox="1">
            <a:spLocks noGrp="1"/>
          </p:cNvSpPr>
          <p:nvPr>
            <p:ph type="body" idx="13"/>
          </p:nvPr>
        </p:nvSpPr>
        <p:spPr>
          <a:xfrm>
            <a:off x="1578015" y="4469889"/>
            <a:ext cx="738347" cy="578809"/>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05" name="Google Shape;105;p21"/>
          <p:cNvSpPr txBox="1">
            <a:spLocks noGrp="1"/>
          </p:cNvSpPr>
          <p:nvPr>
            <p:ph type="body" idx="14"/>
          </p:nvPr>
        </p:nvSpPr>
        <p:spPr>
          <a:xfrm>
            <a:off x="3557441" y="4447537"/>
            <a:ext cx="6457659" cy="713815"/>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06" name="Google Shape;106;p21"/>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ext Slide 1">
  <p:cSld name="Text Slide 1">
    <p:spTree>
      <p:nvGrpSpPr>
        <p:cNvPr id="1" name="Shape 107"/>
        <p:cNvGrpSpPr/>
        <p:nvPr/>
      </p:nvGrpSpPr>
      <p:grpSpPr>
        <a:xfrm>
          <a:off x="0" y="0"/>
          <a:ext cx="0" cy="0"/>
          <a:chOff x="0" y="0"/>
          <a:chExt cx="0" cy="0"/>
        </a:xfrm>
      </p:grpSpPr>
      <p:sp>
        <p:nvSpPr>
          <p:cNvPr id="108" name="Google Shape;108;p22"/>
          <p:cNvSpPr txBox="1"/>
          <p:nvPr/>
        </p:nvSpPr>
        <p:spPr>
          <a:xfrm rot="-5400000">
            <a:off x="10305512" y="4843384"/>
            <a:ext cx="3173497" cy="23110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surviving digital</a:t>
            </a:r>
            <a:endParaRPr sz="1400" b="0" i="0" u="none" strike="noStrike" cap="none">
              <a:solidFill>
                <a:srgbClr val="000000"/>
              </a:solidFill>
              <a:latin typeface="Arial"/>
              <a:ea typeface="Arial"/>
              <a:cs typeface="Arial"/>
              <a:sym typeface="Arial"/>
            </a:endParaRPr>
          </a:p>
        </p:txBody>
      </p:sp>
      <p:cxnSp>
        <p:nvCxnSpPr>
          <p:cNvPr id="109" name="Google Shape;109;p22"/>
          <p:cNvCxnSpPr/>
          <p:nvPr/>
        </p:nvCxnSpPr>
        <p:spPr>
          <a:xfrm flipH="1">
            <a:off x="11791088" y="6609817"/>
            <a:ext cx="224150" cy="1"/>
          </a:xfrm>
          <a:prstGeom prst="straightConnector1">
            <a:avLst/>
          </a:prstGeom>
          <a:noFill/>
          <a:ln w="9525" cap="flat" cmpd="sng">
            <a:solidFill>
              <a:srgbClr val="009AC1"/>
            </a:solidFill>
            <a:prstDash val="solid"/>
            <a:miter lim="400000"/>
            <a:headEnd type="none" w="sm" len="sm"/>
            <a:tailEnd type="none" w="sm" len="sm"/>
          </a:ln>
        </p:spPr>
      </p:cxnSp>
      <p:sp>
        <p:nvSpPr>
          <p:cNvPr id="110" name="Google Shape;110;p22"/>
          <p:cNvSpPr/>
          <p:nvPr/>
        </p:nvSpPr>
        <p:spPr>
          <a:xfrm>
            <a:off x="0" y="0"/>
            <a:ext cx="12192000" cy="6858000"/>
          </a:xfrm>
          <a:prstGeom prst="rect">
            <a:avLst/>
          </a:prstGeom>
          <a:solidFill>
            <a:srgbClr val="74659A"/>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11" name="Google Shape;111;p22"/>
          <p:cNvSpPr/>
          <p:nvPr/>
        </p:nvSpPr>
        <p:spPr>
          <a:xfrm>
            <a:off x="12192000" y="-287867"/>
            <a:ext cx="1185333" cy="7145867"/>
          </a:xfrm>
          <a:prstGeom prst="rect">
            <a:avLst/>
          </a:prstGeom>
          <a:solidFill>
            <a:srgbClr val="ECECEC"/>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12" name="Google Shape;112;p22" descr="Google Shape;93;p22"/>
          <p:cNvPicPr preferRelativeResize="0"/>
          <p:nvPr/>
        </p:nvPicPr>
        <p:blipFill rotWithShape="1">
          <a:blip r:embed="rId2">
            <a:alphaModFix amt="29000"/>
          </a:blip>
          <a:srcRect l="75767" b="17435"/>
          <a:stretch/>
        </p:blipFill>
        <p:spPr>
          <a:xfrm>
            <a:off x="-1" y="2642215"/>
            <a:ext cx="2312352" cy="4215785"/>
          </a:xfrm>
          <a:prstGeom prst="rect">
            <a:avLst/>
          </a:prstGeom>
          <a:noFill/>
          <a:ln>
            <a:noFill/>
          </a:ln>
        </p:spPr>
      </p:pic>
      <p:sp>
        <p:nvSpPr>
          <p:cNvPr id="113" name="Google Shape;113;p22"/>
          <p:cNvSpPr/>
          <p:nvPr/>
        </p:nvSpPr>
        <p:spPr>
          <a:xfrm>
            <a:off x="370687" y="323519"/>
            <a:ext cx="11450626" cy="6210963"/>
          </a:xfrm>
          <a:prstGeom prst="rect">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14" name="Google Shape;114;p22"/>
          <p:cNvSpPr txBox="1">
            <a:spLocks noGrp="1"/>
          </p:cNvSpPr>
          <p:nvPr>
            <p:ph type="body" idx="1"/>
          </p:nvPr>
        </p:nvSpPr>
        <p:spPr>
          <a:xfrm>
            <a:off x="798379" y="2045704"/>
            <a:ext cx="10595238" cy="3849919"/>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1pPr>
            <a:lvl2pPr marL="914400" lvl="1"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2pPr>
            <a:lvl3pPr marL="1371600" lvl="2"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3pPr>
            <a:lvl4pPr marL="1828800" lvl="3"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4pPr>
            <a:lvl5pPr marL="2286000" lvl="4"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15" name="Google Shape;115;p22"/>
          <p:cNvSpPr txBox="1">
            <a:spLocks noGrp="1"/>
          </p:cNvSpPr>
          <p:nvPr>
            <p:ph type="body" idx="2"/>
          </p:nvPr>
        </p:nvSpPr>
        <p:spPr>
          <a:xfrm>
            <a:off x="798381" y="761602"/>
            <a:ext cx="10595238" cy="803655"/>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16" name="Google Shape;116;p22"/>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2_Photo Slide">
  <p:cSld name="2_Photo Slide">
    <p:spTree>
      <p:nvGrpSpPr>
        <p:cNvPr id="1" name="Shape 117"/>
        <p:cNvGrpSpPr/>
        <p:nvPr/>
      </p:nvGrpSpPr>
      <p:grpSpPr>
        <a:xfrm>
          <a:off x="0" y="0"/>
          <a:ext cx="0" cy="0"/>
          <a:chOff x="0" y="0"/>
          <a:chExt cx="0" cy="0"/>
        </a:xfrm>
      </p:grpSpPr>
      <p:sp>
        <p:nvSpPr>
          <p:cNvPr id="118" name="Google Shape;118;p23"/>
          <p:cNvSpPr txBox="1"/>
          <p:nvPr/>
        </p:nvSpPr>
        <p:spPr>
          <a:xfrm rot="-5400000">
            <a:off x="10305512" y="4843384"/>
            <a:ext cx="3173497" cy="23110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surviving digital</a:t>
            </a:r>
            <a:endParaRPr sz="1400" b="0" i="0" u="none" strike="noStrike" cap="none">
              <a:solidFill>
                <a:srgbClr val="000000"/>
              </a:solidFill>
              <a:latin typeface="Arial"/>
              <a:ea typeface="Arial"/>
              <a:cs typeface="Arial"/>
              <a:sym typeface="Arial"/>
            </a:endParaRPr>
          </a:p>
        </p:txBody>
      </p:sp>
      <p:cxnSp>
        <p:nvCxnSpPr>
          <p:cNvPr id="119" name="Google Shape;119;p23"/>
          <p:cNvCxnSpPr/>
          <p:nvPr/>
        </p:nvCxnSpPr>
        <p:spPr>
          <a:xfrm flipH="1">
            <a:off x="11791088" y="6609817"/>
            <a:ext cx="224150" cy="1"/>
          </a:xfrm>
          <a:prstGeom prst="straightConnector1">
            <a:avLst/>
          </a:prstGeom>
          <a:noFill/>
          <a:ln w="9525" cap="flat" cmpd="sng">
            <a:solidFill>
              <a:srgbClr val="009AC1"/>
            </a:solidFill>
            <a:prstDash val="solid"/>
            <a:miter lim="400000"/>
            <a:headEnd type="none" w="sm" len="sm"/>
            <a:tailEnd type="none" w="sm" len="sm"/>
          </a:ln>
        </p:spPr>
      </p:cxnSp>
      <p:sp>
        <p:nvSpPr>
          <p:cNvPr id="120" name="Google Shape;120;p23"/>
          <p:cNvSpPr/>
          <p:nvPr/>
        </p:nvSpPr>
        <p:spPr>
          <a:xfrm>
            <a:off x="5761459" y="0"/>
            <a:ext cx="6417742" cy="6858007"/>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121" name="Google Shape;121;p23"/>
          <p:cNvSpPr>
            <a:spLocks noGrp="1"/>
          </p:cNvSpPr>
          <p:nvPr>
            <p:ph type="pic" idx="2"/>
          </p:nvPr>
        </p:nvSpPr>
        <p:spPr>
          <a:xfrm>
            <a:off x="435469" y="406131"/>
            <a:ext cx="5660531" cy="6045738"/>
          </a:xfrm>
          <a:prstGeom prst="rect">
            <a:avLst/>
          </a:prstGeom>
          <a:noFill/>
          <a:ln>
            <a:noFill/>
          </a:ln>
        </p:spPr>
      </p:sp>
      <p:pic>
        <p:nvPicPr>
          <p:cNvPr id="122" name="Google Shape;122;p23" descr="Google Shape;100;p23"/>
          <p:cNvPicPr preferRelativeResize="0"/>
          <p:nvPr/>
        </p:nvPicPr>
        <p:blipFill rotWithShape="1">
          <a:blip r:embed="rId2">
            <a:alphaModFix amt="29000"/>
          </a:blip>
          <a:srcRect l="75767" b="17435"/>
          <a:stretch/>
        </p:blipFill>
        <p:spPr>
          <a:xfrm>
            <a:off x="9998008" y="2562702"/>
            <a:ext cx="2312352" cy="4215785"/>
          </a:xfrm>
          <a:prstGeom prst="rect">
            <a:avLst/>
          </a:prstGeom>
          <a:noFill/>
          <a:ln>
            <a:noFill/>
          </a:ln>
        </p:spPr>
      </p:pic>
      <p:sp>
        <p:nvSpPr>
          <p:cNvPr id="123" name="Google Shape;123;p23"/>
          <p:cNvSpPr txBox="1">
            <a:spLocks noGrp="1"/>
          </p:cNvSpPr>
          <p:nvPr>
            <p:ph type="body" idx="1"/>
          </p:nvPr>
        </p:nvSpPr>
        <p:spPr>
          <a:xfrm>
            <a:off x="6818000" y="2050158"/>
            <a:ext cx="4639193" cy="4377697"/>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1pPr>
            <a:lvl2pPr marL="914400" lvl="1"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2pPr>
            <a:lvl3pPr marL="1371600" lvl="2"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3pPr>
            <a:lvl4pPr marL="1828800" lvl="3"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4pPr>
            <a:lvl5pPr marL="2286000" lvl="4"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24" name="Google Shape;124;p23"/>
          <p:cNvSpPr txBox="1">
            <a:spLocks noGrp="1"/>
          </p:cNvSpPr>
          <p:nvPr>
            <p:ph type="body" idx="3"/>
          </p:nvPr>
        </p:nvSpPr>
        <p:spPr>
          <a:xfrm>
            <a:off x="6758909" y="319223"/>
            <a:ext cx="4757376" cy="992654"/>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25" name="Google Shape;125;p23"/>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Final Slide">
  <p:cSld name="Final Slide">
    <p:spTree>
      <p:nvGrpSpPr>
        <p:cNvPr id="1" name="Shape 126"/>
        <p:cNvGrpSpPr/>
        <p:nvPr/>
      </p:nvGrpSpPr>
      <p:grpSpPr>
        <a:xfrm>
          <a:off x="0" y="0"/>
          <a:ext cx="0" cy="0"/>
          <a:chOff x="0" y="0"/>
          <a:chExt cx="0" cy="0"/>
        </a:xfrm>
      </p:grpSpPr>
      <p:sp>
        <p:nvSpPr>
          <p:cNvPr id="127" name="Google Shape;127;p24"/>
          <p:cNvSpPr/>
          <p:nvPr/>
        </p:nvSpPr>
        <p:spPr>
          <a:xfrm>
            <a:off x="-32400" y="2956987"/>
            <a:ext cx="12193511" cy="2809045"/>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pic>
        <p:nvPicPr>
          <p:cNvPr id="128" name="Google Shape;128;p24" descr="Google Shape;105;p24"/>
          <p:cNvPicPr preferRelativeResize="0"/>
          <p:nvPr/>
        </p:nvPicPr>
        <p:blipFill rotWithShape="1">
          <a:blip r:embed="rId2">
            <a:alphaModFix amt="29000"/>
          </a:blip>
          <a:srcRect l="58846" t="29191" r="6418" b="18716"/>
          <a:stretch/>
        </p:blipFill>
        <p:spPr>
          <a:xfrm>
            <a:off x="8444679" y="2956987"/>
            <a:ext cx="3747322" cy="3007231"/>
          </a:xfrm>
          <a:prstGeom prst="rect">
            <a:avLst/>
          </a:prstGeom>
          <a:noFill/>
          <a:ln>
            <a:noFill/>
          </a:ln>
        </p:spPr>
      </p:pic>
      <p:sp>
        <p:nvSpPr>
          <p:cNvPr id="129" name="Google Shape;129;p24"/>
          <p:cNvSpPr txBox="1">
            <a:spLocks noGrp="1"/>
          </p:cNvSpPr>
          <p:nvPr>
            <p:ph type="body" idx="1"/>
          </p:nvPr>
        </p:nvSpPr>
        <p:spPr>
          <a:xfrm>
            <a:off x="605556" y="4238576"/>
            <a:ext cx="3195486" cy="731141"/>
          </a:xfrm>
          <a:prstGeom prst="rect">
            <a:avLst/>
          </a:prstGeom>
          <a:noFill/>
          <a:ln>
            <a:noFill/>
          </a:ln>
        </p:spPr>
        <p:txBody>
          <a:bodyPr spcFirstLastPara="1" wrap="square" lIns="45675" tIns="45675" rIns="45675" bIns="45675" anchor="ctr" anchorCtr="0">
            <a:normAutofit/>
          </a:bodyPr>
          <a:lstStyle>
            <a:lvl1pPr marL="457200" lvl="0" indent="-228600" algn="l">
              <a:lnSpc>
                <a:spcPct val="90000"/>
              </a:lnSpc>
              <a:spcBef>
                <a:spcPts val="1000"/>
              </a:spcBef>
              <a:spcAft>
                <a:spcPts val="0"/>
              </a:spcAft>
              <a:buClr>
                <a:srgbClr val="FFFFFF"/>
              </a:buClr>
              <a:buSzPts val="2800"/>
              <a:buFont typeface="Calibri"/>
              <a:buNone/>
              <a:defRPr sz="2800">
                <a:solidFill>
                  <a:srgbClr val="FFFFFF"/>
                </a:solidFill>
                <a:latin typeface="Calibri"/>
                <a:ea typeface="Calibri"/>
                <a:cs typeface="Calibri"/>
                <a:sym typeface="Calibri"/>
              </a:defRPr>
            </a:lvl1pPr>
            <a:lvl2pPr marL="914400" lvl="1" indent="-406400" algn="l">
              <a:lnSpc>
                <a:spcPct val="90000"/>
              </a:lnSpc>
              <a:spcBef>
                <a:spcPts val="1000"/>
              </a:spcBef>
              <a:spcAft>
                <a:spcPts val="0"/>
              </a:spcAft>
              <a:buClr>
                <a:srgbClr val="FFFFFF"/>
              </a:buClr>
              <a:buSzPts val="2800"/>
              <a:buFont typeface="Calibri"/>
              <a:buChar char="•"/>
              <a:defRPr sz="2800">
                <a:solidFill>
                  <a:srgbClr val="FFFFFF"/>
                </a:solidFill>
                <a:latin typeface="Calibri"/>
                <a:ea typeface="Calibri"/>
                <a:cs typeface="Calibri"/>
                <a:sym typeface="Calibri"/>
              </a:defRPr>
            </a:lvl2pPr>
            <a:lvl3pPr marL="1371600" lvl="2" indent="-406400" algn="l">
              <a:lnSpc>
                <a:spcPct val="90000"/>
              </a:lnSpc>
              <a:spcBef>
                <a:spcPts val="1000"/>
              </a:spcBef>
              <a:spcAft>
                <a:spcPts val="0"/>
              </a:spcAft>
              <a:buClr>
                <a:srgbClr val="FFFFFF"/>
              </a:buClr>
              <a:buSzPts val="2800"/>
              <a:buFont typeface="Calibri"/>
              <a:buChar char="•"/>
              <a:defRPr sz="2800">
                <a:solidFill>
                  <a:srgbClr val="FFFFFF"/>
                </a:solidFill>
                <a:latin typeface="Calibri"/>
                <a:ea typeface="Calibri"/>
                <a:cs typeface="Calibri"/>
                <a:sym typeface="Calibri"/>
              </a:defRPr>
            </a:lvl3pPr>
            <a:lvl4pPr marL="1828800" lvl="3" indent="-406400" algn="l">
              <a:lnSpc>
                <a:spcPct val="90000"/>
              </a:lnSpc>
              <a:spcBef>
                <a:spcPts val="1000"/>
              </a:spcBef>
              <a:spcAft>
                <a:spcPts val="0"/>
              </a:spcAft>
              <a:buClr>
                <a:srgbClr val="FFFFFF"/>
              </a:buClr>
              <a:buSzPts val="2800"/>
              <a:buFont typeface="Calibri"/>
              <a:buChar char="•"/>
              <a:defRPr sz="2800">
                <a:solidFill>
                  <a:srgbClr val="FFFFFF"/>
                </a:solidFill>
                <a:latin typeface="Calibri"/>
                <a:ea typeface="Calibri"/>
                <a:cs typeface="Calibri"/>
                <a:sym typeface="Calibri"/>
              </a:defRPr>
            </a:lvl4pPr>
            <a:lvl5pPr marL="2286000" lvl="4" indent="-406400" algn="l">
              <a:lnSpc>
                <a:spcPct val="90000"/>
              </a:lnSpc>
              <a:spcBef>
                <a:spcPts val="1000"/>
              </a:spcBef>
              <a:spcAft>
                <a:spcPts val="0"/>
              </a:spcAft>
              <a:buClr>
                <a:srgbClr val="FFFFFF"/>
              </a:buClr>
              <a:buSzPts val="2800"/>
              <a:buFont typeface="Calibri"/>
              <a:buChar char="•"/>
              <a:defRPr sz="2800">
                <a:solidFill>
                  <a:srgbClr val="FFFFFF"/>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30" name="Google Shape;130;p24"/>
          <p:cNvSpPr txBox="1">
            <a:spLocks noGrp="1"/>
          </p:cNvSpPr>
          <p:nvPr>
            <p:ph type="body" idx="2"/>
          </p:nvPr>
        </p:nvSpPr>
        <p:spPr>
          <a:xfrm>
            <a:off x="605556" y="3428999"/>
            <a:ext cx="3195486" cy="837260"/>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34" name="Google Shape;134;p24"/>
          <p:cNvSpPr/>
          <p:nvPr/>
        </p:nvSpPr>
        <p:spPr>
          <a:xfrm>
            <a:off x="6934623" y="5423818"/>
            <a:ext cx="5257379" cy="756632"/>
          </a:xfrm>
          <a:prstGeom prst="rect">
            <a:avLst/>
          </a:prstGeom>
          <a:solidFill>
            <a:srgbClr val="00B6E6"/>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2000"/>
              <a:buFont typeface="Calibri"/>
              <a:buNone/>
            </a:pPr>
            <a:endParaRPr sz="2000" b="0" i="0" u="none" strike="noStrike" cap="none">
              <a:solidFill>
                <a:schemeClr val="accent1"/>
              </a:solidFill>
              <a:latin typeface="Calibri"/>
              <a:ea typeface="Calibri"/>
              <a:cs typeface="Calibri"/>
              <a:sym typeface="Calibri"/>
            </a:endParaRPr>
          </a:p>
        </p:txBody>
      </p:sp>
      <p:sp>
        <p:nvSpPr>
          <p:cNvPr id="135" name="Google Shape;135;p24"/>
          <p:cNvSpPr txBox="1">
            <a:spLocks noGrp="1"/>
          </p:cNvSpPr>
          <p:nvPr>
            <p:ph type="body" idx="3"/>
          </p:nvPr>
        </p:nvSpPr>
        <p:spPr>
          <a:xfrm>
            <a:off x="6934623" y="5436563"/>
            <a:ext cx="4771006" cy="731141"/>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pic>
        <p:nvPicPr>
          <p:cNvPr id="136" name="Google Shape;136;p24" descr="Google Shape;113;p24"/>
          <p:cNvPicPr preferRelativeResize="0"/>
          <p:nvPr/>
        </p:nvPicPr>
        <p:blipFill rotWithShape="1">
          <a:blip r:embed="rId2">
            <a:alphaModFix/>
          </a:blip>
          <a:srcRect/>
          <a:stretch/>
        </p:blipFill>
        <p:spPr>
          <a:xfrm>
            <a:off x="605556" y="384248"/>
            <a:ext cx="4437442" cy="2374551"/>
          </a:xfrm>
          <a:prstGeom prst="rect">
            <a:avLst/>
          </a:prstGeom>
          <a:noFill/>
          <a:ln>
            <a:noFill/>
          </a:ln>
        </p:spPr>
      </p:pic>
      <p:sp>
        <p:nvSpPr>
          <p:cNvPr id="137" name="Google Shape;137;p24"/>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pic>
        <p:nvPicPr>
          <p:cNvPr id="2" name="Google Shape;30;p21" descr="Blue text on a white background&#10;&#10;Description automatically generated">
            <a:extLst>
              <a:ext uri="{FF2B5EF4-FFF2-40B4-BE49-F238E27FC236}">
                <a16:creationId xmlns:a16="http://schemas.microsoft.com/office/drawing/2014/main" id="{46287286-9C1D-056F-A0B6-D102B7A2558C}"/>
              </a:ext>
            </a:extLst>
          </p:cNvPr>
          <p:cNvPicPr preferRelativeResize="0"/>
          <p:nvPr userDrawn="1"/>
        </p:nvPicPr>
        <p:blipFill rotWithShape="1">
          <a:blip r:embed="rId3">
            <a:alphaModFix/>
          </a:blip>
          <a:srcRect/>
          <a:stretch/>
        </p:blipFill>
        <p:spPr>
          <a:xfrm>
            <a:off x="219685" y="6160363"/>
            <a:ext cx="2505116" cy="52556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Font Typecae &amp; Size">
  <p:cSld name="Font Typecae &amp; Size">
    <p:spTree>
      <p:nvGrpSpPr>
        <p:cNvPr id="1" name="Shape 138"/>
        <p:cNvGrpSpPr/>
        <p:nvPr/>
      </p:nvGrpSpPr>
      <p:grpSpPr>
        <a:xfrm>
          <a:off x="0" y="0"/>
          <a:ext cx="0" cy="0"/>
          <a:chOff x="0" y="0"/>
          <a:chExt cx="0" cy="0"/>
        </a:xfrm>
      </p:grpSpPr>
      <p:sp>
        <p:nvSpPr>
          <p:cNvPr id="139" name="Google Shape;139;p25"/>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Icons">
  <p:cSld name="Icons">
    <p:spTree>
      <p:nvGrpSpPr>
        <p:cNvPr id="1" name="Shape 140"/>
        <p:cNvGrpSpPr/>
        <p:nvPr/>
      </p:nvGrpSpPr>
      <p:grpSpPr>
        <a:xfrm>
          <a:off x="0" y="0"/>
          <a:ext cx="0" cy="0"/>
          <a:chOff x="0" y="0"/>
          <a:chExt cx="0" cy="0"/>
        </a:xfrm>
      </p:grpSpPr>
      <p:sp>
        <p:nvSpPr>
          <p:cNvPr id="141" name="Google Shape;141;p26"/>
          <p:cNvSpPr txBox="1"/>
          <p:nvPr/>
        </p:nvSpPr>
        <p:spPr>
          <a:xfrm rot="-5400000">
            <a:off x="10305512" y="4843384"/>
            <a:ext cx="3173497" cy="23110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surviving digital</a:t>
            </a:r>
            <a:endParaRPr sz="1400" b="0" i="0" u="none" strike="noStrike" cap="none">
              <a:solidFill>
                <a:srgbClr val="000000"/>
              </a:solidFill>
              <a:latin typeface="Arial"/>
              <a:ea typeface="Arial"/>
              <a:cs typeface="Arial"/>
              <a:sym typeface="Arial"/>
            </a:endParaRPr>
          </a:p>
        </p:txBody>
      </p:sp>
      <p:cxnSp>
        <p:nvCxnSpPr>
          <p:cNvPr id="142" name="Google Shape;142;p26"/>
          <p:cNvCxnSpPr/>
          <p:nvPr/>
        </p:nvCxnSpPr>
        <p:spPr>
          <a:xfrm flipH="1">
            <a:off x="11791088" y="6609817"/>
            <a:ext cx="224150" cy="1"/>
          </a:xfrm>
          <a:prstGeom prst="straightConnector1">
            <a:avLst/>
          </a:prstGeom>
          <a:noFill/>
          <a:ln w="9525" cap="flat" cmpd="sng">
            <a:solidFill>
              <a:srgbClr val="009AC1"/>
            </a:solidFill>
            <a:prstDash val="solid"/>
            <a:miter lim="400000"/>
            <a:headEnd type="none" w="sm" len="sm"/>
            <a:tailEnd type="none" w="sm" len="sm"/>
          </a:ln>
        </p:spPr>
      </p:cxnSp>
      <p:sp>
        <p:nvSpPr>
          <p:cNvPr id="143" name="Google Shape;143;p26"/>
          <p:cNvSpPr/>
          <p:nvPr/>
        </p:nvSpPr>
        <p:spPr>
          <a:xfrm rot="5400000">
            <a:off x="5693238" y="7996032"/>
            <a:ext cx="476912" cy="3282248"/>
          </a:xfrm>
          <a:prstGeom prst="rect">
            <a:avLst/>
          </a:prstGeom>
          <a:solidFill>
            <a:srgbClr val="009AC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200"/>
              <a:buFont typeface="Calibri"/>
              <a:buNone/>
            </a:pPr>
            <a:endParaRPr sz="1200" b="0" i="0" u="none" strike="noStrike" cap="none">
              <a:solidFill>
                <a:schemeClr val="accent1"/>
              </a:solidFill>
              <a:latin typeface="Calibri"/>
              <a:ea typeface="Calibri"/>
              <a:cs typeface="Calibri"/>
              <a:sym typeface="Calibri"/>
            </a:endParaRPr>
          </a:p>
        </p:txBody>
      </p:sp>
      <p:sp>
        <p:nvSpPr>
          <p:cNvPr id="144" name="Google Shape;144;p26"/>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7"/>
          <p:cNvSpPr txBox="1"/>
          <p:nvPr/>
        </p:nvSpPr>
        <p:spPr>
          <a:xfrm rot="-5400000">
            <a:off x="10305512" y="4843384"/>
            <a:ext cx="3173497" cy="23110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surviving digital</a:t>
            </a:r>
            <a:endParaRPr sz="1400" b="0" i="0" u="none" strike="noStrike" cap="none">
              <a:solidFill>
                <a:srgbClr val="000000"/>
              </a:solidFill>
              <a:latin typeface="Arial"/>
              <a:ea typeface="Arial"/>
              <a:cs typeface="Arial"/>
              <a:sym typeface="Arial"/>
            </a:endParaRPr>
          </a:p>
        </p:txBody>
      </p:sp>
      <p:cxnSp>
        <p:nvCxnSpPr>
          <p:cNvPr id="7" name="Google Shape;7;p17"/>
          <p:cNvCxnSpPr/>
          <p:nvPr/>
        </p:nvCxnSpPr>
        <p:spPr>
          <a:xfrm flipH="1">
            <a:off x="11791088" y="6609817"/>
            <a:ext cx="224150" cy="1"/>
          </a:xfrm>
          <a:prstGeom prst="straightConnector1">
            <a:avLst/>
          </a:prstGeom>
          <a:noFill/>
          <a:ln w="9525" cap="flat" cmpd="sng">
            <a:solidFill>
              <a:srgbClr val="009AC1"/>
            </a:solidFill>
            <a:prstDash val="solid"/>
            <a:miter lim="400000"/>
            <a:headEnd type="none" w="sm" len="sm"/>
            <a:tailEnd type="none" w="sm" len="sm"/>
          </a:ln>
        </p:spPr>
      </p:cxnSp>
      <p:sp>
        <p:nvSpPr>
          <p:cNvPr id="8" name="Google Shape;8;p17"/>
          <p:cNvSpPr/>
          <p:nvPr/>
        </p:nvSpPr>
        <p:spPr>
          <a:xfrm>
            <a:off x="0" y="0"/>
            <a:ext cx="12192000" cy="6858001"/>
          </a:xfrm>
          <a:prstGeom prst="rect">
            <a:avLst/>
          </a:prstGeom>
          <a:solidFill>
            <a:srgbClr val="74659A"/>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 name="Google Shape;9;p17"/>
          <p:cNvSpPr txBox="1"/>
          <p:nvPr/>
        </p:nvSpPr>
        <p:spPr>
          <a:xfrm>
            <a:off x="424668" y="528534"/>
            <a:ext cx="6498647" cy="73910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FFFFFF"/>
              </a:buClr>
              <a:buSzPts val="4400"/>
              <a:buFont typeface="Calibri"/>
              <a:buNone/>
            </a:pPr>
            <a:r>
              <a:rPr lang="en-US" sz="4400" b="0" i="0" u="none" strike="noStrike" cap="none">
                <a:solidFill>
                  <a:srgbClr val="FFFFFF"/>
                </a:solidFill>
                <a:latin typeface="Calibri"/>
                <a:ea typeface="Calibri"/>
                <a:cs typeface="Calibri"/>
                <a:sym typeface="Calibri"/>
              </a:rPr>
              <a:t>FONT TYPEFACE &amp; SIZE</a:t>
            </a:r>
            <a:endParaRPr sz="1400" b="0" i="0" u="none" strike="noStrike" cap="none">
              <a:solidFill>
                <a:srgbClr val="000000"/>
              </a:solidFill>
              <a:latin typeface="Arial"/>
              <a:ea typeface="Arial"/>
              <a:cs typeface="Arial"/>
              <a:sym typeface="Arial"/>
            </a:endParaRPr>
          </a:p>
        </p:txBody>
      </p:sp>
      <p:sp>
        <p:nvSpPr>
          <p:cNvPr id="10" name="Google Shape;10;p17"/>
          <p:cNvSpPr txBox="1"/>
          <p:nvPr/>
        </p:nvSpPr>
        <p:spPr>
          <a:xfrm>
            <a:off x="7347983" y="564842"/>
            <a:ext cx="4589208" cy="540000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FFFFFF"/>
              </a:buClr>
              <a:buSzPts val="3000"/>
              <a:buFont typeface="Calibri"/>
              <a:buNone/>
            </a:pPr>
            <a:r>
              <a:rPr lang="en-US" sz="3000" b="0" i="0" u="none" strike="noStrike" cap="none">
                <a:solidFill>
                  <a:srgbClr val="FFFFFF"/>
                </a:solidFill>
                <a:latin typeface="Calibri"/>
                <a:ea typeface="Calibri"/>
                <a:cs typeface="Calibri"/>
                <a:sym typeface="Calibri"/>
              </a:rPr>
              <a:t>PLEASE ENSURE TO KEEP FONTS AS PER THE LAYOUT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FFFFFF"/>
              </a:buClr>
              <a:buSzPts val="3000"/>
              <a:buFont typeface="Calibri"/>
              <a:buNone/>
            </a:pPr>
            <a:r>
              <a:rPr lang="en-US" sz="3000" b="0" i="0" u="none" strike="noStrike" cap="none">
                <a:solidFill>
                  <a:srgbClr val="FFFFFF"/>
                </a:solidFill>
                <a:latin typeface="Calibri"/>
                <a:ea typeface="Calibri"/>
                <a:cs typeface="Calibri"/>
                <a:sym typeface="Calibri"/>
              </a:rPr>
              <a:t>48 point  -  Divider Slides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FFFFFF"/>
              </a:buClr>
              <a:buSzPts val="3000"/>
              <a:buFont typeface="Calibri"/>
              <a:buNone/>
            </a:pPr>
            <a:r>
              <a:rPr lang="en-US" sz="3000" b="0" i="0" u="none" strike="noStrike" cap="none">
                <a:solidFill>
                  <a:srgbClr val="FFFFFF"/>
                </a:solidFill>
                <a:latin typeface="Calibri"/>
                <a:ea typeface="Calibri"/>
                <a:cs typeface="Calibri"/>
                <a:sym typeface="Calibri"/>
              </a:rPr>
              <a:t>36 point  -  Title Heading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FFFFFF"/>
              </a:buClr>
              <a:buSzPts val="3000"/>
              <a:buFont typeface="Calibri"/>
              <a:buNone/>
            </a:pPr>
            <a:r>
              <a:rPr lang="en-US" sz="3000" b="0" i="0" u="none" strike="noStrike" cap="none">
                <a:solidFill>
                  <a:srgbClr val="FFFFFF"/>
                </a:solidFill>
                <a:latin typeface="Calibri"/>
                <a:ea typeface="Calibri"/>
                <a:cs typeface="Calibri"/>
                <a:sym typeface="Calibri"/>
              </a:rPr>
              <a:t>30 point  -  Sub-Titles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3000"/>
              <a:buFont typeface="Calibri"/>
              <a:buNone/>
            </a:pPr>
            <a:r>
              <a:rPr lang="en-US" sz="3000" b="0" i="0" u="none" strike="noStrike" cap="none">
                <a:solidFill>
                  <a:srgbClr val="FFFFFF"/>
                </a:solidFill>
                <a:latin typeface="Calibri"/>
                <a:ea typeface="Calibri"/>
                <a:cs typeface="Calibri"/>
                <a:sym typeface="Calibri"/>
              </a:rPr>
              <a:t>	       - Quotes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FFFFFF"/>
              </a:buClr>
              <a:buSzPts val="3000"/>
              <a:buFont typeface="Calibri"/>
              <a:buNone/>
            </a:pPr>
            <a:r>
              <a:rPr lang="en-US" sz="3000" b="0" i="0" u="none" strike="noStrike" cap="none">
                <a:solidFill>
                  <a:srgbClr val="FFFFFF"/>
                </a:solidFill>
                <a:latin typeface="Calibri"/>
                <a:ea typeface="Calibri"/>
                <a:cs typeface="Calibri"/>
                <a:sym typeface="Calibri"/>
              </a:rPr>
              <a:t>24 point  -  Main Text Body </a:t>
            </a:r>
            <a:endParaRPr sz="1400" b="0" i="0" u="none" strike="noStrike" cap="none">
              <a:solidFill>
                <a:srgbClr val="000000"/>
              </a:solidFill>
              <a:latin typeface="Arial"/>
              <a:ea typeface="Arial"/>
              <a:cs typeface="Arial"/>
              <a:sym typeface="Arial"/>
            </a:endParaRPr>
          </a:p>
        </p:txBody>
      </p:sp>
      <p:sp>
        <p:nvSpPr>
          <p:cNvPr id="11" name="Google Shape;11;p17"/>
          <p:cNvSpPr txBox="1"/>
          <p:nvPr/>
        </p:nvSpPr>
        <p:spPr>
          <a:xfrm>
            <a:off x="424669" y="2014903"/>
            <a:ext cx="5845501" cy="275840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FFFFFF"/>
              </a:buClr>
              <a:buSzPts val="2400"/>
              <a:buFont typeface="Calibri"/>
              <a:buNone/>
            </a:pPr>
            <a:r>
              <a:rPr lang="en-US" sz="2400" b="0" i="0" u="none" strike="noStrike" cap="none">
                <a:solidFill>
                  <a:srgbClr val="FFFFFF"/>
                </a:solidFill>
                <a:latin typeface="Calibri"/>
                <a:ea typeface="Calibri"/>
                <a:cs typeface="Calibri"/>
                <a:sym typeface="Calibri"/>
              </a:rPr>
              <a:t>Please ensure to keep the font sizes set as per the slide layouts. The font used throughout the </a:t>
            </a:r>
            <a:r>
              <a:rPr lang="en-US" sz="2400" b="1" i="0" u="none" strike="noStrike" cap="none">
                <a:solidFill>
                  <a:srgbClr val="FFFFFF"/>
                </a:solidFill>
                <a:latin typeface="Calibri"/>
                <a:ea typeface="Calibri"/>
                <a:cs typeface="Calibri"/>
                <a:sym typeface="Calibri"/>
              </a:rPr>
              <a:t>Surviving Digital </a:t>
            </a:r>
            <a:r>
              <a:rPr lang="en-US" sz="2400" b="0" i="0" u="none" strike="noStrike" cap="none">
                <a:solidFill>
                  <a:srgbClr val="FFFFFF"/>
                </a:solidFill>
                <a:latin typeface="Calibri"/>
                <a:ea typeface="Calibri"/>
                <a:cs typeface="Calibri"/>
                <a:sym typeface="Calibri"/>
              </a:rPr>
              <a:t>PowerPoint is….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FFFFFF"/>
              </a:buClr>
              <a:buSzPts val="3600"/>
              <a:buFont typeface="Calibri"/>
              <a:buNone/>
            </a:pPr>
            <a:r>
              <a:rPr lang="en-US" sz="3600" b="1" i="1" u="none" strike="noStrike" cap="none">
                <a:solidFill>
                  <a:srgbClr val="FFFFFF"/>
                </a:solidFill>
                <a:latin typeface="Calibri"/>
                <a:ea typeface="Calibri"/>
                <a:cs typeface="Calibri"/>
                <a:sym typeface="Calibri"/>
              </a:rPr>
              <a:t>Calibri</a:t>
            </a:r>
            <a:endParaRPr sz="1400" b="0" i="0" u="none" strike="noStrike" cap="none">
              <a:solidFill>
                <a:srgbClr val="000000"/>
              </a:solidFill>
              <a:latin typeface="Arial"/>
              <a:ea typeface="Arial"/>
              <a:cs typeface="Arial"/>
              <a:sym typeface="Arial"/>
            </a:endParaRPr>
          </a:p>
        </p:txBody>
      </p:sp>
      <p:cxnSp>
        <p:nvCxnSpPr>
          <p:cNvPr id="12" name="Google Shape;12;p17"/>
          <p:cNvCxnSpPr/>
          <p:nvPr/>
        </p:nvCxnSpPr>
        <p:spPr>
          <a:xfrm flipH="1">
            <a:off x="7098716" y="-1"/>
            <a:ext cx="1" cy="5540409"/>
          </a:xfrm>
          <a:prstGeom prst="straightConnector1">
            <a:avLst/>
          </a:prstGeom>
          <a:noFill/>
          <a:ln w="9525" cap="flat" cmpd="sng">
            <a:solidFill>
              <a:srgbClr val="FFFFFF"/>
            </a:solidFill>
            <a:prstDash val="solid"/>
            <a:miter lim="8000"/>
            <a:headEnd type="none" w="sm" len="sm"/>
            <a:tailEnd type="none" w="sm" len="sm"/>
          </a:ln>
        </p:spPr>
      </p:cxnSp>
      <p:cxnSp>
        <p:nvCxnSpPr>
          <p:cNvPr id="13" name="Google Shape;13;p17"/>
          <p:cNvCxnSpPr/>
          <p:nvPr/>
        </p:nvCxnSpPr>
        <p:spPr>
          <a:xfrm rot="10800000">
            <a:off x="1" y="1621486"/>
            <a:ext cx="7098715" cy="1"/>
          </a:xfrm>
          <a:prstGeom prst="straightConnector1">
            <a:avLst/>
          </a:prstGeom>
          <a:noFill/>
          <a:ln w="9525" cap="flat" cmpd="sng">
            <a:solidFill>
              <a:srgbClr val="FFFFFF"/>
            </a:solidFill>
            <a:prstDash val="solid"/>
            <a:miter lim="8000"/>
            <a:headEnd type="none" w="sm" len="sm"/>
            <a:tailEnd type="none" w="sm" len="sm"/>
          </a:ln>
        </p:spPr>
      </p:cxnSp>
      <p:sp>
        <p:nvSpPr>
          <p:cNvPr id="14" name="Google Shape;14;p17"/>
          <p:cNvSpPr txBox="1"/>
          <p:nvPr/>
        </p:nvSpPr>
        <p:spPr>
          <a:xfrm>
            <a:off x="0" y="5968370"/>
            <a:ext cx="12192000" cy="802601"/>
          </a:xfrm>
          <a:prstGeom prst="rect">
            <a:avLst/>
          </a:prstGeom>
          <a:noFill/>
          <a:ln>
            <a:noFill/>
          </a:ln>
        </p:spPr>
        <p:txBody>
          <a:bodyPr spcFirstLastPara="1" wrap="square" lIns="45675" tIns="45675" rIns="45675" bIns="45675" anchor="t" anchorCtr="0">
            <a:spAutoFit/>
          </a:bodyPr>
          <a:lstStyle/>
          <a:p>
            <a:pPr marL="0" marR="0" lvl="0" indent="0" algn="ctr" rtl="0">
              <a:lnSpc>
                <a:spcPct val="100000"/>
              </a:lnSpc>
              <a:spcBef>
                <a:spcPts val="0"/>
              </a:spcBef>
              <a:spcAft>
                <a:spcPts val="0"/>
              </a:spcAft>
              <a:buClr>
                <a:srgbClr val="FFFFFF"/>
              </a:buClr>
              <a:buSzPts val="2400"/>
              <a:buFont typeface="Calibri"/>
              <a:buNone/>
            </a:pPr>
            <a:r>
              <a:rPr lang="en-US" sz="2400" b="0" i="0" u="none" strike="noStrike" cap="none">
                <a:solidFill>
                  <a:srgbClr val="FFFFFF"/>
                </a:solidFill>
                <a:latin typeface="Calibri"/>
                <a:ea typeface="Calibri"/>
                <a:cs typeface="Calibri"/>
                <a:sym typeface="Calibri"/>
              </a:rPr>
              <a:t>*** </a:t>
            </a:r>
            <a:r>
              <a:rPr lang="en-US" sz="2400" b="1" i="0" u="none" strike="noStrike" cap="none">
                <a:solidFill>
                  <a:srgbClr val="FFFFFF"/>
                </a:solidFill>
                <a:latin typeface="Calibri"/>
                <a:ea typeface="Calibri"/>
                <a:cs typeface="Calibri"/>
                <a:sym typeface="Calibri"/>
              </a:rPr>
              <a:t>PLEASE DELETE THIS INSTRUCTION SLIDE BEFORE PRESENTING FINAL PRESENTATION </a:t>
            </a:r>
            <a:r>
              <a:rPr lang="en-US" sz="2400" b="0" i="0" u="none" strike="noStrike" cap="none">
                <a:solidFill>
                  <a:srgbClr val="FFFFFF"/>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cxnSp>
        <p:nvCxnSpPr>
          <p:cNvPr id="15" name="Google Shape;15;p17"/>
          <p:cNvCxnSpPr/>
          <p:nvPr/>
        </p:nvCxnSpPr>
        <p:spPr>
          <a:xfrm rot="10800000">
            <a:off x="1" y="5541677"/>
            <a:ext cx="12191999" cy="1"/>
          </a:xfrm>
          <a:prstGeom prst="straightConnector1">
            <a:avLst/>
          </a:prstGeom>
          <a:noFill/>
          <a:ln w="9525" cap="flat" cmpd="sng">
            <a:solidFill>
              <a:srgbClr val="FFFFFF"/>
            </a:solidFill>
            <a:prstDash val="solid"/>
            <a:miter lim="8000"/>
            <a:headEnd type="none" w="sm" len="sm"/>
            <a:tailEnd type="none" w="sm" len="sm"/>
          </a:ln>
        </p:spPr>
      </p:cxnSp>
      <p:sp>
        <p:nvSpPr>
          <p:cNvPr id="16" name="Google Shape;16;p17"/>
          <p:cNvSpPr txBox="1">
            <a:spLocks noGrp="1"/>
          </p:cNvSpPr>
          <p:nvPr>
            <p:ph type="title"/>
          </p:nvPr>
        </p:nvSpPr>
        <p:spPr>
          <a:xfrm>
            <a:off x="609600" y="92074"/>
            <a:ext cx="10972800" cy="1508127"/>
          </a:xfrm>
          <a:prstGeom prst="rect">
            <a:avLst/>
          </a:prstGeom>
          <a:noFill/>
          <a:ln>
            <a:noFill/>
          </a:ln>
        </p:spPr>
        <p:txBody>
          <a:bodyPr spcFirstLastPara="1" wrap="square" lIns="45700" tIns="45700" rIns="45700"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7" name="Google Shape;17;p17"/>
          <p:cNvSpPr txBox="1">
            <a:spLocks noGrp="1"/>
          </p:cNvSpPr>
          <p:nvPr>
            <p:ph type="body" idx="1"/>
          </p:nvPr>
        </p:nvSpPr>
        <p:spPr>
          <a:xfrm>
            <a:off x="609600" y="1600200"/>
            <a:ext cx="10972800" cy="5257800"/>
          </a:xfrm>
          <a:prstGeom prst="rect">
            <a:avLst/>
          </a:prstGeom>
          <a:noFill/>
          <a:ln>
            <a:noFill/>
          </a:ln>
        </p:spPr>
        <p:txBody>
          <a:bodyPr spcFirstLastPara="1" wrap="square" lIns="45700" tIns="45700" rIns="45700"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8" name="Google Shape;18;p17"/>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sz="140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ZVNU0VR2ETw"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OUCp9N6wD_k"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
          <p:cNvSpPr txBox="1">
            <a:spLocks noGrp="1"/>
          </p:cNvSpPr>
          <p:nvPr>
            <p:ph type="subTitle" idx="4294967295"/>
          </p:nvPr>
        </p:nvSpPr>
        <p:spPr>
          <a:xfrm>
            <a:off x="334225" y="4397674"/>
            <a:ext cx="5335200" cy="1213802"/>
          </a:xfrm>
          <a:prstGeom prst="rect">
            <a:avLst/>
          </a:prstGeom>
          <a:noFill/>
          <a:ln>
            <a:noFill/>
          </a:ln>
        </p:spPr>
        <p:txBody>
          <a:bodyPr spcFirstLastPara="1" wrap="square" lIns="45675" tIns="45675" rIns="45675" bIns="45675" anchor="t" anchorCtr="0">
            <a:normAutofit/>
          </a:bodyPr>
          <a:lstStyle/>
          <a:p>
            <a:pPr marL="0" marR="0" lvl="0" indent="0" algn="l" rtl="0">
              <a:lnSpc>
                <a:spcPct val="98850"/>
              </a:lnSpc>
              <a:spcBef>
                <a:spcPts val="0"/>
              </a:spcBef>
              <a:spcAft>
                <a:spcPts val="0"/>
              </a:spcAft>
              <a:buClr>
                <a:srgbClr val="FFFFFF"/>
              </a:buClr>
              <a:buSzPts val="2400"/>
              <a:buFont typeface="Calibri"/>
              <a:buNone/>
            </a:pPr>
            <a:r>
              <a:rPr lang="en-US" sz="2400" b="1" i="0" u="none" strike="noStrike" cap="none">
                <a:solidFill>
                  <a:srgbClr val="FFFFFF"/>
                </a:solidFill>
                <a:latin typeface="Calibri"/>
                <a:ea typeface="Calibri"/>
                <a:cs typeface="Calibri"/>
                <a:sym typeface="Calibri"/>
              </a:rPr>
              <a:t>Module 3 –Music for social link</a:t>
            </a:r>
            <a:endParaRPr sz="2400" i="0" u="none" strike="noStrike" cap="none">
              <a:solidFill>
                <a:srgbClr val="000000"/>
              </a:solidFill>
              <a:latin typeface="Calibri"/>
              <a:ea typeface="Calibri"/>
              <a:cs typeface="Calibri"/>
              <a:sym typeface="Calibri"/>
            </a:endParaRPr>
          </a:p>
        </p:txBody>
      </p:sp>
      <p:sp>
        <p:nvSpPr>
          <p:cNvPr id="217" name="Google Shape;217;p1"/>
          <p:cNvSpPr txBox="1">
            <a:spLocks noGrp="1"/>
          </p:cNvSpPr>
          <p:nvPr>
            <p:ph type="body" idx="2"/>
          </p:nvPr>
        </p:nvSpPr>
        <p:spPr>
          <a:xfrm>
            <a:off x="334224" y="3015500"/>
            <a:ext cx="4742402" cy="368101"/>
          </a:xfrm>
          <a:prstGeom prst="rect">
            <a:avLst/>
          </a:prstGeom>
          <a:noFill/>
          <a:ln>
            <a:noFill/>
          </a:ln>
        </p:spPr>
        <p:txBody>
          <a:bodyPr spcFirstLastPara="1" wrap="square" lIns="45675" tIns="45675" rIns="45675" bIns="45675" anchor="t" anchorCtr="0">
            <a:noAutofit/>
          </a:bodyPr>
          <a:lstStyle/>
          <a:p>
            <a:pPr marL="0" marR="0" lvl="0" indent="0" algn="l" rtl="0">
              <a:lnSpc>
                <a:spcPct val="100000"/>
              </a:lnSpc>
              <a:spcBef>
                <a:spcPts val="0"/>
              </a:spcBef>
              <a:spcAft>
                <a:spcPts val="0"/>
              </a:spcAft>
              <a:buClr>
                <a:srgbClr val="FFFFFF"/>
              </a:buClr>
              <a:buSzPts val="1968"/>
              <a:buFont typeface="Calibri"/>
              <a:buNone/>
            </a:pPr>
            <a:r>
              <a:rPr lang="en-US" sz="2400" b="1">
                <a:solidFill>
                  <a:srgbClr val="FFFFFF"/>
                </a:solidFill>
                <a:latin typeface="Calibri"/>
                <a:ea typeface="Calibri"/>
                <a:cs typeface="Calibri"/>
                <a:sym typeface="Calibri"/>
              </a:rPr>
              <a:t>Training course: Surviving digital</a:t>
            </a:r>
            <a:endParaRPr sz="2400">
              <a:latin typeface="Calibri"/>
              <a:ea typeface="Calibri"/>
              <a:cs typeface="Calibri"/>
              <a:sym typeface="Calibri"/>
            </a:endParaRPr>
          </a:p>
        </p:txBody>
      </p:sp>
      <p:sp>
        <p:nvSpPr>
          <p:cNvPr id="218" name="Google Shape;218;p1"/>
          <p:cNvSpPr txBox="1">
            <a:spLocks noGrp="1"/>
          </p:cNvSpPr>
          <p:nvPr>
            <p:ph type="body" idx="3"/>
          </p:nvPr>
        </p:nvSpPr>
        <p:spPr>
          <a:xfrm>
            <a:off x="7840716" y="5611393"/>
            <a:ext cx="3700103" cy="731141"/>
          </a:xfrm>
          <a:prstGeom prst="rect">
            <a:avLst/>
          </a:prstGeom>
          <a:noFill/>
          <a:ln>
            <a:noFill/>
          </a:ln>
        </p:spPr>
        <p:txBody>
          <a:bodyPr spcFirstLastPara="1" wrap="square" lIns="45675" tIns="45675" rIns="45675" bIns="45675" anchor="ctr" anchorCtr="0">
            <a:normAutofit/>
          </a:bodyPr>
          <a:lstStyle/>
          <a:p>
            <a:pPr marL="0" lvl="0" indent="0" algn="r" rtl="0">
              <a:lnSpc>
                <a:spcPct val="90000"/>
              </a:lnSpc>
              <a:spcBef>
                <a:spcPts val="0"/>
              </a:spcBef>
              <a:spcAft>
                <a:spcPts val="0"/>
              </a:spcAft>
              <a:buClr>
                <a:srgbClr val="FFFFFF"/>
              </a:buClr>
              <a:buSzPts val="2500"/>
              <a:buFont typeface="Calibri"/>
              <a:buNone/>
            </a:pPr>
            <a:r>
              <a:rPr lang="en-US" sz="2400" b="1">
                <a:solidFill>
                  <a:schemeClr val="lt1"/>
                </a:solidFill>
                <a:latin typeface="Calibri"/>
                <a:ea typeface="Calibri"/>
                <a:cs typeface="Calibri"/>
                <a:sym typeface="Calibri"/>
              </a:rPr>
              <a:t>www.survivingdigital.eu</a:t>
            </a:r>
            <a:endParaRPr sz="2400" b="1">
              <a:solidFill>
                <a:schemeClr val="lt1"/>
              </a:solidFill>
              <a:latin typeface="Calibri"/>
              <a:ea typeface="Calibri"/>
              <a:cs typeface="Calibri"/>
              <a:sym typeface="Calibri"/>
            </a:endParaRPr>
          </a:p>
        </p:txBody>
      </p:sp>
      <p:grpSp>
        <p:nvGrpSpPr>
          <p:cNvPr id="219" name="Google Shape;219;p1"/>
          <p:cNvGrpSpPr/>
          <p:nvPr/>
        </p:nvGrpSpPr>
        <p:grpSpPr>
          <a:xfrm>
            <a:off x="5718874" y="423474"/>
            <a:ext cx="5982509" cy="4551483"/>
            <a:chOff x="0" y="0"/>
            <a:chExt cx="5982507" cy="4551482"/>
          </a:xfrm>
        </p:grpSpPr>
        <p:sp>
          <p:nvSpPr>
            <p:cNvPr id="220" name="Google Shape;220;p1"/>
            <p:cNvSpPr/>
            <p:nvPr/>
          </p:nvSpPr>
          <p:spPr>
            <a:xfrm>
              <a:off x="0" y="0"/>
              <a:ext cx="5982507" cy="4551482"/>
            </a:xfrm>
            <a:prstGeom prst="rect">
              <a:avLst/>
            </a:prstGeom>
            <a:solidFill>
              <a:srgbClr val="F2F2F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accent1"/>
                </a:buClr>
                <a:buSzPts val="1400"/>
                <a:buFont typeface="Arial"/>
                <a:buNone/>
              </a:pPr>
              <a:endParaRPr sz="1400" b="0" i="0" u="none" strike="noStrike" cap="none">
                <a:solidFill>
                  <a:schemeClr val="accent1"/>
                </a:solidFill>
                <a:latin typeface="Arial"/>
                <a:ea typeface="Arial"/>
                <a:cs typeface="Arial"/>
                <a:sym typeface="Arial"/>
              </a:endParaRPr>
            </a:p>
          </p:txBody>
        </p:sp>
        <p:pic>
          <p:nvPicPr>
            <p:cNvPr id="221" name="Google Shape;221;p1" descr="image13.jpeg"/>
            <p:cNvPicPr preferRelativeResize="0"/>
            <p:nvPr/>
          </p:nvPicPr>
          <p:blipFill rotWithShape="1">
            <a:blip r:embed="rId3">
              <a:alphaModFix/>
            </a:blip>
            <a:srcRect l="6267" r="6264"/>
            <a:stretch/>
          </p:blipFill>
          <p:spPr>
            <a:xfrm>
              <a:off x="0" y="0"/>
              <a:ext cx="5982506" cy="4551482"/>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pic>
        <p:nvPicPr>
          <p:cNvPr id="302" name="Google Shape;302;p10" descr="Google Shape;259;p10"/>
          <p:cNvPicPr preferRelativeResize="0"/>
          <p:nvPr/>
        </p:nvPicPr>
        <p:blipFill rotWithShape="1">
          <a:blip r:embed="rId3">
            <a:alphaModFix/>
          </a:blip>
          <a:srcRect l="8255" r="29479"/>
          <a:stretch/>
        </p:blipFill>
        <p:spPr>
          <a:xfrm>
            <a:off x="5888002" y="439729"/>
            <a:ext cx="5660531" cy="6045677"/>
          </a:xfrm>
          <a:prstGeom prst="rect">
            <a:avLst/>
          </a:prstGeom>
          <a:noFill/>
          <a:ln>
            <a:noFill/>
          </a:ln>
        </p:spPr>
      </p:pic>
      <p:sp>
        <p:nvSpPr>
          <p:cNvPr id="303" name="Google Shape;303;p10"/>
          <p:cNvSpPr txBox="1">
            <a:spLocks noGrp="1"/>
          </p:cNvSpPr>
          <p:nvPr>
            <p:ph type="body" idx="1"/>
          </p:nvPr>
        </p:nvSpPr>
        <p:spPr>
          <a:xfrm>
            <a:off x="323624" y="2116124"/>
            <a:ext cx="4981802" cy="4144501"/>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rgbClr val="FFFFFF"/>
              </a:buClr>
              <a:buSzPts val="1200"/>
              <a:buFont typeface="Calibri"/>
              <a:buNone/>
            </a:pPr>
            <a:r>
              <a:rPr lang="en-US" sz="1200" b="1"/>
              <a:t>Target Group: Kids from 2 years old with parents</a:t>
            </a:r>
            <a:endParaRPr/>
          </a:p>
          <a:p>
            <a:pPr marL="228600" lvl="0" indent="-228600" algn="l" rtl="0">
              <a:lnSpc>
                <a:spcPct val="90000"/>
              </a:lnSpc>
              <a:spcBef>
                <a:spcPts val="1000"/>
              </a:spcBef>
              <a:spcAft>
                <a:spcPts val="0"/>
              </a:spcAft>
              <a:buClr>
                <a:srgbClr val="FFFFFF"/>
              </a:buClr>
              <a:buSzPts val="1200"/>
              <a:buFont typeface="Calibri"/>
              <a:buNone/>
            </a:pPr>
            <a:endParaRPr sz="1200"/>
          </a:p>
          <a:p>
            <a:pPr marL="228600" lvl="0" indent="-228600" algn="just" rtl="0">
              <a:lnSpc>
                <a:spcPct val="90000"/>
              </a:lnSpc>
              <a:spcBef>
                <a:spcPts val="1500"/>
              </a:spcBef>
              <a:spcAft>
                <a:spcPts val="0"/>
              </a:spcAft>
              <a:buClr>
                <a:srgbClr val="FFFFFF"/>
              </a:buClr>
              <a:buSzPts val="1200"/>
              <a:buFont typeface="Calibri"/>
              <a:buNone/>
            </a:pPr>
            <a:r>
              <a:rPr lang="en-US" sz="1200"/>
              <a:t>a) Family Music Jam Session: Encourage families to gather together and create their own music jam sessions. Provide them with simple instruments such as shakers, drums, or even homemade instruments. Encourage each family member to contribute to the rhythm and melody, fostering collaboration and creativity.</a:t>
            </a:r>
            <a:endParaRPr/>
          </a:p>
          <a:p>
            <a:pPr marL="228600" lvl="0" indent="-228600" algn="just" rtl="0">
              <a:lnSpc>
                <a:spcPct val="90000"/>
              </a:lnSpc>
              <a:spcBef>
                <a:spcPts val="3000"/>
              </a:spcBef>
              <a:spcAft>
                <a:spcPts val="0"/>
              </a:spcAft>
              <a:buClr>
                <a:srgbClr val="FFFFFF"/>
              </a:buClr>
              <a:buSzPts val="1200"/>
              <a:buFont typeface="Calibri"/>
              <a:buNone/>
            </a:pPr>
            <a:r>
              <a:rPr lang="en-US" sz="1200"/>
              <a:t>b) Musical Storytelling: Invite families to create their own musical stories. Provide them with a theme or a specific story prompt, and ask them to compose a short musical piece that represents the narrative. This activity promotes imagination, communication, and music composition skills.</a:t>
            </a:r>
            <a:endParaRPr/>
          </a:p>
        </p:txBody>
      </p:sp>
      <p:sp>
        <p:nvSpPr>
          <p:cNvPr id="304" name="Google Shape;304;p10"/>
          <p:cNvSpPr txBox="1">
            <a:spLocks noGrp="1"/>
          </p:cNvSpPr>
          <p:nvPr>
            <p:ph type="body" idx="3"/>
          </p:nvPr>
        </p:nvSpPr>
        <p:spPr>
          <a:xfrm>
            <a:off x="226199" y="861575"/>
            <a:ext cx="5429401" cy="1021201"/>
          </a:xfrm>
          <a:prstGeom prst="rect">
            <a:avLst/>
          </a:prstGeom>
          <a:noFill/>
          <a:ln>
            <a:noFill/>
          </a:ln>
        </p:spPr>
        <p:txBody>
          <a:bodyPr spcFirstLastPara="1" wrap="square" lIns="45675" tIns="45675" rIns="45675" bIns="45675" anchor="t" anchorCtr="0">
            <a:normAutofit/>
          </a:bodyPr>
          <a:lstStyle/>
          <a:p>
            <a:pPr marL="0" marR="0" lvl="0" indent="0" algn="l" rtl="0">
              <a:lnSpc>
                <a:spcPct val="90000"/>
              </a:lnSpc>
              <a:spcBef>
                <a:spcPts val="0"/>
              </a:spcBef>
              <a:spcAft>
                <a:spcPts val="0"/>
              </a:spcAft>
              <a:buClr>
                <a:srgbClr val="00B6E6"/>
              </a:buClr>
              <a:buSzPts val="2400"/>
              <a:buFont typeface="Calibri"/>
              <a:buNone/>
            </a:pPr>
            <a:r>
              <a:rPr lang="en-US" sz="2400" b="1">
                <a:solidFill>
                  <a:srgbClr val="00B6E6"/>
                </a:solidFill>
                <a:latin typeface="Calibri"/>
                <a:ea typeface="Calibri"/>
                <a:cs typeface="Calibri"/>
                <a:sym typeface="Calibri"/>
              </a:rPr>
              <a:t>Activities: Jam Session and Musical Storytelling</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11"/>
          <p:cNvSpPr txBox="1">
            <a:spLocks noGrp="1"/>
          </p:cNvSpPr>
          <p:nvPr>
            <p:ph type="body" idx="1"/>
          </p:nvPr>
        </p:nvSpPr>
        <p:spPr>
          <a:xfrm>
            <a:off x="6227999" y="981199"/>
            <a:ext cx="5457902" cy="5444702"/>
          </a:xfrm>
          <a:prstGeom prst="rect">
            <a:avLst/>
          </a:prstGeom>
          <a:noFill/>
          <a:ln>
            <a:noFill/>
          </a:ln>
        </p:spPr>
        <p:txBody>
          <a:bodyPr spcFirstLastPara="1" wrap="square" lIns="45675" tIns="45675" rIns="45675" bIns="45675" anchor="t" anchorCtr="0">
            <a:normAutofit/>
          </a:bodyPr>
          <a:lstStyle/>
          <a:p>
            <a:pPr marL="0" lvl="0" indent="0" algn="l" rtl="0">
              <a:lnSpc>
                <a:spcPct val="72000"/>
              </a:lnSpc>
              <a:spcBef>
                <a:spcPts val="0"/>
              </a:spcBef>
              <a:spcAft>
                <a:spcPts val="0"/>
              </a:spcAft>
              <a:buClr>
                <a:srgbClr val="FFFFFF"/>
              </a:buClr>
              <a:buSzPts val="1400"/>
              <a:buFont typeface="Calibri"/>
              <a:buNone/>
            </a:pPr>
            <a:endParaRPr sz="1400">
              <a:solidFill>
                <a:srgbClr val="262626"/>
              </a:solidFill>
            </a:endParaRPr>
          </a:p>
          <a:p>
            <a:pPr marL="0" lvl="0" indent="0" algn="just" rtl="0">
              <a:lnSpc>
                <a:spcPct val="100000"/>
              </a:lnSpc>
              <a:spcBef>
                <a:spcPts val="3000"/>
              </a:spcBef>
              <a:spcAft>
                <a:spcPts val="0"/>
              </a:spcAft>
              <a:buClr>
                <a:srgbClr val="FFFFFF"/>
              </a:buClr>
              <a:buSzPts val="1200"/>
              <a:buFont typeface="Calibri"/>
              <a:buNone/>
            </a:pPr>
            <a:r>
              <a:rPr lang="en-US" sz="1200"/>
              <a:t>The aim of these workshops is to unleash children's sense of rhythm, through the practice of simple traditional percussion instruments. These workshops bring children into contact with oral culture, showing them other ways of learning things, and other ways of looking at music.</a:t>
            </a:r>
            <a:endParaRPr sz="4800"/>
          </a:p>
          <a:p>
            <a:pPr marL="0" lvl="0" indent="0" algn="just" rtl="0">
              <a:lnSpc>
                <a:spcPct val="100000"/>
              </a:lnSpc>
              <a:spcBef>
                <a:spcPts val="3000"/>
              </a:spcBef>
              <a:spcAft>
                <a:spcPts val="0"/>
              </a:spcAft>
              <a:buClr>
                <a:srgbClr val="FFFFFF"/>
              </a:buClr>
              <a:buSzPts val="1200"/>
              <a:buFont typeface="Calibri"/>
              <a:buNone/>
            </a:pPr>
            <a:r>
              <a:rPr lang="en-US" sz="1200" b="1" u="sng"/>
              <a:t>Step 1: Give context</a:t>
            </a:r>
            <a:endParaRPr sz="4800"/>
          </a:p>
          <a:p>
            <a:pPr marL="0" lvl="0" indent="0" algn="just" rtl="0">
              <a:lnSpc>
                <a:spcPct val="100000"/>
              </a:lnSpc>
              <a:spcBef>
                <a:spcPts val="2500"/>
              </a:spcBef>
              <a:spcAft>
                <a:spcPts val="0"/>
              </a:spcAft>
              <a:buClr>
                <a:srgbClr val="FFFFFF"/>
              </a:buClr>
              <a:buSzPts val="1200"/>
              <a:buFont typeface="Calibri"/>
              <a:buNone/>
            </a:pPr>
            <a:r>
              <a:rPr lang="en-US" sz="1200" b="1"/>
              <a:t>What is Batucada ?</a:t>
            </a:r>
            <a:endParaRPr sz="4800"/>
          </a:p>
          <a:p>
            <a:pPr marL="0" lvl="0" indent="0" algn="just" rtl="0">
              <a:lnSpc>
                <a:spcPct val="100000"/>
              </a:lnSpc>
              <a:spcBef>
                <a:spcPts val="1000"/>
              </a:spcBef>
              <a:spcAft>
                <a:spcPts val="0"/>
              </a:spcAft>
              <a:buClr>
                <a:srgbClr val="FFFFFF"/>
              </a:buClr>
              <a:buSzPts val="1200"/>
              <a:buFont typeface="Calibri"/>
              <a:buNone/>
            </a:pPr>
            <a:r>
              <a:rPr lang="en-US" sz="1200"/>
              <a:t>Batucada is a Brazilian percussive musical and dance style rooted in African rhythms, known for its energetic and rhythmic sound.</a:t>
            </a:r>
            <a:endParaRPr sz="4800"/>
          </a:p>
          <a:p>
            <a:pPr marL="228600" lvl="0" indent="-222566" algn="just" rtl="0">
              <a:lnSpc>
                <a:spcPct val="100000"/>
              </a:lnSpc>
              <a:spcBef>
                <a:spcPts val="1000"/>
              </a:spcBef>
              <a:spcAft>
                <a:spcPts val="0"/>
              </a:spcAft>
              <a:buClr>
                <a:srgbClr val="FFFFFF"/>
              </a:buClr>
              <a:buSzPts val="1200"/>
              <a:buFont typeface="Calibri"/>
              <a:buAutoNum type="arabicPeriod"/>
            </a:pPr>
            <a:r>
              <a:rPr lang="en-US" sz="1200"/>
              <a:t>Carnival Highlight: It plays a prominent role in Brazilian Carnival celebrations, where large batucada ensembles parade through the streets, creating a festive atmosphere.</a:t>
            </a:r>
            <a:endParaRPr sz="4800"/>
          </a:p>
          <a:p>
            <a:pPr marL="228600" lvl="0" indent="-222566" algn="just" rtl="0">
              <a:lnSpc>
                <a:spcPct val="100000"/>
              </a:lnSpc>
              <a:spcBef>
                <a:spcPts val="1000"/>
              </a:spcBef>
              <a:spcAft>
                <a:spcPts val="0"/>
              </a:spcAft>
              <a:buClr>
                <a:srgbClr val="FFFFFF"/>
              </a:buClr>
              <a:buSzPts val="1200"/>
              <a:buFont typeface="Calibri"/>
              <a:buAutoNum type="arabicPeriod"/>
            </a:pPr>
            <a:r>
              <a:rPr lang="en-US" sz="1200"/>
              <a:t>Instruments: Batucada relies heavily on percussion instruments like surdo drums, tamborims, cuícas, and agogô bells to create its distinctive beats.</a:t>
            </a:r>
            <a:endParaRPr sz="4800"/>
          </a:p>
          <a:p>
            <a:pPr marL="228600" lvl="0" indent="-222566" algn="just" rtl="0">
              <a:lnSpc>
                <a:spcPct val="100000"/>
              </a:lnSpc>
              <a:spcBef>
                <a:spcPts val="1000"/>
              </a:spcBef>
              <a:spcAft>
                <a:spcPts val="0"/>
              </a:spcAft>
              <a:buClr>
                <a:srgbClr val="FFFFFF"/>
              </a:buClr>
              <a:buSzPts val="1200"/>
              <a:buFont typeface="Calibri"/>
              <a:buAutoNum type="arabicPeriod"/>
            </a:pPr>
            <a:r>
              <a:rPr lang="en-US" sz="1200"/>
              <a:t>Dance Element: In addition to music, batucada incorporates synchronized dance moves performed by dancers, enhancing its lively and dynamic presentation.</a:t>
            </a:r>
            <a:endParaRPr sz="4800"/>
          </a:p>
          <a:p>
            <a:pPr marL="228600" lvl="0" indent="-222566" algn="just" rtl="0">
              <a:lnSpc>
                <a:spcPct val="100000"/>
              </a:lnSpc>
              <a:spcBef>
                <a:spcPts val="1000"/>
              </a:spcBef>
              <a:spcAft>
                <a:spcPts val="0"/>
              </a:spcAft>
              <a:buClr>
                <a:srgbClr val="FFFFFF"/>
              </a:buClr>
              <a:buSzPts val="1200"/>
              <a:buFont typeface="Calibri"/>
              <a:buAutoNum type="arabicPeriod"/>
            </a:pPr>
            <a:r>
              <a:rPr lang="en-US" sz="1200"/>
              <a:t>Cultural Significance: Batucada serves as a cultural expression of Brazilian identity, reflecting the country's diverse heritage and bringing communities together in celebration.</a:t>
            </a:r>
            <a:endParaRPr/>
          </a:p>
        </p:txBody>
      </p:sp>
      <p:sp>
        <p:nvSpPr>
          <p:cNvPr id="310" name="Google Shape;310;p11"/>
          <p:cNvSpPr txBox="1">
            <a:spLocks noGrp="1"/>
          </p:cNvSpPr>
          <p:nvPr>
            <p:ph type="body" idx="3"/>
          </p:nvPr>
        </p:nvSpPr>
        <p:spPr>
          <a:xfrm>
            <a:off x="6282799" y="167400"/>
            <a:ext cx="4940401" cy="992700"/>
          </a:xfrm>
          <a:prstGeom prst="rect">
            <a:avLst/>
          </a:prstGeom>
          <a:noFill/>
          <a:ln>
            <a:noFill/>
          </a:ln>
        </p:spPr>
        <p:txBody>
          <a:bodyPr spcFirstLastPara="1" wrap="square" lIns="45675" tIns="45675" rIns="45675" bIns="45675" anchor="t" anchorCtr="0">
            <a:normAutofit/>
          </a:bodyPr>
          <a:lstStyle/>
          <a:p>
            <a:pPr marL="0" marR="0" lvl="0" indent="0" algn="l" rtl="0">
              <a:lnSpc>
                <a:spcPct val="90000"/>
              </a:lnSpc>
              <a:spcBef>
                <a:spcPts val="0"/>
              </a:spcBef>
              <a:spcAft>
                <a:spcPts val="0"/>
              </a:spcAft>
              <a:buClr>
                <a:srgbClr val="00B6E6"/>
              </a:buClr>
              <a:buSzPts val="2400"/>
              <a:buFont typeface="Calibri"/>
              <a:buNone/>
            </a:pPr>
            <a:r>
              <a:rPr lang="en-US" sz="2400" b="1">
                <a:solidFill>
                  <a:srgbClr val="00B6E6"/>
                </a:solidFill>
                <a:latin typeface="Calibri"/>
                <a:ea typeface="Calibri"/>
                <a:cs typeface="Calibri"/>
                <a:sym typeface="Calibri"/>
              </a:rPr>
              <a:t>Hands On Activity: Batucada Workshop</a:t>
            </a:r>
            <a:endParaRPr/>
          </a:p>
        </p:txBody>
      </p:sp>
      <p:pic>
        <p:nvPicPr>
          <p:cNvPr id="311" name="Google Shape;311;p11" descr="Google Shape;268;p11"/>
          <p:cNvPicPr preferRelativeResize="0"/>
          <p:nvPr/>
        </p:nvPicPr>
        <p:blipFill rotWithShape="1">
          <a:blip r:embed="rId3">
            <a:alphaModFix/>
          </a:blip>
          <a:srcRect/>
          <a:stretch/>
        </p:blipFill>
        <p:spPr>
          <a:xfrm>
            <a:off x="218249" y="981199"/>
            <a:ext cx="5742700" cy="421400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12"/>
          <p:cNvSpPr txBox="1">
            <a:spLocks noGrp="1"/>
          </p:cNvSpPr>
          <p:nvPr>
            <p:ph type="body" idx="1"/>
          </p:nvPr>
        </p:nvSpPr>
        <p:spPr>
          <a:xfrm>
            <a:off x="433949" y="1534324"/>
            <a:ext cx="5558100" cy="5120100"/>
          </a:xfrm>
          <a:prstGeom prst="rect">
            <a:avLst/>
          </a:prstGeom>
          <a:noFill/>
          <a:ln>
            <a:noFill/>
          </a:ln>
        </p:spPr>
        <p:txBody>
          <a:bodyPr spcFirstLastPara="1" wrap="square" lIns="45675" tIns="45675" rIns="45675" bIns="45675" anchor="t" anchorCtr="0">
            <a:normAutofit/>
          </a:bodyPr>
          <a:lstStyle/>
          <a:p>
            <a:pPr marL="0" lvl="0" indent="0" algn="l" rtl="0">
              <a:lnSpc>
                <a:spcPct val="100000"/>
              </a:lnSpc>
              <a:spcBef>
                <a:spcPts val="0"/>
              </a:spcBef>
              <a:spcAft>
                <a:spcPts val="0"/>
              </a:spcAft>
              <a:buClr>
                <a:srgbClr val="FFFFFF"/>
              </a:buClr>
              <a:buSzPts val="1548"/>
              <a:buFont typeface="Calibri"/>
              <a:buNone/>
            </a:pPr>
            <a:r>
              <a:rPr lang="en-US" sz="1200" b="1" u="sng"/>
              <a:t>Step 2: Go deeper</a:t>
            </a:r>
            <a:endParaRPr sz="1200"/>
          </a:p>
          <a:p>
            <a:pPr marL="0" lvl="0" indent="0" algn="just" rtl="0">
              <a:lnSpc>
                <a:spcPct val="100000"/>
              </a:lnSpc>
              <a:spcBef>
                <a:spcPts val="1000"/>
              </a:spcBef>
              <a:spcAft>
                <a:spcPts val="0"/>
              </a:spcAft>
              <a:buClr>
                <a:srgbClr val="FFFFFF"/>
              </a:buClr>
              <a:buSzPts val="1548"/>
              <a:buFont typeface="Calibri"/>
              <a:buNone/>
            </a:pPr>
            <a:r>
              <a:rPr lang="en-US" sz="1200" b="1"/>
              <a:t>Give examples of the instruments and show them </a:t>
            </a:r>
            <a:endParaRPr sz="1200" b="1"/>
          </a:p>
          <a:p>
            <a:pPr marL="0" lvl="0" indent="0" algn="just" rtl="0">
              <a:lnSpc>
                <a:spcPct val="100000"/>
              </a:lnSpc>
              <a:spcBef>
                <a:spcPts val="1000"/>
              </a:spcBef>
              <a:spcAft>
                <a:spcPts val="0"/>
              </a:spcAft>
              <a:buClr>
                <a:srgbClr val="FFFFFF"/>
              </a:buClr>
              <a:buSzPts val="1548"/>
              <a:buFont typeface="Calibri"/>
              <a:buNone/>
            </a:pPr>
            <a:endParaRPr sz="1200" b="1"/>
          </a:p>
          <a:p>
            <a:pPr marL="228600" lvl="0" indent="-203200" algn="just" rtl="0">
              <a:lnSpc>
                <a:spcPct val="100000"/>
              </a:lnSpc>
              <a:spcBef>
                <a:spcPts val="1000"/>
              </a:spcBef>
              <a:spcAft>
                <a:spcPts val="0"/>
              </a:spcAft>
              <a:buClr>
                <a:srgbClr val="FFFFFF"/>
              </a:buClr>
              <a:buSzPts val="1200"/>
              <a:buFont typeface="Calibri"/>
              <a:buAutoNum type="arabicPeriod"/>
            </a:pPr>
            <a:r>
              <a:rPr lang="en-US" sz="1200" b="1"/>
              <a:t>Surdo</a:t>
            </a:r>
            <a:r>
              <a:rPr lang="en-US" sz="1200" b="0"/>
              <a:t>: Large bass drum providing the foundational rhythm.</a:t>
            </a:r>
            <a:endParaRPr sz="1200"/>
          </a:p>
          <a:p>
            <a:pPr marL="228600" lvl="0" indent="-203200" algn="just" rtl="0">
              <a:lnSpc>
                <a:spcPct val="100000"/>
              </a:lnSpc>
              <a:spcBef>
                <a:spcPts val="1000"/>
              </a:spcBef>
              <a:spcAft>
                <a:spcPts val="0"/>
              </a:spcAft>
              <a:buClr>
                <a:srgbClr val="FFFFFF"/>
              </a:buClr>
              <a:buSzPts val="1200"/>
              <a:buFont typeface="Calibri"/>
              <a:buAutoNum type="arabicPeriod"/>
            </a:pPr>
            <a:r>
              <a:rPr lang="en-US" sz="1200" b="1"/>
              <a:t>Caixa</a:t>
            </a:r>
            <a:r>
              <a:rPr lang="en-US" sz="1200" b="0"/>
              <a:t>: Snare drum with a crisp, rhythmic counterpoint.</a:t>
            </a:r>
            <a:endParaRPr sz="1200"/>
          </a:p>
          <a:p>
            <a:pPr marL="228600" lvl="0" indent="-203200" algn="just" rtl="0">
              <a:lnSpc>
                <a:spcPct val="100000"/>
              </a:lnSpc>
              <a:spcBef>
                <a:spcPts val="1000"/>
              </a:spcBef>
              <a:spcAft>
                <a:spcPts val="0"/>
              </a:spcAft>
              <a:buClr>
                <a:srgbClr val="FFFFFF"/>
              </a:buClr>
              <a:buSzPts val="1200"/>
              <a:buFont typeface="Calibri"/>
              <a:buAutoNum type="arabicPeriod"/>
            </a:pPr>
            <a:r>
              <a:rPr lang="en-US" sz="1200" b="1"/>
              <a:t>Repinique</a:t>
            </a:r>
            <a:r>
              <a:rPr lang="en-US" sz="1200" b="0"/>
              <a:t>: High-pitched cylindrical drum playing complex, syncopated rhythms.</a:t>
            </a:r>
            <a:endParaRPr sz="1200"/>
          </a:p>
          <a:p>
            <a:pPr marL="228600" lvl="0" indent="-203200" algn="just" rtl="0">
              <a:lnSpc>
                <a:spcPct val="100000"/>
              </a:lnSpc>
              <a:spcBef>
                <a:spcPts val="1000"/>
              </a:spcBef>
              <a:spcAft>
                <a:spcPts val="0"/>
              </a:spcAft>
              <a:buClr>
                <a:srgbClr val="FFFFFF"/>
              </a:buClr>
              <a:buSzPts val="1200"/>
              <a:buFont typeface="Calibri"/>
              <a:buAutoNum type="arabicPeriod"/>
            </a:pPr>
            <a:r>
              <a:rPr lang="en-US" sz="1200" b="1"/>
              <a:t>Tamborim</a:t>
            </a:r>
            <a:r>
              <a:rPr lang="en-US" sz="1200" b="0"/>
              <a:t>: Small handheld drum producing a bright, sharp sound.</a:t>
            </a:r>
            <a:endParaRPr sz="1200"/>
          </a:p>
          <a:p>
            <a:pPr marL="228600" lvl="0" indent="-203200" algn="just" rtl="0">
              <a:lnSpc>
                <a:spcPct val="100000"/>
              </a:lnSpc>
              <a:spcBef>
                <a:spcPts val="1000"/>
              </a:spcBef>
              <a:spcAft>
                <a:spcPts val="0"/>
              </a:spcAft>
              <a:buClr>
                <a:srgbClr val="FFFFFF"/>
              </a:buClr>
              <a:buSzPts val="1200"/>
              <a:buFont typeface="Calibri"/>
              <a:buAutoNum type="arabicPeriod"/>
            </a:pPr>
            <a:r>
              <a:rPr lang="en-US" sz="1200" b="1"/>
              <a:t>Agogô</a:t>
            </a:r>
            <a:r>
              <a:rPr lang="en-US" sz="1200" b="0"/>
              <a:t>: Set of iron bells on a handle for accentuating the rhythm.</a:t>
            </a:r>
            <a:endParaRPr sz="1200"/>
          </a:p>
          <a:p>
            <a:pPr marL="228600" lvl="0" indent="-203200" algn="just" rtl="0">
              <a:lnSpc>
                <a:spcPct val="100000"/>
              </a:lnSpc>
              <a:spcBef>
                <a:spcPts val="1000"/>
              </a:spcBef>
              <a:spcAft>
                <a:spcPts val="0"/>
              </a:spcAft>
              <a:buClr>
                <a:srgbClr val="FFFFFF"/>
              </a:buClr>
              <a:buSzPts val="1200"/>
              <a:buFont typeface="Calibri"/>
              <a:buAutoNum type="arabicPeriod"/>
            </a:pPr>
            <a:r>
              <a:rPr lang="en-US" sz="1200" b="1"/>
              <a:t>Cuíca</a:t>
            </a:r>
            <a:r>
              <a:rPr lang="en-US" sz="1200" b="0"/>
              <a:t>: Friction drum with a distinctive laughing or crying sound.</a:t>
            </a:r>
            <a:endParaRPr sz="1200"/>
          </a:p>
          <a:p>
            <a:pPr marL="228600" lvl="0" indent="-203200" algn="just" rtl="0">
              <a:lnSpc>
                <a:spcPct val="100000"/>
              </a:lnSpc>
              <a:spcBef>
                <a:spcPts val="1000"/>
              </a:spcBef>
              <a:spcAft>
                <a:spcPts val="0"/>
              </a:spcAft>
              <a:buClr>
                <a:srgbClr val="FFFFFF"/>
              </a:buClr>
              <a:buSzPts val="1200"/>
              <a:buFont typeface="Calibri"/>
              <a:buAutoNum type="arabicPeriod"/>
            </a:pPr>
            <a:r>
              <a:rPr lang="en-US" sz="1200" b="1"/>
              <a:t>Reco-reco</a:t>
            </a:r>
            <a:r>
              <a:rPr lang="en-US" sz="1200" b="0"/>
              <a:t>: Notched tube scraped to create a rattling sound.</a:t>
            </a:r>
            <a:endParaRPr sz="1200"/>
          </a:p>
          <a:p>
            <a:pPr marL="228600" lvl="0" indent="-203200" algn="just" rtl="0">
              <a:lnSpc>
                <a:spcPct val="100000"/>
              </a:lnSpc>
              <a:spcBef>
                <a:spcPts val="1000"/>
              </a:spcBef>
              <a:spcAft>
                <a:spcPts val="0"/>
              </a:spcAft>
              <a:buClr>
                <a:srgbClr val="FFFFFF"/>
              </a:buClr>
              <a:buSzPts val="1200"/>
              <a:buFont typeface="Calibri"/>
              <a:buAutoNum type="arabicPeriod"/>
            </a:pPr>
            <a:r>
              <a:rPr lang="en-US" sz="1200" b="1"/>
              <a:t>Pandeiro</a:t>
            </a:r>
            <a:r>
              <a:rPr lang="en-US" sz="1200" b="0"/>
              <a:t>: Tambourine with jingles, used for rhythm and texture.</a:t>
            </a:r>
            <a:endParaRPr sz="1200"/>
          </a:p>
          <a:p>
            <a:pPr marL="228600" lvl="0" indent="-203200" algn="just" rtl="0">
              <a:lnSpc>
                <a:spcPct val="100000"/>
              </a:lnSpc>
              <a:spcBef>
                <a:spcPts val="1000"/>
              </a:spcBef>
              <a:spcAft>
                <a:spcPts val="0"/>
              </a:spcAft>
              <a:buClr>
                <a:srgbClr val="FFFFFF"/>
              </a:buClr>
              <a:buSzPts val="1200"/>
              <a:buFont typeface="Calibri"/>
              <a:buAutoNum type="arabicPeriod"/>
            </a:pPr>
            <a:r>
              <a:rPr lang="en-US" sz="1200" b="1"/>
              <a:t>Shakers</a:t>
            </a:r>
            <a:r>
              <a:rPr lang="en-US" sz="1200" b="0"/>
              <a:t>: Various shakers and samba whistles for added rhythm.</a:t>
            </a:r>
            <a:endParaRPr sz="1200"/>
          </a:p>
          <a:p>
            <a:pPr marL="228600" lvl="0" indent="-203200" algn="just" rtl="0">
              <a:lnSpc>
                <a:spcPct val="100000"/>
              </a:lnSpc>
              <a:spcBef>
                <a:spcPts val="1000"/>
              </a:spcBef>
              <a:spcAft>
                <a:spcPts val="0"/>
              </a:spcAft>
              <a:buClr>
                <a:srgbClr val="FFFFFF"/>
              </a:buClr>
              <a:buSzPts val="1200"/>
              <a:buFont typeface="Calibri"/>
              <a:buAutoNum type="arabicPeriod"/>
            </a:pPr>
            <a:r>
              <a:rPr lang="en-US" sz="1200" b="1"/>
              <a:t>Cavaco</a:t>
            </a:r>
            <a:r>
              <a:rPr lang="en-US" sz="1200" b="0"/>
              <a:t>: Small stringed instrument, similar to a ukulele</a:t>
            </a:r>
            <a:endParaRPr sz="1200"/>
          </a:p>
        </p:txBody>
      </p:sp>
      <p:sp>
        <p:nvSpPr>
          <p:cNvPr id="317" name="Google Shape;317;p12"/>
          <p:cNvSpPr txBox="1">
            <a:spLocks noGrp="1"/>
          </p:cNvSpPr>
          <p:nvPr>
            <p:ph type="body" idx="3"/>
          </p:nvPr>
        </p:nvSpPr>
        <p:spPr>
          <a:xfrm>
            <a:off x="433949" y="621774"/>
            <a:ext cx="5221802" cy="516901"/>
          </a:xfrm>
          <a:prstGeom prst="rect">
            <a:avLst/>
          </a:prstGeom>
          <a:noFill/>
          <a:ln>
            <a:noFill/>
          </a:ln>
        </p:spPr>
        <p:txBody>
          <a:bodyPr spcFirstLastPara="1" wrap="square" lIns="45675" tIns="45675" rIns="45675" bIns="45675" anchor="t" anchorCtr="0">
            <a:normAutofit/>
          </a:bodyPr>
          <a:lstStyle/>
          <a:p>
            <a:pPr marL="0" marR="0" lvl="0" indent="0" algn="l" rtl="0">
              <a:lnSpc>
                <a:spcPct val="90000"/>
              </a:lnSpc>
              <a:spcBef>
                <a:spcPts val="0"/>
              </a:spcBef>
              <a:spcAft>
                <a:spcPts val="0"/>
              </a:spcAft>
              <a:buClr>
                <a:srgbClr val="00B6E6"/>
              </a:buClr>
              <a:buSzPts val="2400"/>
              <a:buFont typeface="Calibri"/>
              <a:buNone/>
            </a:pPr>
            <a:r>
              <a:rPr lang="en-US" sz="2400" b="1">
                <a:solidFill>
                  <a:srgbClr val="00B6E6"/>
                </a:solidFill>
                <a:latin typeface="Calibri"/>
                <a:ea typeface="Calibri"/>
                <a:cs typeface="Calibri"/>
                <a:sym typeface="Calibri"/>
              </a:rPr>
              <a:t>BATUCADA Workshop</a:t>
            </a:r>
            <a:endParaRPr/>
          </a:p>
        </p:txBody>
      </p:sp>
      <p:pic>
        <p:nvPicPr>
          <p:cNvPr id="318" name="Google Shape;318;p12" descr="Google Shape;275;p12"/>
          <p:cNvPicPr preferRelativeResize="0"/>
          <p:nvPr/>
        </p:nvPicPr>
        <p:blipFill rotWithShape="1">
          <a:blip r:embed="rId3">
            <a:alphaModFix/>
          </a:blip>
          <a:srcRect/>
          <a:stretch/>
        </p:blipFill>
        <p:spPr>
          <a:xfrm>
            <a:off x="6825712" y="1534332"/>
            <a:ext cx="4709955" cy="406626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13"/>
          <p:cNvSpPr txBox="1">
            <a:spLocks noGrp="1"/>
          </p:cNvSpPr>
          <p:nvPr>
            <p:ph type="body" idx="1"/>
          </p:nvPr>
        </p:nvSpPr>
        <p:spPr>
          <a:xfrm>
            <a:off x="6987350" y="145949"/>
            <a:ext cx="4556101" cy="992700"/>
          </a:xfrm>
          <a:prstGeom prst="rect">
            <a:avLst/>
          </a:prstGeom>
          <a:noFill/>
          <a:ln>
            <a:noFill/>
          </a:ln>
        </p:spPr>
        <p:txBody>
          <a:bodyPr spcFirstLastPara="1" wrap="square" lIns="45675" tIns="45675" rIns="45675" bIns="45675" anchor="t" anchorCtr="0">
            <a:normAutofit/>
          </a:bodyPr>
          <a:lstStyle/>
          <a:p>
            <a:pPr marL="0" marR="0" lvl="0" indent="0" algn="l" rtl="0">
              <a:lnSpc>
                <a:spcPct val="90000"/>
              </a:lnSpc>
              <a:spcBef>
                <a:spcPts val="0"/>
              </a:spcBef>
              <a:spcAft>
                <a:spcPts val="0"/>
              </a:spcAft>
              <a:buClr>
                <a:srgbClr val="00B6E6"/>
              </a:buClr>
              <a:buSzPts val="2400"/>
              <a:buFont typeface="Calibri"/>
              <a:buNone/>
            </a:pPr>
            <a:r>
              <a:rPr lang="en-US" b="1">
                <a:solidFill>
                  <a:srgbClr val="00B6E6"/>
                </a:solidFill>
              </a:rPr>
              <a:t>BATUCADA Workshop</a:t>
            </a:r>
            <a:endParaRPr/>
          </a:p>
        </p:txBody>
      </p:sp>
      <p:sp>
        <p:nvSpPr>
          <p:cNvPr id="324" name="Google Shape;324;p13"/>
          <p:cNvSpPr txBox="1"/>
          <p:nvPr/>
        </p:nvSpPr>
        <p:spPr>
          <a:xfrm>
            <a:off x="620474" y="1302224"/>
            <a:ext cx="5122502" cy="595880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FFFFFF"/>
              </a:buClr>
              <a:buSzPts val="1200"/>
              <a:buFont typeface="Calibri"/>
              <a:buNone/>
            </a:pPr>
            <a:r>
              <a:rPr lang="en-US" sz="1200" b="1" i="0" u="sng" strike="noStrike" cap="none">
                <a:solidFill>
                  <a:srgbClr val="FFFFFF"/>
                </a:solidFill>
                <a:latin typeface="Calibri"/>
                <a:ea typeface="Calibri"/>
                <a:cs typeface="Calibri"/>
                <a:sym typeface="Calibri"/>
              </a:rPr>
              <a:t>Step 3: Complementary Activities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FFFFFF"/>
              </a:buClr>
              <a:buSzPts val="1200"/>
              <a:buFont typeface="Calibri"/>
              <a:buNone/>
            </a:pPr>
            <a:r>
              <a:rPr lang="en-US" sz="1200" b="1" i="0" u="none" strike="noStrike" cap="none">
                <a:solidFill>
                  <a:srgbClr val="FFFFFF"/>
                </a:solidFill>
                <a:latin typeface="Calibri"/>
                <a:ea typeface="Calibri"/>
                <a:cs typeface="Calibri"/>
                <a:sym typeface="Calibri"/>
              </a:rPr>
              <a:t>Besides learning and playing music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FFFFFF"/>
              </a:solidFill>
              <a:latin typeface="Calibri"/>
              <a:ea typeface="Calibri"/>
              <a:cs typeface="Calibri"/>
              <a:sym typeface="Calibri"/>
            </a:endParaRPr>
          </a:p>
          <a:p>
            <a:pPr marL="285750" marR="0" lvl="0" indent="-234950" algn="l" rtl="0">
              <a:lnSpc>
                <a:spcPct val="100000"/>
              </a:lnSpc>
              <a:spcBef>
                <a:spcPts val="0"/>
              </a:spcBef>
              <a:spcAft>
                <a:spcPts val="0"/>
              </a:spcAft>
              <a:buClr>
                <a:srgbClr val="FFFFFF"/>
              </a:buClr>
              <a:buSzPts val="1200"/>
              <a:buFont typeface="Arial"/>
              <a:buChar char="•"/>
            </a:pPr>
            <a:r>
              <a:rPr lang="en-US" sz="1200" b="1" i="0" u="none" strike="noStrike" cap="none">
                <a:solidFill>
                  <a:srgbClr val="FFFFFF"/>
                </a:solidFill>
                <a:latin typeface="Calibri"/>
                <a:ea typeface="Calibri"/>
                <a:cs typeface="Calibri"/>
                <a:sym typeface="Calibri"/>
              </a:rPr>
              <a:t>Organize a pic-nic on Brazilian theme</a:t>
            </a:r>
            <a:endParaRPr sz="1400" b="0" i="0" u="none" strike="noStrike" cap="none">
              <a:solidFill>
                <a:srgbClr val="000000"/>
              </a:solidFill>
              <a:latin typeface="Arial"/>
              <a:ea typeface="Arial"/>
              <a:cs typeface="Arial"/>
              <a:sym typeface="Arial"/>
            </a:endParaRPr>
          </a:p>
          <a:p>
            <a:pPr marL="158750" marR="0" lvl="0" indent="-31750" algn="l" rtl="0">
              <a:lnSpc>
                <a:spcPct val="100000"/>
              </a:lnSpc>
              <a:spcBef>
                <a:spcPts val="0"/>
              </a:spcBef>
              <a:spcAft>
                <a:spcPts val="0"/>
              </a:spcAft>
              <a:buClr>
                <a:srgbClr val="000000"/>
              </a:buClr>
              <a:buSzPts val="1200"/>
              <a:buFont typeface="Arial"/>
              <a:buNone/>
            </a:pPr>
            <a:endParaRPr sz="1200" b="1" i="0" u="none" strike="noStrike" cap="none">
              <a:solidFill>
                <a:srgbClr val="FFFFFF"/>
              </a:solidFill>
              <a:latin typeface="Calibri"/>
              <a:ea typeface="Calibri"/>
              <a:cs typeface="Calibri"/>
              <a:sym typeface="Calibri"/>
            </a:endParaRPr>
          </a:p>
          <a:p>
            <a:pPr marL="285750" marR="0" lvl="0" indent="-234950" algn="l" rtl="0">
              <a:lnSpc>
                <a:spcPct val="100000"/>
              </a:lnSpc>
              <a:spcBef>
                <a:spcPts val="0"/>
              </a:spcBef>
              <a:spcAft>
                <a:spcPts val="0"/>
              </a:spcAft>
              <a:buClr>
                <a:srgbClr val="FFFFFF"/>
              </a:buClr>
              <a:buSzPts val="1200"/>
              <a:buFont typeface="Arial"/>
              <a:buChar char="•"/>
            </a:pPr>
            <a:r>
              <a:rPr lang="en-US" sz="1200" b="1" i="0" u="none" strike="noStrike" cap="none">
                <a:solidFill>
                  <a:srgbClr val="FFFFFF"/>
                </a:solidFill>
                <a:latin typeface="Calibri"/>
                <a:ea typeface="Calibri"/>
                <a:cs typeface="Calibri"/>
                <a:sym typeface="Calibri"/>
              </a:rPr>
              <a:t>Cook together and learn Brazilian recipes</a:t>
            </a:r>
            <a:endParaRPr sz="1400" b="0" i="0" u="none" strike="noStrike" cap="none">
              <a:solidFill>
                <a:srgbClr val="000000"/>
              </a:solidFill>
              <a:latin typeface="Arial"/>
              <a:ea typeface="Arial"/>
              <a:cs typeface="Arial"/>
              <a:sym typeface="Arial"/>
            </a:endParaRPr>
          </a:p>
          <a:p>
            <a:pPr marL="158750" marR="0" lvl="0" indent="-31750" algn="l" rtl="0">
              <a:lnSpc>
                <a:spcPct val="100000"/>
              </a:lnSpc>
              <a:spcBef>
                <a:spcPts val="0"/>
              </a:spcBef>
              <a:spcAft>
                <a:spcPts val="0"/>
              </a:spcAft>
              <a:buClr>
                <a:srgbClr val="000000"/>
              </a:buClr>
              <a:buSzPts val="1200"/>
              <a:buFont typeface="Arial"/>
              <a:buNone/>
            </a:pPr>
            <a:endParaRPr sz="1200" b="1" i="0" u="none" strike="noStrike" cap="none">
              <a:solidFill>
                <a:srgbClr val="FFFFFF"/>
              </a:solidFill>
              <a:latin typeface="Calibri"/>
              <a:ea typeface="Calibri"/>
              <a:cs typeface="Calibri"/>
              <a:sym typeface="Calibri"/>
            </a:endParaRPr>
          </a:p>
          <a:p>
            <a:pPr marL="285750" marR="0" lvl="0" indent="-234950" algn="l" rtl="0">
              <a:lnSpc>
                <a:spcPct val="100000"/>
              </a:lnSpc>
              <a:spcBef>
                <a:spcPts val="0"/>
              </a:spcBef>
              <a:spcAft>
                <a:spcPts val="0"/>
              </a:spcAft>
              <a:buClr>
                <a:srgbClr val="FFFFFF"/>
              </a:buClr>
              <a:buSzPts val="1200"/>
              <a:buFont typeface="Arial"/>
              <a:buChar char="•"/>
            </a:pPr>
            <a:r>
              <a:rPr lang="en-US" sz="1200" b="1" i="0" u="none" strike="noStrike" cap="none">
                <a:solidFill>
                  <a:srgbClr val="FFFFFF"/>
                </a:solidFill>
                <a:latin typeface="Calibri"/>
                <a:ea typeface="Calibri"/>
                <a:cs typeface="Calibri"/>
                <a:sym typeface="Calibri"/>
              </a:rPr>
              <a:t>Invite a known Brazilian musician</a:t>
            </a:r>
            <a:endParaRPr sz="1400" b="0" i="0" u="none" strike="noStrike" cap="none">
              <a:solidFill>
                <a:srgbClr val="000000"/>
              </a:solidFill>
              <a:latin typeface="Arial"/>
              <a:ea typeface="Arial"/>
              <a:cs typeface="Arial"/>
              <a:sym typeface="Arial"/>
            </a:endParaRPr>
          </a:p>
          <a:p>
            <a:pPr marL="158750" marR="0" lvl="0" indent="-31750" algn="l" rtl="0">
              <a:lnSpc>
                <a:spcPct val="100000"/>
              </a:lnSpc>
              <a:spcBef>
                <a:spcPts val="0"/>
              </a:spcBef>
              <a:spcAft>
                <a:spcPts val="0"/>
              </a:spcAft>
              <a:buClr>
                <a:srgbClr val="000000"/>
              </a:buClr>
              <a:buSzPts val="1200"/>
              <a:buFont typeface="Arial"/>
              <a:buNone/>
            </a:pPr>
            <a:endParaRPr sz="1200" b="1" i="0" u="none" strike="noStrike" cap="none">
              <a:solidFill>
                <a:srgbClr val="FFFFFF"/>
              </a:solidFill>
              <a:latin typeface="Calibri"/>
              <a:ea typeface="Calibri"/>
              <a:cs typeface="Calibri"/>
              <a:sym typeface="Calibri"/>
            </a:endParaRPr>
          </a:p>
          <a:p>
            <a:pPr marL="285750" marR="0" lvl="0" indent="-234950" algn="l" rtl="0">
              <a:lnSpc>
                <a:spcPct val="100000"/>
              </a:lnSpc>
              <a:spcBef>
                <a:spcPts val="0"/>
              </a:spcBef>
              <a:spcAft>
                <a:spcPts val="0"/>
              </a:spcAft>
              <a:buClr>
                <a:srgbClr val="FFFFFF"/>
              </a:buClr>
              <a:buSzPts val="1200"/>
              <a:buFont typeface="Arial"/>
              <a:buChar char="•"/>
            </a:pPr>
            <a:r>
              <a:rPr lang="en-US" sz="1200" b="1" i="0" u="none" strike="noStrike" cap="none">
                <a:solidFill>
                  <a:srgbClr val="FFFFFF"/>
                </a:solidFill>
                <a:latin typeface="Calibri"/>
                <a:ea typeface="Calibri"/>
                <a:cs typeface="Calibri"/>
                <a:sym typeface="Calibri"/>
              </a:rPr>
              <a:t>Invite a Brazilian dancer , for example Capoeira</a:t>
            </a:r>
            <a:endParaRPr sz="1400" b="0" i="0" u="none" strike="noStrike" cap="none">
              <a:solidFill>
                <a:srgbClr val="000000"/>
              </a:solidFill>
              <a:latin typeface="Arial"/>
              <a:ea typeface="Arial"/>
              <a:cs typeface="Arial"/>
              <a:sym typeface="Arial"/>
            </a:endParaRPr>
          </a:p>
          <a:p>
            <a:pPr marL="158750" marR="0" lvl="0" indent="-31750" algn="l" rtl="0">
              <a:lnSpc>
                <a:spcPct val="100000"/>
              </a:lnSpc>
              <a:spcBef>
                <a:spcPts val="0"/>
              </a:spcBef>
              <a:spcAft>
                <a:spcPts val="0"/>
              </a:spcAft>
              <a:buClr>
                <a:srgbClr val="000000"/>
              </a:buClr>
              <a:buSzPts val="1200"/>
              <a:buFont typeface="Arial"/>
              <a:buNone/>
            </a:pPr>
            <a:endParaRPr sz="1200" b="1" i="0" u="none" strike="noStrike" cap="none">
              <a:solidFill>
                <a:srgbClr val="FFFFFF"/>
              </a:solidFill>
              <a:latin typeface="Calibri"/>
              <a:ea typeface="Calibri"/>
              <a:cs typeface="Calibri"/>
              <a:sym typeface="Calibri"/>
            </a:endParaRPr>
          </a:p>
          <a:p>
            <a:pPr marL="285750" marR="0" lvl="0" indent="-234950" algn="l" rtl="0">
              <a:lnSpc>
                <a:spcPct val="100000"/>
              </a:lnSpc>
              <a:spcBef>
                <a:spcPts val="0"/>
              </a:spcBef>
              <a:spcAft>
                <a:spcPts val="0"/>
              </a:spcAft>
              <a:buClr>
                <a:srgbClr val="FFFFFF"/>
              </a:buClr>
              <a:buSzPts val="1200"/>
              <a:buFont typeface="Arial"/>
              <a:buChar char="•"/>
            </a:pPr>
            <a:r>
              <a:rPr lang="en-US" sz="1200" b="1" i="0" u="none" strike="noStrike" cap="none">
                <a:solidFill>
                  <a:srgbClr val="FFFFFF"/>
                </a:solidFill>
                <a:latin typeface="Calibri"/>
                <a:ea typeface="Calibri"/>
                <a:cs typeface="Calibri"/>
                <a:sym typeface="Calibri"/>
              </a:rPr>
              <a:t>Make the same activity with the country of one of the participant</a:t>
            </a:r>
            <a:endParaRPr sz="1400" b="0" i="0" u="none" strike="noStrike" cap="none">
              <a:solidFill>
                <a:srgbClr val="000000"/>
              </a:solidFill>
              <a:latin typeface="Arial"/>
              <a:ea typeface="Arial"/>
              <a:cs typeface="Arial"/>
              <a:sym typeface="Arial"/>
            </a:endParaRPr>
          </a:p>
          <a:p>
            <a:pPr marL="158750" marR="0" lvl="0" indent="-31750" algn="l" rtl="0">
              <a:lnSpc>
                <a:spcPct val="100000"/>
              </a:lnSpc>
              <a:spcBef>
                <a:spcPts val="0"/>
              </a:spcBef>
              <a:spcAft>
                <a:spcPts val="0"/>
              </a:spcAft>
              <a:buClr>
                <a:srgbClr val="000000"/>
              </a:buClr>
              <a:buSzPts val="1200"/>
              <a:buFont typeface="Arial"/>
              <a:buNone/>
            </a:pPr>
            <a:endParaRPr sz="1200" b="1" i="0" u="none" strike="noStrike" cap="none">
              <a:solidFill>
                <a:srgbClr val="FFFFFF"/>
              </a:solidFill>
              <a:latin typeface="Calibri"/>
              <a:ea typeface="Calibri"/>
              <a:cs typeface="Calibri"/>
              <a:sym typeface="Calibri"/>
            </a:endParaRPr>
          </a:p>
          <a:p>
            <a:pPr marL="285750" marR="0" lvl="0" indent="-234950" algn="l" rtl="0">
              <a:lnSpc>
                <a:spcPct val="100000"/>
              </a:lnSpc>
              <a:spcBef>
                <a:spcPts val="0"/>
              </a:spcBef>
              <a:spcAft>
                <a:spcPts val="0"/>
              </a:spcAft>
              <a:buClr>
                <a:srgbClr val="FFFFFF"/>
              </a:buClr>
              <a:buSzPts val="1200"/>
              <a:buFont typeface="Arial"/>
              <a:buChar char="•"/>
            </a:pPr>
            <a:r>
              <a:rPr lang="en-US" sz="1200" b="1" i="0" u="none" strike="noStrike" cap="none">
                <a:solidFill>
                  <a:srgbClr val="FFFFFF"/>
                </a:solidFill>
                <a:latin typeface="Calibri"/>
                <a:ea typeface="Calibri"/>
                <a:cs typeface="Calibri"/>
                <a:sym typeface="Calibri"/>
              </a:rPr>
              <a:t>Make them create an easy instrument : for example Maracas</a:t>
            </a:r>
            <a:endParaRPr sz="1400" b="0" i="0" u="none" strike="noStrike" cap="none">
              <a:solidFill>
                <a:srgbClr val="000000"/>
              </a:solidFill>
              <a:latin typeface="Arial"/>
              <a:ea typeface="Arial"/>
              <a:cs typeface="Arial"/>
              <a:sym typeface="Arial"/>
            </a:endParaRPr>
          </a:p>
          <a:p>
            <a:pPr marL="171450" marR="0" lvl="0" indent="-57150" algn="l" rtl="0">
              <a:lnSpc>
                <a:spcPct val="100000"/>
              </a:lnSpc>
              <a:spcBef>
                <a:spcPts val="0"/>
              </a:spcBef>
              <a:spcAft>
                <a:spcPts val="0"/>
              </a:spcAft>
              <a:buClr>
                <a:srgbClr val="000000"/>
              </a:buClr>
              <a:buSzPts val="1800"/>
              <a:buFont typeface="Arial"/>
              <a:buNone/>
            </a:pPr>
            <a:endParaRPr sz="1800" b="1" i="0" u="none" strike="noStrike" cap="none">
              <a:solidFill>
                <a:schemeClr val="accen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accen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accen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accen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accen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accen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accen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accen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accen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accen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accent1"/>
              </a:solidFill>
              <a:latin typeface="Calibri"/>
              <a:ea typeface="Calibri"/>
              <a:cs typeface="Calibri"/>
              <a:sym typeface="Calibri"/>
            </a:endParaRPr>
          </a:p>
        </p:txBody>
      </p:sp>
      <p:sp>
        <p:nvSpPr>
          <p:cNvPr id="325" name="Google Shape;325;p13"/>
          <p:cNvSpPr txBox="1"/>
          <p:nvPr/>
        </p:nvSpPr>
        <p:spPr>
          <a:xfrm>
            <a:off x="6987350" y="1086850"/>
            <a:ext cx="4722301" cy="1696800"/>
          </a:xfrm>
          <a:prstGeom prst="rect">
            <a:avLst/>
          </a:prstGeom>
          <a:noFill/>
          <a:ln>
            <a:noFill/>
          </a:ln>
        </p:spPr>
        <p:txBody>
          <a:bodyPr spcFirstLastPara="1" wrap="square" lIns="45675" tIns="45675" rIns="45675" bIns="45675" anchor="t" anchorCtr="0">
            <a:normAutofit/>
          </a:bodyPr>
          <a:lstStyle/>
          <a:p>
            <a:pPr marL="228600" marR="0" lvl="0" indent="-228600" algn="l" rtl="0">
              <a:lnSpc>
                <a:spcPct val="90000"/>
              </a:lnSpc>
              <a:spcBef>
                <a:spcPts val="0"/>
              </a:spcBef>
              <a:spcAft>
                <a:spcPts val="0"/>
              </a:spcAft>
              <a:buClr>
                <a:srgbClr val="262626"/>
              </a:buClr>
              <a:buSzPts val="2400"/>
              <a:buFont typeface="Calibri"/>
              <a:buNone/>
            </a:pPr>
            <a:r>
              <a:rPr lang="en-US" sz="2400" b="1" i="0" u="none" strike="noStrike" cap="none">
                <a:solidFill>
                  <a:srgbClr val="262626"/>
                </a:solidFill>
                <a:latin typeface="Calibri"/>
                <a:ea typeface="Calibri"/>
                <a:cs typeface="Calibri"/>
                <a:sym typeface="Calibri"/>
              </a:rPr>
              <a:t>Watch this video on </a:t>
            </a:r>
            <a:r>
              <a:rPr lang="en-US" sz="2400" b="1" i="0" u="sng" strike="noStrike" cap="none">
                <a:solidFill>
                  <a:schemeClr val="accent3"/>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how to make your own Maracas</a:t>
            </a:r>
            <a:endParaRPr sz="1400" b="0" i="0" u="none" strike="noStrike" cap="none">
              <a:solidFill>
                <a:srgbClr val="000000"/>
              </a:solidFill>
              <a:latin typeface="Arial"/>
              <a:ea typeface="Arial"/>
              <a:cs typeface="Arial"/>
              <a:sym typeface="Arial"/>
            </a:endParaRPr>
          </a:p>
        </p:txBody>
      </p:sp>
      <p:pic>
        <p:nvPicPr>
          <p:cNvPr id="326" name="Google Shape;326;p13" descr="Google Shape;283;p13"/>
          <p:cNvPicPr preferRelativeResize="0"/>
          <p:nvPr/>
        </p:nvPicPr>
        <p:blipFill rotWithShape="1">
          <a:blip r:embed="rId4">
            <a:alphaModFix/>
          </a:blip>
          <a:srcRect/>
          <a:stretch/>
        </p:blipFill>
        <p:spPr>
          <a:xfrm>
            <a:off x="6362849" y="2783650"/>
            <a:ext cx="5346801" cy="32594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14"/>
          <p:cNvSpPr txBox="1">
            <a:spLocks noGrp="1"/>
          </p:cNvSpPr>
          <p:nvPr>
            <p:ph type="body" idx="1"/>
          </p:nvPr>
        </p:nvSpPr>
        <p:spPr>
          <a:xfrm>
            <a:off x="6323145" y="755999"/>
            <a:ext cx="5244301" cy="5346001"/>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rgbClr val="FFFFFF"/>
              </a:buClr>
              <a:buSzPts val="1400"/>
              <a:buFont typeface="Calibri"/>
              <a:buNone/>
            </a:pPr>
            <a:endParaRPr sz="1400" b="1"/>
          </a:p>
          <a:p>
            <a:pPr marL="0" lvl="0" indent="0" algn="l" rtl="0">
              <a:lnSpc>
                <a:spcPct val="90000"/>
              </a:lnSpc>
              <a:spcBef>
                <a:spcPts val="1000"/>
              </a:spcBef>
              <a:spcAft>
                <a:spcPts val="0"/>
              </a:spcAft>
              <a:buClr>
                <a:srgbClr val="FFFFFF"/>
              </a:buClr>
              <a:buSzPts val="1800"/>
              <a:buFont typeface="Calibri"/>
              <a:buNone/>
            </a:pPr>
            <a:endParaRPr sz="1800" b="1"/>
          </a:p>
          <a:p>
            <a:pPr marL="0" lvl="0" indent="0" algn="l" rtl="0">
              <a:lnSpc>
                <a:spcPct val="90000"/>
              </a:lnSpc>
              <a:spcBef>
                <a:spcPts val="1000"/>
              </a:spcBef>
              <a:spcAft>
                <a:spcPts val="0"/>
              </a:spcAft>
              <a:buClr>
                <a:srgbClr val="FFFFFF"/>
              </a:buClr>
              <a:buSzPts val="1200"/>
              <a:buFont typeface="Calibri"/>
              <a:buNone/>
            </a:pPr>
            <a:r>
              <a:rPr lang="en-US" sz="1200" b="1"/>
              <a:t>Look at this video, a summary of a Batucada workshop:</a:t>
            </a:r>
            <a:endParaRPr/>
          </a:p>
          <a:p>
            <a:pPr marL="0" lvl="0" indent="0" algn="l" rtl="0">
              <a:lnSpc>
                <a:spcPct val="90000"/>
              </a:lnSpc>
              <a:spcBef>
                <a:spcPts val="1000"/>
              </a:spcBef>
              <a:spcAft>
                <a:spcPts val="0"/>
              </a:spcAft>
              <a:buClr>
                <a:schemeClr val="accent3"/>
              </a:buClr>
              <a:buSzPts val="1200"/>
              <a:buFont typeface="Calibri"/>
              <a:buNone/>
            </a:pPr>
            <a:r>
              <a:rPr lang="en-US" sz="1200" u="sng">
                <a:solidFill>
                  <a:schemeClr val="accent3"/>
                </a:solidFill>
                <a:hlinkClick r:id="rId3">
                  <a:extLst>
                    <a:ext uri="{A12FA001-AC4F-418D-AE19-62706E023703}">
                      <ahyp:hlinkClr xmlns:ahyp="http://schemas.microsoft.com/office/drawing/2018/hyperlinkcolor" val="tx"/>
                    </a:ext>
                  </a:extLst>
                </a:hlinkClick>
              </a:rPr>
              <a:t>https://www.youtube.com/watch?v=OUCp9N6wD_k</a:t>
            </a:r>
            <a:endParaRPr sz="1200"/>
          </a:p>
          <a:p>
            <a:pPr marL="0" lvl="0" indent="0" algn="l" rtl="0">
              <a:lnSpc>
                <a:spcPct val="90000"/>
              </a:lnSpc>
              <a:spcBef>
                <a:spcPts val="1000"/>
              </a:spcBef>
              <a:spcAft>
                <a:spcPts val="0"/>
              </a:spcAft>
              <a:buClr>
                <a:srgbClr val="FFFFFF"/>
              </a:buClr>
              <a:buSzPts val="1200"/>
              <a:buFont typeface="Calibri"/>
              <a:buNone/>
            </a:pPr>
            <a:endParaRPr sz="1200" b="1"/>
          </a:p>
          <a:p>
            <a:pPr marL="0" lvl="0" indent="0" algn="l" rtl="0">
              <a:lnSpc>
                <a:spcPct val="90000"/>
              </a:lnSpc>
              <a:spcBef>
                <a:spcPts val="1000"/>
              </a:spcBef>
              <a:spcAft>
                <a:spcPts val="0"/>
              </a:spcAft>
              <a:buClr>
                <a:srgbClr val="FFFFFF"/>
              </a:buClr>
              <a:buSzPts val="1200"/>
              <a:buFont typeface="Calibri"/>
              <a:buNone/>
            </a:pPr>
            <a:endParaRPr sz="1200" b="1"/>
          </a:p>
          <a:p>
            <a:pPr marL="0" lvl="0" indent="0" algn="l" rtl="0">
              <a:lnSpc>
                <a:spcPct val="90000"/>
              </a:lnSpc>
              <a:spcBef>
                <a:spcPts val="1000"/>
              </a:spcBef>
              <a:spcAft>
                <a:spcPts val="0"/>
              </a:spcAft>
              <a:buClr>
                <a:srgbClr val="FFFFFF"/>
              </a:buClr>
              <a:buSzPts val="1200"/>
              <a:buFont typeface="Calibri"/>
              <a:buNone/>
            </a:pPr>
            <a:r>
              <a:rPr lang="en-US" sz="1200" b="1" u="sng"/>
              <a:t>Tips for a good workshop :</a:t>
            </a:r>
            <a:endParaRPr/>
          </a:p>
          <a:p>
            <a:pPr marL="228600" lvl="0" indent="-228600" algn="l" rtl="0">
              <a:lnSpc>
                <a:spcPct val="90000"/>
              </a:lnSpc>
              <a:spcBef>
                <a:spcPts val="1000"/>
              </a:spcBef>
              <a:spcAft>
                <a:spcPts val="0"/>
              </a:spcAft>
              <a:buClr>
                <a:srgbClr val="FFFFFF"/>
              </a:buClr>
              <a:buSzPts val="1200"/>
              <a:buFont typeface="Arial"/>
              <a:buChar char="•"/>
            </a:pPr>
            <a:r>
              <a:rPr lang="en-US" sz="1200" b="1"/>
              <a:t>At least 2 hours for each session, once a week</a:t>
            </a:r>
            <a:endParaRPr/>
          </a:p>
          <a:p>
            <a:pPr marL="228600" lvl="0" indent="-228600" algn="l" rtl="0">
              <a:lnSpc>
                <a:spcPct val="90000"/>
              </a:lnSpc>
              <a:spcBef>
                <a:spcPts val="1000"/>
              </a:spcBef>
              <a:spcAft>
                <a:spcPts val="0"/>
              </a:spcAft>
              <a:buClr>
                <a:srgbClr val="FFFFFF"/>
              </a:buClr>
              <a:buSzPts val="1200"/>
              <a:buFont typeface="Arial"/>
              <a:buChar char="•"/>
            </a:pPr>
            <a:r>
              <a:rPr lang="en-US" sz="1200" b="1"/>
              <a:t>Perfect audience : 6-12 years old</a:t>
            </a:r>
            <a:endParaRPr/>
          </a:p>
          <a:p>
            <a:pPr marL="228600" lvl="0" indent="-228600" algn="l" rtl="0">
              <a:lnSpc>
                <a:spcPct val="90000"/>
              </a:lnSpc>
              <a:spcBef>
                <a:spcPts val="1000"/>
              </a:spcBef>
              <a:spcAft>
                <a:spcPts val="0"/>
              </a:spcAft>
              <a:buClr>
                <a:srgbClr val="FFFFFF"/>
              </a:buClr>
              <a:buSzPts val="1200"/>
              <a:buFont typeface="Arial"/>
              <a:buChar char="•"/>
            </a:pPr>
            <a:r>
              <a:rPr lang="en-US" sz="1200" b="1"/>
              <a:t>2 months and half in total to make progress</a:t>
            </a:r>
            <a:endParaRPr/>
          </a:p>
          <a:p>
            <a:pPr marL="228600" lvl="0" indent="-228600" algn="l" rtl="0">
              <a:lnSpc>
                <a:spcPct val="90000"/>
              </a:lnSpc>
              <a:spcBef>
                <a:spcPts val="1000"/>
              </a:spcBef>
              <a:spcAft>
                <a:spcPts val="0"/>
              </a:spcAft>
              <a:buClr>
                <a:srgbClr val="FFFFFF"/>
              </a:buClr>
              <a:buSzPts val="1200"/>
              <a:buFont typeface="Arial"/>
              <a:buChar char="•"/>
            </a:pPr>
            <a:r>
              <a:rPr lang="en-US" sz="1200" b="1"/>
              <a:t>Make a concert or perfo</a:t>
            </a:r>
            <a:endParaRPr/>
          </a:p>
          <a:p>
            <a:pPr marL="228600" lvl="0" indent="-228600" algn="l" rtl="0">
              <a:lnSpc>
                <a:spcPct val="90000"/>
              </a:lnSpc>
              <a:spcBef>
                <a:spcPts val="1000"/>
              </a:spcBef>
              <a:spcAft>
                <a:spcPts val="0"/>
              </a:spcAft>
              <a:buClr>
                <a:srgbClr val="FFFFFF"/>
              </a:buClr>
              <a:buSzPts val="1200"/>
              <a:buFont typeface="Arial"/>
              <a:buChar char="•"/>
            </a:pPr>
            <a:r>
              <a:rPr lang="en-US" sz="1200" b="1"/>
              <a:t>rmance at the end</a:t>
            </a:r>
            <a:endParaRPr/>
          </a:p>
          <a:p>
            <a:pPr marL="228600" lvl="0" indent="-228600" algn="l" rtl="0">
              <a:lnSpc>
                <a:spcPct val="90000"/>
              </a:lnSpc>
              <a:spcBef>
                <a:spcPts val="1000"/>
              </a:spcBef>
              <a:spcAft>
                <a:spcPts val="0"/>
              </a:spcAft>
              <a:buClr>
                <a:srgbClr val="FFFFFF"/>
              </a:buClr>
              <a:buSzPts val="1200"/>
              <a:buFont typeface="Arial"/>
              <a:buChar char="•"/>
            </a:pPr>
            <a:r>
              <a:rPr lang="en-US" sz="1200" b="1"/>
              <a:t>From 7 to 10 kids per group</a:t>
            </a:r>
            <a:endParaRPr/>
          </a:p>
        </p:txBody>
      </p:sp>
      <p:sp>
        <p:nvSpPr>
          <p:cNvPr id="332" name="Google Shape;332;p14"/>
          <p:cNvSpPr txBox="1">
            <a:spLocks noGrp="1"/>
          </p:cNvSpPr>
          <p:nvPr>
            <p:ph type="body" idx="3"/>
          </p:nvPr>
        </p:nvSpPr>
        <p:spPr>
          <a:xfrm>
            <a:off x="6566606" y="203008"/>
            <a:ext cx="4757401" cy="992700"/>
          </a:xfrm>
          <a:prstGeom prst="rect">
            <a:avLst/>
          </a:prstGeom>
          <a:noFill/>
          <a:ln>
            <a:noFill/>
          </a:ln>
        </p:spPr>
        <p:txBody>
          <a:bodyPr spcFirstLastPara="1" wrap="square" lIns="45675" tIns="45675" rIns="45675" bIns="45675" anchor="t" anchorCtr="0">
            <a:normAutofit/>
          </a:bodyPr>
          <a:lstStyle/>
          <a:p>
            <a:pPr marL="0" marR="0" lvl="0" indent="0" algn="l" rtl="0">
              <a:lnSpc>
                <a:spcPct val="90000"/>
              </a:lnSpc>
              <a:spcBef>
                <a:spcPts val="0"/>
              </a:spcBef>
              <a:spcAft>
                <a:spcPts val="0"/>
              </a:spcAft>
              <a:buClr>
                <a:srgbClr val="00B6E6"/>
              </a:buClr>
              <a:buSzPts val="2400"/>
              <a:buFont typeface="Calibri"/>
              <a:buNone/>
            </a:pPr>
            <a:r>
              <a:rPr lang="en-US" sz="2400" b="1">
                <a:solidFill>
                  <a:srgbClr val="00B6E6"/>
                </a:solidFill>
                <a:latin typeface="Calibri"/>
                <a:ea typeface="Calibri"/>
                <a:cs typeface="Calibri"/>
                <a:sym typeface="Calibri"/>
              </a:rPr>
              <a:t>Hands On Activity: Batucada Workshop</a:t>
            </a:r>
            <a:endParaRPr sz="2400">
              <a:latin typeface="Calibri"/>
              <a:ea typeface="Calibri"/>
              <a:cs typeface="Calibri"/>
              <a:sym typeface="Calibri"/>
            </a:endParaRPr>
          </a:p>
        </p:txBody>
      </p:sp>
      <p:pic>
        <p:nvPicPr>
          <p:cNvPr id="333" name="Google Shape;333;p14" descr="Google Shape;290;p14"/>
          <p:cNvPicPr preferRelativeResize="0"/>
          <p:nvPr/>
        </p:nvPicPr>
        <p:blipFill rotWithShape="1">
          <a:blip r:embed="rId4">
            <a:alphaModFix/>
          </a:blip>
          <a:srcRect/>
          <a:stretch/>
        </p:blipFill>
        <p:spPr>
          <a:xfrm>
            <a:off x="198350" y="1137825"/>
            <a:ext cx="5792702" cy="401067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15"/>
          <p:cNvSpPr txBox="1">
            <a:spLocks noGrp="1"/>
          </p:cNvSpPr>
          <p:nvPr>
            <p:ph type="body" idx="1"/>
          </p:nvPr>
        </p:nvSpPr>
        <p:spPr>
          <a:xfrm>
            <a:off x="1286722" y="183146"/>
            <a:ext cx="11222616" cy="713815"/>
          </a:xfrm>
          <a:prstGeom prst="rect">
            <a:avLst/>
          </a:prstGeom>
          <a:noFill/>
          <a:ln>
            <a:noFill/>
          </a:ln>
        </p:spPr>
        <p:txBody>
          <a:bodyPr spcFirstLastPara="1" wrap="square" lIns="45675" tIns="45675" rIns="45675" bIns="45675" anchor="t" anchorCtr="0">
            <a:normAutofit/>
          </a:bodyPr>
          <a:lstStyle/>
          <a:p>
            <a:pPr marL="0" marR="0" lvl="0" indent="0" algn="l" rtl="0">
              <a:lnSpc>
                <a:spcPct val="90000"/>
              </a:lnSpc>
              <a:spcBef>
                <a:spcPts val="0"/>
              </a:spcBef>
              <a:spcAft>
                <a:spcPts val="0"/>
              </a:spcAft>
              <a:buClr>
                <a:srgbClr val="74659A"/>
              </a:buClr>
              <a:buSzPts val="2400"/>
              <a:buFont typeface="Calibri"/>
              <a:buNone/>
            </a:pPr>
            <a:r>
              <a:rPr lang="en-US" sz="2400"/>
              <a:t>Tips and hints </a:t>
            </a:r>
            <a:endParaRPr/>
          </a:p>
        </p:txBody>
      </p:sp>
      <p:sp>
        <p:nvSpPr>
          <p:cNvPr id="339" name="Google Shape;339;p15"/>
          <p:cNvSpPr txBox="1">
            <a:spLocks noGrp="1"/>
          </p:cNvSpPr>
          <p:nvPr>
            <p:ph type="body" idx="2"/>
          </p:nvPr>
        </p:nvSpPr>
        <p:spPr>
          <a:xfrm>
            <a:off x="3650724" y="1595746"/>
            <a:ext cx="7117500" cy="510001"/>
          </a:xfrm>
          <a:prstGeom prst="rect">
            <a:avLst/>
          </a:prstGeom>
          <a:noFill/>
          <a:ln>
            <a:noFill/>
          </a:ln>
        </p:spPr>
        <p:txBody>
          <a:bodyPr spcFirstLastPara="1" wrap="square" lIns="45675" tIns="45675" rIns="45675" bIns="45675" anchor="t" anchorCtr="0">
            <a:normAutofit/>
          </a:bodyPr>
          <a:lstStyle/>
          <a:p>
            <a:pPr marL="342900" marR="0" lvl="0" indent="-342900" algn="l" rtl="0">
              <a:lnSpc>
                <a:spcPct val="90000"/>
              </a:lnSpc>
              <a:spcBef>
                <a:spcPts val="0"/>
              </a:spcBef>
              <a:spcAft>
                <a:spcPts val="0"/>
              </a:spcAft>
              <a:buClr>
                <a:srgbClr val="FFFFFF"/>
              </a:buClr>
              <a:buSzPts val="1200"/>
              <a:buFont typeface="Calibri"/>
              <a:buNone/>
            </a:pPr>
            <a:r>
              <a:rPr lang="en-US" sz="1200" b="1">
                <a:solidFill>
                  <a:srgbClr val="FFFFFF"/>
                </a:solidFill>
                <a:latin typeface="Calibri"/>
                <a:ea typeface="Calibri"/>
                <a:cs typeface="Calibri"/>
                <a:sym typeface="Calibri"/>
              </a:rPr>
              <a:t>Welcoming and inclusive environment </a:t>
            </a:r>
            <a:endParaRPr/>
          </a:p>
        </p:txBody>
      </p:sp>
      <p:sp>
        <p:nvSpPr>
          <p:cNvPr id="340" name="Google Shape;340;p15"/>
          <p:cNvSpPr txBox="1">
            <a:spLocks noGrp="1"/>
          </p:cNvSpPr>
          <p:nvPr>
            <p:ph type="body" idx="5"/>
          </p:nvPr>
        </p:nvSpPr>
        <p:spPr>
          <a:xfrm>
            <a:off x="1575713" y="1425125"/>
            <a:ext cx="738347" cy="578810"/>
          </a:xfrm>
          <a:prstGeom prst="rect">
            <a:avLst/>
          </a:prstGeom>
          <a:noFill/>
          <a:ln>
            <a:noFill/>
          </a:ln>
        </p:spPr>
        <p:txBody>
          <a:bodyPr spcFirstLastPara="1" wrap="square" lIns="45675" tIns="45675" rIns="45675" bIns="45675" anchor="ctr" anchorCtr="0">
            <a:normAutofit/>
          </a:bodyPr>
          <a:lstStyle/>
          <a:p>
            <a:pPr marL="0" marR="0" lvl="0" indent="0" algn="ctr" rtl="0">
              <a:lnSpc>
                <a:spcPct val="90000"/>
              </a:lnSpc>
              <a:spcBef>
                <a:spcPts val="0"/>
              </a:spcBef>
              <a:spcAft>
                <a:spcPts val="0"/>
              </a:spcAft>
              <a:buClr>
                <a:srgbClr val="FFFFFF"/>
              </a:buClr>
              <a:buSzPts val="3359"/>
              <a:buFont typeface="Calibri"/>
              <a:buNone/>
            </a:pPr>
            <a:r>
              <a:rPr lang="en-US" sz="3359" b="1">
                <a:solidFill>
                  <a:srgbClr val="FFFFFF"/>
                </a:solidFill>
                <a:latin typeface="Calibri"/>
                <a:ea typeface="Calibri"/>
                <a:cs typeface="Calibri"/>
                <a:sym typeface="Calibri"/>
              </a:rPr>
              <a:t>01</a:t>
            </a:r>
            <a:endParaRPr/>
          </a:p>
        </p:txBody>
      </p:sp>
      <p:sp>
        <p:nvSpPr>
          <p:cNvPr id="341" name="Google Shape;341;p15"/>
          <p:cNvSpPr txBox="1">
            <a:spLocks noGrp="1"/>
          </p:cNvSpPr>
          <p:nvPr>
            <p:ph type="body" idx="7"/>
          </p:nvPr>
        </p:nvSpPr>
        <p:spPr>
          <a:xfrm>
            <a:off x="1575713" y="2441838"/>
            <a:ext cx="738347" cy="578809"/>
          </a:xfrm>
          <a:prstGeom prst="rect">
            <a:avLst/>
          </a:prstGeom>
          <a:noFill/>
          <a:ln>
            <a:noFill/>
          </a:ln>
        </p:spPr>
        <p:txBody>
          <a:bodyPr spcFirstLastPara="1" wrap="square" lIns="45675" tIns="45675" rIns="45675" bIns="45675" anchor="ctr" anchorCtr="0">
            <a:normAutofit/>
          </a:bodyPr>
          <a:lstStyle/>
          <a:p>
            <a:pPr marL="0" marR="0" lvl="0" indent="0" algn="ctr" rtl="0">
              <a:lnSpc>
                <a:spcPct val="90000"/>
              </a:lnSpc>
              <a:spcBef>
                <a:spcPts val="0"/>
              </a:spcBef>
              <a:spcAft>
                <a:spcPts val="0"/>
              </a:spcAft>
              <a:buClr>
                <a:srgbClr val="FFFFFF"/>
              </a:buClr>
              <a:buSzPts val="3359"/>
              <a:buFont typeface="Calibri"/>
              <a:buNone/>
            </a:pPr>
            <a:r>
              <a:rPr lang="en-US" sz="3359" b="1">
                <a:solidFill>
                  <a:srgbClr val="FFFFFF"/>
                </a:solidFill>
                <a:latin typeface="Calibri"/>
                <a:ea typeface="Calibri"/>
                <a:cs typeface="Calibri"/>
                <a:sym typeface="Calibri"/>
              </a:rPr>
              <a:t>02</a:t>
            </a:r>
            <a:endParaRPr/>
          </a:p>
        </p:txBody>
      </p:sp>
      <p:sp>
        <p:nvSpPr>
          <p:cNvPr id="342" name="Google Shape;342;p15"/>
          <p:cNvSpPr txBox="1"/>
          <p:nvPr/>
        </p:nvSpPr>
        <p:spPr>
          <a:xfrm>
            <a:off x="3577824" y="2594699"/>
            <a:ext cx="7263302" cy="269201"/>
          </a:xfrm>
          <a:prstGeom prst="rect">
            <a:avLst/>
          </a:prstGeom>
          <a:noFill/>
          <a:ln>
            <a:noFill/>
          </a:ln>
        </p:spPr>
        <p:txBody>
          <a:bodyPr spcFirstLastPara="1" wrap="square" lIns="45675" tIns="45675" rIns="45675" bIns="45675" anchor="t" anchorCtr="0">
            <a:spAutoFit/>
          </a:bodyPr>
          <a:lstStyle/>
          <a:p>
            <a:pPr marL="0" marR="0" lvl="0" indent="0" algn="l" rtl="0">
              <a:lnSpc>
                <a:spcPct val="90000"/>
              </a:lnSpc>
              <a:spcBef>
                <a:spcPts val="0"/>
              </a:spcBef>
              <a:spcAft>
                <a:spcPts val="0"/>
              </a:spcAft>
              <a:buClr>
                <a:srgbClr val="FFFFFF"/>
              </a:buClr>
              <a:buSzPts val="1200"/>
              <a:buFont typeface="Calibri"/>
              <a:buNone/>
            </a:pPr>
            <a:r>
              <a:rPr lang="en-US" sz="1200" b="1" i="0" u="none" strike="noStrike" cap="none">
                <a:solidFill>
                  <a:srgbClr val="FFFFFF"/>
                </a:solidFill>
                <a:latin typeface="Calibri"/>
                <a:ea typeface="Calibri"/>
                <a:cs typeface="Calibri"/>
                <a:sym typeface="Calibri"/>
              </a:rPr>
              <a:t>Incorporate diverse musical genres and cultural elements </a:t>
            </a:r>
            <a:endParaRPr sz="1400" b="0" i="0" u="none" strike="noStrike" cap="none">
              <a:solidFill>
                <a:srgbClr val="000000"/>
              </a:solidFill>
              <a:latin typeface="Arial"/>
              <a:ea typeface="Arial"/>
              <a:cs typeface="Arial"/>
              <a:sym typeface="Arial"/>
            </a:endParaRPr>
          </a:p>
        </p:txBody>
      </p:sp>
      <p:sp>
        <p:nvSpPr>
          <p:cNvPr id="343" name="Google Shape;343;p15"/>
          <p:cNvSpPr txBox="1"/>
          <p:nvPr/>
        </p:nvSpPr>
        <p:spPr>
          <a:xfrm>
            <a:off x="3574700" y="3543051"/>
            <a:ext cx="7117499" cy="269201"/>
          </a:xfrm>
          <a:prstGeom prst="rect">
            <a:avLst/>
          </a:prstGeom>
          <a:noFill/>
          <a:ln>
            <a:noFill/>
          </a:ln>
        </p:spPr>
        <p:txBody>
          <a:bodyPr spcFirstLastPara="1" wrap="square" lIns="45675" tIns="45675" rIns="45675" bIns="45675" anchor="t" anchorCtr="0">
            <a:spAutoFit/>
          </a:bodyPr>
          <a:lstStyle/>
          <a:p>
            <a:pPr marL="0" marR="0" lvl="0" indent="0" algn="l" rtl="0">
              <a:lnSpc>
                <a:spcPct val="90000"/>
              </a:lnSpc>
              <a:spcBef>
                <a:spcPts val="0"/>
              </a:spcBef>
              <a:spcAft>
                <a:spcPts val="0"/>
              </a:spcAft>
              <a:buClr>
                <a:srgbClr val="FFFFFF"/>
              </a:buClr>
              <a:buSzPts val="1200"/>
              <a:buFont typeface="Calibri"/>
              <a:buNone/>
            </a:pPr>
            <a:r>
              <a:rPr lang="en-US" sz="1200" b="1" i="0" u="none" strike="noStrike" cap="none">
                <a:solidFill>
                  <a:srgbClr val="FFFFFF"/>
                </a:solidFill>
                <a:latin typeface="Calibri"/>
                <a:ea typeface="Calibri"/>
                <a:cs typeface="Calibri"/>
                <a:sym typeface="Calibri"/>
              </a:rPr>
              <a:t>Encourage active participation and collaboration among family members </a:t>
            </a:r>
            <a:endParaRPr sz="1400" b="0" i="0" u="none" strike="noStrike" cap="none">
              <a:solidFill>
                <a:srgbClr val="000000"/>
              </a:solidFill>
              <a:latin typeface="Arial"/>
              <a:ea typeface="Arial"/>
              <a:cs typeface="Arial"/>
              <a:sym typeface="Arial"/>
            </a:endParaRPr>
          </a:p>
        </p:txBody>
      </p:sp>
      <p:sp>
        <p:nvSpPr>
          <p:cNvPr id="344" name="Google Shape;344;p15"/>
          <p:cNvSpPr txBox="1"/>
          <p:nvPr/>
        </p:nvSpPr>
        <p:spPr>
          <a:xfrm>
            <a:off x="3650600" y="4613840"/>
            <a:ext cx="6965699" cy="269201"/>
          </a:xfrm>
          <a:prstGeom prst="rect">
            <a:avLst/>
          </a:prstGeom>
          <a:noFill/>
          <a:ln>
            <a:noFill/>
          </a:ln>
        </p:spPr>
        <p:txBody>
          <a:bodyPr spcFirstLastPara="1" wrap="square" lIns="45675" tIns="45675" rIns="45675" bIns="45675" anchor="t" anchorCtr="0">
            <a:spAutoFit/>
          </a:bodyPr>
          <a:lstStyle/>
          <a:p>
            <a:pPr marL="0" marR="0" lvl="0" indent="0" algn="just" rtl="0">
              <a:lnSpc>
                <a:spcPct val="107000"/>
              </a:lnSpc>
              <a:spcBef>
                <a:spcPts val="0"/>
              </a:spcBef>
              <a:spcAft>
                <a:spcPts val="0"/>
              </a:spcAft>
              <a:buClr>
                <a:srgbClr val="FFFFFF"/>
              </a:buClr>
              <a:buSzPts val="1200"/>
              <a:buFont typeface="Calibri"/>
              <a:buNone/>
            </a:pPr>
            <a:r>
              <a:rPr lang="en-US" sz="1200" b="1" i="0" u="none" strike="noStrike" cap="none">
                <a:solidFill>
                  <a:srgbClr val="FFFFFF"/>
                </a:solidFill>
                <a:latin typeface="Calibri"/>
                <a:ea typeface="Calibri"/>
                <a:cs typeface="Calibri"/>
                <a:sym typeface="Calibri"/>
              </a:rPr>
              <a:t>Adapt the activities to the participants' age and skill level </a:t>
            </a:r>
            <a:endParaRPr sz="1400" b="0" i="0" u="none" strike="noStrike" cap="none">
              <a:solidFill>
                <a:srgbClr val="000000"/>
              </a:solidFill>
              <a:latin typeface="Arial"/>
              <a:ea typeface="Arial"/>
              <a:cs typeface="Arial"/>
              <a:sym typeface="Arial"/>
            </a:endParaRPr>
          </a:p>
        </p:txBody>
      </p:sp>
      <p:sp>
        <p:nvSpPr>
          <p:cNvPr id="345" name="Google Shape;345;p15"/>
          <p:cNvSpPr txBox="1"/>
          <p:nvPr/>
        </p:nvSpPr>
        <p:spPr>
          <a:xfrm>
            <a:off x="1575713" y="3408760"/>
            <a:ext cx="738347" cy="688301"/>
          </a:xfrm>
          <a:prstGeom prst="rect">
            <a:avLst/>
          </a:prstGeom>
          <a:noFill/>
          <a:ln>
            <a:noFill/>
          </a:ln>
        </p:spPr>
        <p:txBody>
          <a:bodyPr spcFirstLastPara="1" wrap="square" lIns="45675" tIns="45675" rIns="45675" bIns="45675" anchor="ctr" anchorCtr="0">
            <a:spAutoFit/>
          </a:bodyPr>
          <a:lstStyle/>
          <a:p>
            <a:pPr marL="0" marR="0" lvl="0" indent="0" algn="ctr" rtl="0">
              <a:lnSpc>
                <a:spcPct val="90000"/>
              </a:lnSpc>
              <a:spcBef>
                <a:spcPts val="0"/>
              </a:spcBef>
              <a:spcAft>
                <a:spcPts val="0"/>
              </a:spcAft>
              <a:buClr>
                <a:srgbClr val="FFFFFF"/>
              </a:buClr>
              <a:buSzPts val="4000"/>
              <a:buFont typeface="Calibri"/>
              <a:buNone/>
            </a:pPr>
            <a:r>
              <a:rPr lang="en-US" sz="4000" b="1" i="0" u="none" strike="noStrike" cap="none">
                <a:solidFill>
                  <a:srgbClr val="FFFFFF"/>
                </a:solidFill>
                <a:latin typeface="Calibri"/>
                <a:ea typeface="Calibri"/>
                <a:cs typeface="Calibri"/>
                <a:sym typeface="Calibri"/>
              </a:rPr>
              <a:t>03</a:t>
            </a:r>
            <a:endParaRPr sz="1400" b="0" i="0" u="none" strike="noStrike" cap="none">
              <a:solidFill>
                <a:srgbClr val="000000"/>
              </a:solidFill>
              <a:latin typeface="Arial"/>
              <a:ea typeface="Arial"/>
              <a:cs typeface="Arial"/>
              <a:sym typeface="Arial"/>
            </a:endParaRPr>
          </a:p>
        </p:txBody>
      </p:sp>
      <p:sp>
        <p:nvSpPr>
          <p:cNvPr id="346" name="Google Shape;346;p15"/>
          <p:cNvSpPr txBox="1"/>
          <p:nvPr/>
        </p:nvSpPr>
        <p:spPr>
          <a:xfrm>
            <a:off x="1575713" y="4437860"/>
            <a:ext cx="738347" cy="688301"/>
          </a:xfrm>
          <a:prstGeom prst="rect">
            <a:avLst/>
          </a:prstGeom>
          <a:noFill/>
          <a:ln>
            <a:noFill/>
          </a:ln>
        </p:spPr>
        <p:txBody>
          <a:bodyPr spcFirstLastPara="1" wrap="square" lIns="45675" tIns="45675" rIns="45675" bIns="45675" anchor="ctr" anchorCtr="0">
            <a:spAutoFit/>
          </a:bodyPr>
          <a:lstStyle/>
          <a:p>
            <a:pPr marL="0" marR="0" lvl="0" indent="0" algn="ctr" rtl="0">
              <a:lnSpc>
                <a:spcPct val="90000"/>
              </a:lnSpc>
              <a:spcBef>
                <a:spcPts val="0"/>
              </a:spcBef>
              <a:spcAft>
                <a:spcPts val="0"/>
              </a:spcAft>
              <a:buClr>
                <a:srgbClr val="FFFFFF"/>
              </a:buClr>
              <a:buSzPts val="4000"/>
              <a:buFont typeface="Calibri"/>
              <a:buNone/>
            </a:pPr>
            <a:r>
              <a:rPr lang="en-US" sz="4000" b="1" i="0" u="none" strike="noStrike" cap="none">
                <a:solidFill>
                  <a:srgbClr val="FFFFFF"/>
                </a:solidFill>
                <a:latin typeface="Calibri"/>
                <a:ea typeface="Calibri"/>
                <a:cs typeface="Calibri"/>
                <a:sym typeface="Calibri"/>
              </a:rPr>
              <a:t>04</a:t>
            </a:r>
            <a:endParaRPr sz="1400" b="0" i="0" u="none" strike="noStrike" cap="none">
              <a:solidFill>
                <a:srgbClr val="000000"/>
              </a:solidFill>
              <a:latin typeface="Arial"/>
              <a:ea typeface="Arial"/>
              <a:cs typeface="Arial"/>
              <a:sym typeface="Arial"/>
            </a:endParaRPr>
          </a:p>
        </p:txBody>
      </p:sp>
      <p:sp>
        <p:nvSpPr>
          <p:cNvPr id="347" name="Google Shape;347;p15"/>
          <p:cNvSpPr txBox="1"/>
          <p:nvPr/>
        </p:nvSpPr>
        <p:spPr>
          <a:xfrm>
            <a:off x="3263189" y="5615914"/>
            <a:ext cx="7740634" cy="269201"/>
          </a:xfrm>
          <a:prstGeom prst="rect">
            <a:avLst/>
          </a:prstGeom>
          <a:noFill/>
          <a:ln>
            <a:noFill/>
          </a:ln>
        </p:spPr>
        <p:txBody>
          <a:bodyPr spcFirstLastPara="1" wrap="square" lIns="45675" tIns="45675" rIns="45675" bIns="45675" anchor="t" anchorCtr="0">
            <a:spAutoFit/>
          </a:bodyPr>
          <a:lstStyle/>
          <a:p>
            <a:pPr marL="0" marR="0" lvl="0" indent="457200" algn="l" rtl="0">
              <a:lnSpc>
                <a:spcPct val="90000"/>
              </a:lnSpc>
              <a:spcBef>
                <a:spcPts val="0"/>
              </a:spcBef>
              <a:spcAft>
                <a:spcPts val="0"/>
              </a:spcAft>
              <a:buClr>
                <a:srgbClr val="FFFFFF"/>
              </a:buClr>
              <a:buSzPts val="1200"/>
              <a:buFont typeface="Calibri"/>
              <a:buNone/>
            </a:pPr>
            <a:r>
              <a:rPr lang="en-US" sz="1200" b="1" i="0" u="none" strike="noStrike" cap="none">
                <a:solidFill>
                  <a:srgbClr val="FFFFFF"/>
                </a:solidFill>
                <a:latin typeface="Calibri"/>
                <a:ea typeface="Calibri"/>
                <a:cs typeface="Calibri"/>
                <a:sym typeface="Calibri"/>
              </a:rPr>
              <a:t>Provide opportunities for reflection and discussion </a:t>
            </a:r>
            <a:endParaRPr sz="1400" b="0" i="0" u="none" strike="noStrike" cap="none">
              <a:solidFill>
                <a:srgbClr val="000000"/>
              </a:solidFill>
              <a:latin typeface="Arial"/>
              <a:ea typeface="Arial"/>
              <a:cs typeface="Arial"/>
              <a:sym typeface="Arial"/>
            </a:endParaRPr>
          </a:p>
        </p:txBody>
      </p:sp>
      <p:sp>
        <p:nvSpPr>
          <p:cNvPr id="348" name="Google Shape;348;p15"/>
          <p:cNvSpPr txBox="1"/>
          <p:nvPr/>
        </p:nvSpPr>
        <p:spPr>
          <a:xfrm>
            <a:off x="1575713" y="5466959"/>
            <a:ext cx="738347" cy="688301"/>
          </a:xfrm>
          <a:prstGeom prst="rect">
            <a:avLst/>
          </a:prstGeom>
          <a:noFill/>
          <a:ln>
            <a:noFill/>
          </a:ln>
        </p:spPr>
        <p:txBody>
          <a:bodyPr spcFirstLastPara="1" wrap="square" lIns="45675" tIns="45675" rIns="45675" bIns="45675" anchor="ctr" anchorCtr="0">
            <a:spAutoFit/>
          </a:bodyPr>
          <a:lstStyle/>
          <a:p>
            <a:pPr marL="0" marR="0" lvl="0" indent="0" algn="ctr" rtl="0">
              <a:lnSpc>
                <a:spcPct val="90000"/>
              </a:lnSpc>
              <a:spcBef>
                <a:spcPts val="0"/>
              </a:spcBef>
              <a:spcAft>
                <a:spcPts val="0"/>
              </a:spcAft>
              <a:buClr>
                <a:srgbClr val="FFFFFF"/>
              </a:buClr>
              <a:buSzPts val="4000"/>
              <a:buFont typeface="Calibri"/>
              <a:buNone/>
            </a:pPr>
            <a:r>
              <a:rPr lang="en-US" sz="4000" b="1" i="0" u="none" strike="noStrike" cap="none">
                <a:solidFill>
                  <a:srgbClr val="FFFFFF"/>
                </a:solidFill>
                <a:latin typeface="Calibri"/>
                <a:ea typeface="Calibri"/>
                <a:cs typeface="Calibri"/>
                <a:sym typeface="Calibri"/>
              </a:rPr>
              <a:t>05</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16"/>
          <p:cNvSpPr txBox="1">
            <a:spLocks noGrp="1"/>
          </p:cNvSpPr>
          <p:nvPr>
            <p:ph type="body" idx="1"/>
          </p:nvPr>
        </p:nvSpPr>
        <p:spPr>
          <a:xfrm>
            <a:off x="605550" y="3623800"/>
            <a:ext cx="5404500" cy="2119201"/>
          </a:xfrm>
          <a:prstGeom prst="rect">
            <a:avLst/>
          </a:prstGeom>
          <a:noFill/>
          <a:ln>
            <a:noFill/>
          </a:ln>
        </p:spPr>
        <p:txBody>
          <a:bodyPr spcFirstLastPara="1" wrap="square" lIns="45675" tIns="45675" rIns="45675" bIns="45675" anchor="ctr" anchorCtr="0">
            <a:normAutofit/>
          </a:bodyPr>
          <a:lstStyle/>
          <a:p>
            <a:pPr marL="0" marR="0" lvl="0" indent="0" algn="just" rtl="0">
              <a:lnSpc>
                <a:spcPct val="100000"/>
              </a:lnSpc>
              <a:spcBef>
                <a:spcPts val="0"/>
              </a:spcBef>
              <a:spcAft>
                <a:spcPts val="0"/>
              </a:spcAft>
              <a:buClr>
                <a:srgbClr val="FFFFFF"/>
              </a:buClr>
              <a:buSzPts val="1200"/>
              <a:buFont typeface="Calibri"/>
              <a:buNone/>
            </a:pPr>
            <a:r>
              <a:rPr lang="en-US" sz="1200"/>
              <a:t>Thank you for reading this module, and we hope you enjoyed it and learned some useful information. This module is part of the Surviving Digital Training Course, you can find the rest of the modules on our website. Be sure to keep up to date on the project by following us on our social media channels!</a:t>
            </a:r>
            <a:endParaRPr/>
          </a:p>
        </p:txBody>
      </p:sp>
      <p:sp>
        <p:nvSpPr>
          <p:cNvPr id="354" name="Google Shape;354;p16"/>
          <p:cNvSpPr txBox="1">
            <a:spLocks noGrp="1"/>
          </p:cNvSpPr>
          <p:nvPr>
            <p:ph type="body" idx="2"/>
          </p:nvPr>
        </p:nvSpPr>
        <p:spPr>
          <a:xfrm>
            <a:off x="605555" y="2943922"/>
            <a:ext cx="3542700" cy="1054708"/>
          </a:xfrm>
          <a:prstGeom prst="rect">
            <a:avLst/>
          </a:prstGeom>
          <a:noFill/>
          <a:ln>
            <a:noFill/>
          </a:ln>
        </p:spPr>
        <p:txBody>
          <a:bodyPr spcFirstLastPara="1" wrap="square" lIns="45675" tIns="45675" rIns="45675" bIns="45675" anchor="ctr" anchorCtr="0">
            <a:normAutofit/>
          </a:bodyPr>
          <a:lstStyle/>
          <a:p>
            <a:pPr marL="0" marR="0" lvl="0" indent="0" algn="l" rtl="0">
              <a:lnSpc>
                <a:spcPct val="90000"/>
              </a:lnSpc>
              <a:spcBef>
                <a:spcPts val="0"/>
              </a:spcBef>
              <a:spcAft>
                <a:spcPts val="0"/>
              </a:spcAft>
              <a:buClr>
                <a:srgbClr val="00B6E6"/>
              </a:buClr>
              <a:buSzPts val="2400"/>
              <a:buFont typeface="Calibri"/>
              <a:buNone/>
            </a:pPr>
            <a:r>
              <a:rPr lang="en-US" sz="2400" b="1">
                <a:solidFill>
                  <a:srgbClr val="00B6E6"/>
                </a:solidFill>
                <a:latin typeface="Calibri"/>
                <a:ea typeface="Calibri"/>
                <a:cs typeface="Calibri"/>
                <a:sym typeface="Calibri"/>
              </a:rPr>
              <a:t>End of module</a:t>
            </a:r>
            <a:endParaRPr/>
          </a:p>
        </p:txBody>
      </p:sp>
      <p:sp>
        <p:nvSpPr>
          <p:cNvPr id="355" name="Google Shape;355;p16"/>
          <p:cNvSpPr txBox="1">
            <a:spLocks noGrp="1"/>
          </p:cNvSpPr>
          <p:nvPr>
            <p:ph type="body" idx="3"/>
          </p:nvPr>
        </p:nvSpPr>
        <p:spPr>
          <a:xfrm>
            <a:off x="6934623" y="5436563"/>
            <a:ext cx="4771006" cy="731141"/>
          </a:xfrm>
          <a:prstGeom prst="rect">
            <a:avLst/>
          </a:prstGeom>
          <a:noFill/>
          <a:ln>
            <a:noFill/>
          </a:ln>
        </p:spPr>
        <p:txBody>
          <a:bodyPr spcFirstLastPara="1" wrap="square" lIns="45675" tIns="45675" rIns="45675" bIns="45675" anchor="ctr" anchorCtr="0">
            <a:normAutofit/>
          </a:bodyPr>
          <a:lstStyle/>
          <a:p>
            <a:pPr marL="0" lvl="0" indent="0" algn="r" rtl="0">
              <a:lnSpc>
                <a:spcPct val="90000"/>
              </a:lnSpc>
              <a:spcBef>
                <a:spcPts val="0"/>
              </a:spcBef>
              <a:spcAft>
                <a:spcPts val="0"/>
              </a:spcAft>
              <a:buClr>
                <a:schemeClr val="lt1"/>
              </a:buClr>
              <a:buSzPts val="2500"/>
              <a:buFont typeface="Calibri"/>
              <a:buNone/>
            </a:pPr>
            <a:r>
              <a:rPr lang="en-US" sz="2400" b="1">
                <a:solidFill>
                  <a:schemeClr val="lt1"/>
                </a:solidFill>
                <a:latin typeface="Calibri"/>
                <a:ea typeface="Calibri"/>
                <a:cs typeface="Calibri"/>
                <a:sym typeface="Calibri"/>
              </a:rPr>
              <a:t>www.</a:t>
            </a:r>
            <a:r>
              <a:rPr lang="en-US" sz="2400" b="1">
                <a:solidFill>
                  <a:schemeClr val="lt1"/>
                </a:solidFill>
              </a:rPr>
              <a:t>survivingdigital.</a:t>
            </a:r>
            <a:r>
              <a:rPr lang="en-US" sz="2400" b="1">
                <a:solidFill>
                  <a:schemeClr val="lt1"/>
                </a:solidFill>
                <a:latin typeface="Calibri"/>
                <a:ea typeface="Calibri"/>
                <a:cs typeface="Calibri"/>
                <a:sym typeface="Calibri"/>
              </a:rPr>
              <a:t>eu</a:t>
            </a:r>
            <a:endParaRPr/>
          </a:p>
        </p:txBody>
      </p:sp>
      <p:grpSp>
        <p:nvGrpSpPr>
          <p:cNvPr id="356" name="Google Shape;356;p16"/>
          <p:cNvGrpSpPr/>
          <p:nvPr/>
        </p:nvGrpSpPr>
        <p:grpSpPr>
          <a:xfrm>
            <a:off x="9158986" y="4806174"/>
            <a:ext cx="2584692" cy="436057"/>
            <a:chOff x="-2" y="-2"/>
            <a:chExt cx="2584690" cy="436056"/>
          </a:xfrm>
        </p:grpSpPr>
        <p:grpSp>
          <p:nvGrpSpPr>
            <p:cNvPr id="357" name="Google Shape;357;p16"/>
            <p:cNvGrpSpPr/>
            <p:nvPr/>
          </p:nvGrpSpPr>
          <p:grpSpPr>
            <a:xfrm>
              <a:off x="1611878" y="0"/>
              <a:ext cx="435732" cy="435731"/>
              <a:chOff x="0" y="0"/>
              <a:chExt cx="435731" cy="435730"/>
            </a:xfrm>
          </p:grpSpPr>
          <p:sp>
            <p:nvSpPr>
              <p:cNvPr id="358" name="Google Shape;358;p16"/>
              <p:cNvSpPr/>
              <p:nvPr/>
            </p:nvSpPr>
            <p:spPr>
              <a:xfrm>
                <a:off x="0" y="0"/>
                <a:ext cx="435731" cy="435730"/>
              </a:xfrm>
              <a:prstGeom prst="ellipse">
                <a:avLst/>
              </a:prstGeom>
              <a:solidFill>
                <a:srgbClr val="00B6E6"/>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grpSp>
            <p:nvGrpSpPr>
              <p:cNvPr id="359" name="Google Shape;359;p16"/>
              <p:cNvGrpSpPr/>
              <p:nvPr/>
            </p:nvGrpSpPr>
            <p:grpSpPr>
              <a:xfrm>
                <a:off x="80691" y="80689"/>
                <a:ext cx="274350" cy="274351"/>
                <a:chOff x="0" y="-1"/>
                <a:chExt cx="274349" cy="274350"/>
              </a:xfrm>
            </p:grpSpPr>
            <p:sp>
              <p:nvSpPr>
                <p:cNvPr id="360" name="Google Shape;360;p16"/>
                <p:cNvSpPr/>
                <p:nvPr/>
              </p:nvSpPr>
              <p:spPr>
                <a:xfrm>
                  <a:off x="0" y="-1"/>
                  <a:ext cx="274349" cy="274350"/>
                </a:xfrm>
                <a:custGeom>
                  <a:avLst/>
                  <a:gdLst/>
                  <a:ahLst/>
                  <a:cxnLst/>
                  <a:rect l="l" t="t" r="r" b="b"/>
                  <a:pathLst>
                    <a:path w="21600" h="21600" extrusionOk="0">
                      <a:moveTo>
                        <a:pt x="10800" y="1957"/>
                      </a:moveTo>
                      <a:cubicBezTo>
                        <a:pt x="13672" y="1957"/>
                        <a:pt x="14027" y="1957"/>
                        <a:pt x="15171" y="2008"/>
                      </a:cubicBezTo>
                      <a:cubicBezTo>
                        <a:pt x="16213" y="2058"/>
                        <a:pt x="16797" y="2236"/>
                        <a:pt x="17178" y="2389"/>
                      </a:cubicBezTo>
                      <a:cubicBezTo>
                        <a:pt x="17687" y="2592"/>
                        <a:pt x="18042" y="2821"/>
                        <a:pt x="18424" y="3202"/>
                      </a:cubicBezTo>
                      <a:cubicBezTo>
                        <a:pt x="18805" y="3583"/>
                        <a:pt x="19033" y="3939"/>
                        <a:pt x="19237" y="4447"/>
                      </a:cubicBezTo>
                      <a:cubicBezTo>
                        <a:pt x="19389" y="4828"/>
                        <a:pt x="19567" y="5387"/>
                        <a:pt x="19618" y="6455"/>
                      </a:cubicBezTo>
                      <a:cubicBezTo>
                        <a:pt x="19669" y="7598"/>
                        <a:pt x="19669" y="7928"/>
                        <a:pt x="19669" y="10825"/>
                      </a:cubicBezTo>
                      <a:cubicBezTo>
                        <a:pt x="19669" y="13722"/>
                        <a:pt x="19669" y="14053"/>
                        <a:pt x="19618" y="15196"/>
                      </a:cubicBezTo>
                      <a:cubicBezTo>
                        <a:pt x="19567" y="16238"/>
                        <a:pt x="19389" y="16823"/>
                        <a:pt x="19237" y="17204"/>
                      </a:cubicBezTo>
                      <a:cubicBezTo>
                        <a:pt x="19033" y="17712"/>
                        <a:pt x="18805" y="18068"/>
                        <a:pt x="18424" y="18449"/>
                      </a:cubicBezTo>
                      <a:cubicBezTo>
                        <a:pt x="18042" y="18830"/>
                        <a:pt x="17687" y="19059"/>
                        <a:pt x="17178" y="19262"/>
                      </a:cubicBezTo>
                      <a:cubicBezTo>
                        <a:pt x="16797" y="19415"/>
                        <a:pt x="16238" y="19592"/>
                        <a:pt x="15171" y="19643"/>
                      </a:cubicBezTo>
                      <a:cubicBezTo>
                        <a:pt x="14027" y="19694"/>
                        <a:pt x="13697" y="19694"/>
                        <a:pt x="10800" y="19694"/>
                      </a:cubicBezTo>
                      <a:cubicBezTo>
                        <a:pt x="7903" y="19694"/>
                        <a:pt x="7573" y="19694"/>
                        <a:pt x="6429" y="19643"/>
                      </a:cubicBezTo>
                      <a:cubicBezTo>
                        <a:pt x="5387" y="19592"/>
                        <a:pt x="4803" y="19415"/>
                        <a:pt x="4422" y="19262"/>
                      </a:cubicBezTo>
                      <a:cubicBezTo>
                        <a:pt x="3913" y="19059"/>
                        <a:pt x="3558" y="18830"/>
                        <a:pt x="3176" y="18449"/>
                      </a:cubicBezTo>
                      <a:cubicBezTo>
                        <a:pt x="2795" y="18068"/>
                        <a:pt x="2567" y="17712"/>
                        <a:pt x="2363" y="17204"/>
                      </a:cubicBezTo>
                      <a:cubicBezTo>
                        <a:pt x="2211" y="16823"/>
                        <a:pt x="2033" y="16264"/>
                        <a:pt x="1982" y="15196"/>
                      </a:cubicBezTo>
                      <a:cubicBezTo>
                        <a:pt x="1931" y="14053"/>
                        <a:pt x="1931" y="13722"/>
                        <a:pt x="1931" y="10825"/>
                      </a:cubicBezTo>
                      <a:cubicBezTo>
                        <a:pt x="1931" y="7928"/>
                        <a:pt x="1931" y="7598"/>
                        <a:pt x="1982" y="6455"/>
                      </a:cubicBezTo>
                      <a:cubicBezTo>
                        <a:pt x="2033" y="5413"/>
                        <a:pt x="2211" y="4828"/>
                        <a:pt x="2363" y="4447"/>
                      </a:cubicBezTo>
                      <a:cubicBezTo>
                        <a:pt x="2567" y="3939"/>
                        <a:pt x="2795" y="3583"/>
                        <a:pt x="3176" y="3202"/>
                      </a:cubicBezTo>
                      <a:cubicBezTo>
                        <a:pt x="3558" y="2821"/>
                        <a:pt x="3913" y="2592"/>
                        <a:pt x="4422" y="2389"/>
                      </a:cubicBezTo>
                      <a:cubicBezTo>
                        <a:pt x="4803" y="2236"/>
                        <a:pt x="5362" y="2058"/>
                        <a:pt x="6429" y="2008"/>
                      </a:cubicBezTo>
                      <a:cubicBezTo>
                        <a:pt x="7573" y="1957"/>
                        <a:pt x="7903" y="1957"/>
                        <a:pt x="10800" y="1957"/>
                      </a:cubicBezTo>
                      <a:moveTo>
                        <a:pt x="10800" y="0"/>
                      </a:moveTo>
                      <a:cubicBezTo>
                        <a:pt x="7878" y="0"/>
                        <a:pt x="7496" y="0"/>
                        <a:pt x="6353" y="76"/>
                      </a:cubicBezTo>
                      <a:cubicBezTo>
                        <a:pt x="5209" y="127"/>
                        <a:pt x="4422" y="305"/>
                        <a:pt x="3736" y="584"/>
                      </a:cubicBezTo>
                      <a:cubicBezTo>
                        <a:pt x="3024" y="864"/>
                        <a:pt x="2414" y="1220"/>
                        <a:pt x="1830" y="1830"/>
                      </a:cubicBezTo>
                      <a:cubicBezTo>
                        <a:pt x="1220" y="2440"/>
                        <a:pt x="864" y="3024"/>
                        <a:pt x="584" y="3736"/>
                      </a:cubicBezTo>
                      <a:cubicBezTo>
                        <a:pt x="305" y="4422"/>
                        <a:pt x="127" y="5209"/>
                        <a:pt x="76" y="6353"/>
                      </a:cubicBezTo>
                      <a:cubicBezTo>
                        <a:pt x="25" y="7496"/>
                        <a:pt x="0" y="7878"/>
                        <a:pt x="0" y="10800"/>
                      </a:cubicBezTo>
                      <a:cubicBezTo>
                        <a:pt x="0" y="13722"/>
                        <a:pt x="0" y="14104"/>
                        <a:pt x="76" y="15247"/>
                      </a:cubicBezTo>
                      <a:cubicBezTo>
                        <a:pt x="127" y="16391"/>
                        <a:pt x="305" y="17178"/>
                        <a:pt x="584" y="17864"/>
                      </a:cubicBezTo>
                      <a:cubicBezTo>
                        <a:pt x="864" y="18576"/>
                        <a:pt x="1220" y="19186"/>
                        <a:pt x="1830" y="19770"/>
                      </a:cubicBezTo>
                      <a:cubicBezTo>
                        <a:pt x="2440" y="20380"/>
                        <a:pt x="3024" y="20736"/>
                        <a:pt x="3736" y="21016"/>
                      </a:cubicBezTo>
                      <a:cubicBezTo>
                        <a:pt x="4422" y="21295"/>
                        <a:pt x="5209" y="21473"/>
                        <a:pt x="6353" y="21524"/>
                      </a:cubicBezTo>
                      <a:cubicBezTo>
                        <a:pt x="7496" y="21575"/>
                        <a:pt x="7878" y="21600"/>
                        <a:pt x="10800" y="21600"/>
                      </a:cubicBezTo>
                      <a:cubicBezTo>
                        <a:pt x="13722" y="21600"/>
                        <a:pt x="14104" y="21600"/>
                        <a:pt x="15247" y="21524"/>
                      </a:cubicBezTo>
                      <a:cubicBezTo>
                        <a:pt x="16391" y="21473"/>
                        <a:pt x="17178" y="21295"/>
                        <a:pt x="17864" y="21016"/>
                      </a:cubicBezTo>
                      <a:cubicBezTo>
                        <a:pt x="18576" y="20736"/>
                        <a:pt x="19186" y="20380"/>
                        <a:pt x="19770" y="19770"/>
                      </a:cubicBezTo>
                      <a:cubicBezTo>
                        <a:pt x="20380" y="19160"/>
                        <a:pt x="20736" y="18576"/>
                        <a:pt x="21016" y="17864"/>
                      </a:cubicBezTo>
                      <a:cubicBezTo>
                        <a:pt x="21295" y="17178"/>
                        <a:pt x="21473" y="16391"/>
                        <a:pt x="21524" y="15247"/>
                      </a:cubicBezTo>
                      <a:cubicBezTo>
                        <a:pt x="21575" y="14104"/>
                        <a:pt x="21600" y="13722"/>
                        <a:pt x="21600" y="10800"/>
                      </a:cubicBezTo>
                      <a:cubicBezTo>
                        <a:pt x="21600" y="7878"/>
                        <a:pt x="21600" y="7496"/>
                        <a:pt x="21524" y="6353"/>
                      </a:cubicBezTo>
                      <a:cubicBezTo>
                        <a:pt x="21473" y="5209"/>
                        <a:pt x="21295" y="4422"/>
                        <a:pt x="21016" y="3736"/>
                      </a:cubicBezTo>
                      <a:cubicBezTo>
                        <a:pt x="20736" y="3024"/>
                        <a:pt x="20380" y="2414"/>
                        <a:pt x="19770" y="1830"/>
                      </a:cubicBezTo>
                      <a:cubicBezTo>
                        <a:pt x="19160" y="1220"/>
                        <a:pt x="18576" y="864"/>
                        <a:pt x="17864" y="584"/>
                      </a:cubicBezTo>
                      <a:cubicBezTo>
                        <a:pt x="17178" y="305"/>
                        <a:pt x="16391" y="127"/>
                        <a:pt x="15247" y="76"/>
                      </a:cubicBezTo>
                      <a:cubicBezTo>
                        <a:pt x="14104" y="25"/>
                        <a:pt x="13722" y="0"/>
                        <a:pt x="10800" y="0"/>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361" name="Google Shape;361;p16"/>
                <p:cNvSpPr/>
                <p:nvPr/>
              </p:nvSpPr>
              <p:spPr>
                <a:xfrm>
                  <a:off x="66811" y="66811"/>
                  <a:ext cx="140726" cy="140725"/>
                </a:xfrm>
                <a:custGeom>
                  <a:avLst/>
                  <a:gdLst/>
                  <a:ahLst/>
                  <a:cxnLst/>
                  <a:rect l="l" t="t" r="r" b="b"/>
                  <a:pathLst>
                    <a:path w="21600" h="21600" extrusionOk="0">
                      <a:moveTo>
                        <a:pt x="10800" y="0"/>
                      </a:moveTo>
                      <a:cubicBezTo>
                        <a:pt x="4805" y="0"/>
                        <a:pt x="0" y="4855"/>
                        <a:pt x="0" y="10800"/>
                      </a:cubicBezTo>
                      <a:cubicBezTo>
                        <a:pt x="0" y="16745"/>
                        <a:pt x="4855" y="21600"/>
                        <a:pt x="10800" y="21600"/>
                      </a:cubicBezTo>
                      <a:cubicBezTo>
                        <a:pt x="16745" y="21600"/>
                        <a:pt x="21600" y="16745"/>
                        <a:pt x="21600" y="10800"/>
                      </a:cubicBezTo>
                      <a:cubicBezTo>
                        <a:pt x="21600" y="4855"/>
                        <a:pt x="16745" y="0"/>
                        <a:pt x="10800" y="0"/>
                      </a:cubicBezTo>
                      <a:close/>
                      <a:moveTo>
                        <a:pt x="10800" y="17835"/>
                      </a:moveTo>
                      <a:cubicBezTo>
                        <a:pt x="6936" y="17835"/>
                        <a:pt x="3765" y="14714"/>
                        <a:pt x="3765" y="10800"/>
                      </a:cubicBezTo>
                      <a:cubicBezTo>
                        <a:pt x="3765" y="6886"/>
                        <a:pt x="6886" y="3765"/>
                        <a:pt x="10800" y="3765"/>
                      </a:cubicBezTo>
                      <a:cubicBezTo>
                        <a:pt x="14664" y="3765"/>
                        <a:pt x="17835" y="6886"/>
                        <a:pt x="17835" y="10800"/>
                      </a:cubicBezTo>
                      <a:cubicBezTo>
                        <a:pt x="17835" y="14714"/>
                        <a:pt x="14664" y="17835"/>
                        <a:pt x="10800" y="17835"/>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362" name="Google Shape;362;p16"/>
                <p:cNvSpPr/>
                <p:nvPr/>
              </p:nvSpPr>
              <p:spPr>
                <a:xfrm>
                  <a:off x="193980" y="47446"/>
                  <a:ext cx="32923" cy="32922"/>
                </a:xfrm>
                <a:prstGeom prst="ellipse">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grpSp>
        </p:grpSp>
        <p:grpSp>
          <p:nvGrpSpPr>
            <p:cNvPr id="363" name="Google Shape;363;p16"/>
            <p:cNvGrpSpPr/>
            <p:nvPr/>
          </p:nvGrpSpPr>
          <p:grpSpPr>
            <a:xfrm>
              <a:off x="537076" y="0"/>
              <a:ext cx="435733" cy="435731"/>
              <a:chOff x="0" y="0"/>
              <a:chExt cx="435731" cy="435730"/>
            </a:xfrm>
          </p:grpSpPr>
          <p:sp>
            <p:nvSpPr>
              <p:cNvPr id="364" name="Google Shape;364;p16"/>
              <p:cNvSpPr/>
              <p:nvPr/>
            </p:nvSpPr>
            <p:spPr>
              <a:xfrm>
                <a:off x="0" y="0"/>
                <a:ext cx="435731" cy="435730"/>
              </a:xfrm>
              <a:prstGeom prst="ellipse">
                <a:avLst/>
              </a:prstGeom>
              <a:solidFill>
                <a:srgbClr val="00B6E6"/>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365" name="Google Shape;365;p16"/>
              <p:cNvSpPr/>
              <p:nvPr/>
            </p:nvSpPr>
            <p:spPr>
              <a:xfrm>
                <a:off x="85209" y="114257"/>
                <a:ext cx="281773" cy="229163"/>
              </a:xfrm>
              <a:custGeom>
                <a:avLst/>
                <a:gdLst/>
                <a:ahLst/>
                <a:cxnLst/>
                <a:rect l="l" t="t" r="r" b="b"/>
                <a:pathLst>
                  <a:path w="21600" h="21600" extrusionOk="0">
                    <a:moveTo>
                      <a:pt x="6804" y="21600"/>
                    </a:moveTo>
                    <a:cubicBezTo>
                      <a:pt x="14969" y="21600"/>
                      <a:pt x="19423" y="13295"/>
                      <a:pt x="19423" y="6085"/>
                    </a:cubicBezTo>
                    <a:cubicBezTo>
                      <a:pt x="19423" y="5841"/>
                      <a:pt x="19423" y="5628"/>
                      <a:pt x="19398" y="5385"/>
                    </a:cubicBezTo>
                    <a:cubicBezTo>
                      <a:pt x="20264" y="4624"/>
                      <a:pt x="21006" y="3651"/>
                      <a:pt x="21600" y="2556"/>
                    </a:cubicBezTo>
                    <a:cubicBezTo>
                      <a:pt x="20808" y="2981"/>
                      <a:pt x="19942" y="3286"/>
                      <a:pt x="19052" y="3407"/>
                    </a:cubicBezTo>
                    <a:cubicBezTo>
                      <a:pt x="19967" y="2738"/>
                      <a:pt x="20660" y="1673"/>
                      <a:pt x="21006" y="396"/>
                    </a:cubicBezTo>
                    <a:cubicBezTo>
                      <a:pt x="20140" y="1034"/>
                      <a:pt x="19200" y="1460"/>
                      <a:pt x="18186" y="1734"/>
                    </a:cubicBezTo>
                    <a:cubicBezTo>
                      <a:pt x="17369" y="669"/>
                      <a:pt x="16231" y="0"/>
                      <a:pt x="14944" y="0"/>
                    </a:cubicBezTo>
                    <a:cubicBezTo>
                      <a:pt x="12495" y="0"/>
                      <a:pt x="10515" y="2434"/>
                      <a:pt x="10515" y="5446"/>
                    </a:cubicBezTo>
                    <a:cubicBezTo>
                      <a:pt x="10515" y="5872"/>
                      <a:pt x="10565" y="6297"/>
                      <a:pt x="10639" y="6693"/>
                    </a:cubicBezTo>
                    <a:cubicBezTo>
                      <a:pt x="6953" y="6480"/>
                      <a:pt x="3687" y="4290"/>
                      <a:pt x="1509" y="1004"/>
                    </a:cubicBezTo>
                    <a:cubicBezTo>
                      <a:pt x="1138" y="1795"/>
                      <a:pt x="915" y="2738"/>
                      <a:pt x="915" y="3742"/>
                    </a:cubicBezTo>
                    <a:cubicBezTo>
                      <a:pt x="915" y="5628"/>
                      <a:pt x="1707" y="7301"/>
                      <a:pt x="2895" y="8275"/>
                    </a:cubicBezTo>
                    <a:cubicBezTo>
                      <a:pt x="2177" y="8245"/>
                      <a:pt x="1485" y="8001"/>
                      <a:pt x="891" y="7606"/>
                    </a:cubicBezTo>
                    <a:cubicBezTo>
                      <a:pt x="891" y="7636"/>
                      <a:pt x="891" y="7636"/>
                      <a:pt x="891" y="7666"/>
                    </a:cubicBezTo>
                    <a:cubicBezTo>
                      <a:pt x="891" y="10313"/>
                      <a:pt x="2425" y="12504"/>
                      <a:pt x="4454" y="13021"/>
                    </a:cubicBezTo>
                    <a:cubicBezTo>
                      <a:pt x="4082" y="13143"/>
                      <a:pt x="3687" y="13203"/>
                      <a:pt x="3291" y="13203"/>
                    </a:cubicBezTo>
                    <a:cubicBezTo>
                      <a:pt x="2994" y="13203"/>
                      <a:pt x="2722" y="13173"/>
                      <a:pt x="2449" y="13112"/>
                    </a:cubicBezTo>
                    <a:cubicBezTo>
                      <a:pt x="3019" y="15272"/>
                      <a:pt x="4652" y="16854"/>
                      <a:pt x="6581" y="16884"/>
                    </a:cubicBezTo>
                    <a:cubicBezTo>
                      <a:pt x="5072" y="18345"/>
                      <a:pt x="3142" y="19227"/>
                      <a:pt x="1064" y="19227"/>
                    </a:cubicBezTo>
                    <a:cubicBezTo>
                      <a:pt x="718" y="19227"/>
                      <a:pt x="346" y="19197"/>
                      <a:pt x="0" y="19166"/>
                    </a:cubicBezTo>
                    <a:cubicBezTo>
                      <a:pt x="1979" y="20687"/>
                      <a:pt x="4305" y="21600"/>
                      <a:pt x="6804" y="21600"/>
                    </a:cubicBezTo>
                  </a:path>
                </a:pathLst>
              </a:cu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grpSp>
        <p:grpSp>
          <p:nvGrpSpPr>
            <p:cNvPr id="366" name="Google Shape;366;p16"/>
            <p:cNvGrpSpPr/>
            <p:nvPr/>
          </p:nvGrpSpPr>
          <p:grpSpPr>
            <a:xfrm>
              <a:off x="2148955" y="0"/>
              <a:ext cx="435733" cy="435731"/>
              <a:chOff x="-1" y="0"/>
              <a:chExt cx="435732" cy="435730"/>
            </a:xfrm>
          </p:grpSpPr>
          <p:sp>
            <p:nvSpPr>
              <p:cNvPr id="367" name="Google Shape;367;p16"/>
              <p:cNvSpPr/>
              <p:nvPr/>
            </p:nvSpPr>
            <p:spPr>
              <a:xfrm>
                <a:off x="-1" y="0"/>
                <a:ext cx="435732" cy="435730"/>
              </a:xfrm>
              <a:prstGeom prst="ellipse">
                <a:avLst/>
              </a:prstGeom>
              <a:solidFill>
                <a:srgbClr val="00B6E6"/>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368" name="Google Shape;368;p16"/>
              <p:cNvSpPr/>
              <p:nvPr/>
            </p:nvSpPr>
            <p:spPr>
              <a:xfrm>
                <a:off x="72298" y="116194"/>
                <a:ext cx="291134" cy="203987"/>
              </a:xfrm>
              <a:custGeom>
                <a:avLst/>
                <a:gdLst/>
                <a:ahLst/>
                <a:cxnLst/>
                <a:rect l="l" t="t" r="r" b="b"/>
                <a:pathLst>
                  <a:path w="21600" h="21600" extrusionOk="0">
                    <a:moveTo>
                      <a:pt x="21145" y="3384"/>
                    </a:moveTo>
                    <a:cubicBezTo>
                      <a:pt x="20906" y="2051"/>
                      <a:pt x="20163" y="1025"/>
                      <a:pt x="19229" y="649"/>
                    </a:cubicBezTo>
                    <a:cubicBezTo>
                      <a:pt x="17553" y="0"/>
                      <a:pt x="10800" y="0"/>
                      <a:pt x="10800" y="0"/>
                    </a:cubicBezTo>
                    <a:cubicBezTo>
                      <a:pt x="10800" y="0"/>
                      <a:pt x="4071" y="0"/>
                      <a:pt x="2371" y="649"/>
                    </a:cubicBezTo>
                    <a:cubicBezTo>
                      <a:pt x="1437" y="991"/>
                      <a:pt x="718" y="2051"/>
                      <a:pt x="455" y="3384"/>
                    </a:cubicBezTo>
                    <a:cubicBezTo>
                      <a:pt x="0" y="5776"/>
                      <a:pt x="0" y="10800"/>
                      <a:pt x="0" y="10800"/>
                    </a:cubicBezTo>
                    <a:cubicBezTo>
                      <a:pt x="0" y="10800"/>
                      <a:pt x="0" y="15790"/>
                      <a:pt x="455" y="18216"/>
                    </a:cubicBezTo>
                    <a:cubicBezTo>
                      <a:pt x="694" y="19549"/>
                      <a:pt x="1437" y="20575"/>
                      <a:pt x="2371" y="20951"/>
                    </a:cubicBezTo>
                    <a:cubicBezTo>
                      <a:pt x="4047" y="21600"/>
                      <a:pt x="10800" y="21600"/>
                      <a:pt x="10800" y="21600"/>
                    </a:cubicBezTo>
                    <a:cubicBezTo>
                      <a:pt x="10800" y="21600"/>
                      <a:pt x="17529" y="21600"/>
                      <a:pt x="19229" y="20951"/>
                    </a:cubicBezTo>
                    <a:cubicBezTo>
                      <a:pt x="20163" y="20609"/>
                      <a:pt x="20882" y="19549"/>
                      <a:pt x="21145" y="18216"/>
                    </a:cubicBezTo>
                    <a:cubicBezTo>
                      <a:pt x="21600" y="15824"/>
                      <a:pt x="21600" y="10800"/>
                      <a:pt x="21600" y="10800"/>
                    </a:cubicBezTo>
                    <a:cubicBezTo>
                      <a:pt x="21600" y="10800"/>
                      <a:pt x="21576" y="5776"/>
                      <a:pt x="21145" y="3384"/>
                    </a:cubicBezTo>
                    <a:close/>
                    <a:moveTo>
                      <a:pt x="8645" y="15380"/>
                    </a:moveTo>
                    <a:lnTo>
                      <a:pt x="8645" y="6152"/>
                    </a:lnTo>
                    <a:lnTo>
                      <a:pt x="14248" y="10766"/>
                    </a:lnTo>
                    <a:lnTo>
                      <a:pt x="8645" y="15380"/>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grpSp>
        <p:grpSp>
          <p:nvGrpSpPr>
            <p:cNvPr id="369" name="Google Shape;369;p16"/>
            <p:cNvGrpSpPr/>
            <p:nvPr/>
          </p:nvGrpSpPr>
          <p:grpSpPr>
            <a:xfrm>
              <a:off x="-2" y="-2"/>
              <a:ext cx="435734" cy="436056"/>
              <a:chOff x="-1" y="-1"/>
              <a:chExt cx="435732" cy="436054"/>
            </a:xfrm>
          </p:grpSpPr>
          <p:sp>
            <p:nvSpPr>
              <p:cNvPr id="370" name="Google Shape;370;p16"/>
              <p:cNvSpPr/>
              <p:nvPr/>
            </p:nvSpPr>
            <p:spPr>
              <a:xfrm>
                <a:off x="-1" y="-1"/>
                <a:ext cx="435732" cy="433150"/>
              </a:xfrm>
              <a:custGeom>
                <a:avLst/>
                <a:gdLst/>
                <a:ahLst/>
                <a:cxnLst/>
                <a:rect l="l" t="t" r="r" b="b"/>
                <a:pathLst>
                  <a:path w="21600" h="21600" extrusionOk="0">
                    <a:moveTo>
                      <a:pt x="21600" y="10864"/>
                    </a:moveTo>
                    <a:cubicBezTo>
                      <a:pt x="21600" y="4861"/>
                      <a:pt x="16768" y="0"/>
                      <a:pt x="10800" y="0"/>
                    </a:cubicBezTo>
                    <a:cubicBezTo>
                      <a:pt x="4832" y="0"/>
                      <a:pt x="0" y="4861"/>
                      <a:pt x="0" y="10864"/>
                    </a:cubicBezTo>
                    <a:cubicBezTo>
                      <a:pt x="0" y="16289"/>
                      <a:pt x="3952" y="20779"/>
                      <a:pt x="9120" y="21600"/>
                    </a:cubicBezTo>
                    <a:lnTo>
                      <a:pt x="9120" y="14003"/>
                    </a:lnTo>
                    <a:lnTo>
                      <a:pt x="6384" y="14003"/>
                    </a:lnTo>
                    <a:lnTo>
                      <a:pt x="6384" y="10864"/>
                    </a:lnTo>
                    <a:lnTo>
                      <a:pt x="9120" y="10864"/>
                    </a:lnTo>
                    <a:lnTo>
                      <a:pt x="9120" y="8482"/>
                    </a:lnTo>
                    <a:cubicBezTo>
                      <a:pt x="9120" y="5762"/>
                      <a:pt x="10736" y="4249"/>
                      <a:pt x="13200" y="4249"/>
                    </a:cubicBezTo>
                    <a:cubicBezTo>
                      <a:pt x="14384" y="4249"/>
                      <a:pt x="15616" y="4458"/>
                      <a:pt x="15616" y="4458"/>
                    </a:cubicBezTo>
                    <a:lnTo>
                      <a:pt x="15616" y="7130"/>
                    </a:lnTo>
                    <a:lnTo>
                      <a:pt x="14256" y="7130"/>
                    </a:lnTo>
                    <a:cubicBezTo>
                      <a:pt x="12912" y="7130"/>
                      <a:pt x="12496" y="7967"/>
                      <a:pt x="12496" y="8820"/>
                    </a:cubicBezTo>
                    <a:lnTo>
                      <a:pt x="12496" y="10864"/>
                    </a:lnTo>
                    <a:lnTo>
                      <a:pt x="15472" y="10864"/>
                    </a:lnTo>
                    <a:lnTo>
                      <a:pt x="14992" y="14003"/>
                    </a:lnTo>
                    <a:lnTo>
                      <a:pt x="12480" y="14003"/>
                    </a:lnTo>
                    <a:lnTo>
                      <a:pt x="12480" y="21600"/>
                    </a:lnTo>
                    <a:cubicBezTo>
                      <a:pt x="17648" y="20795"/>
                      <a:pt x="21600" y="16289"/>
                      <a:pt x="21600" y="10864"/>
                    </a:cubicBezTo>
                    <a:close/>
                  </a:path>
                </a:pathLst>
              </a:custGeom>
              <a:solidFill>
                <a:srgbClr val="00B6E6"/>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371" name="Google Shape;371;p16"/>
              <p:cNvSpPr/>
              <p:nvPr/>
            </p:nvSpPr>
            <p:spPr>
              <a:xfrm>
                <a:off x="128459" y="85208"/>
                <a:ext cx="186235" cy="350845"/>
              </a:xfrm>
              <a:custGeom>
                <a:avLst/>
                <a:gdLst/>
                <a:ahLst/>
                <a:cxnLst/>
                <a:rect l="l" t="t" r="r" b="b"/>
                <a:pathLst>
                  <a:path w="21600" h="21600" extrusionOk="0">
                    <a:moveTo>
                      <a:pt x="20177" y="12042"/>
                    </a:moveTo>
                    <a:lnTo>
                      <a:pt x="21301" y="8167"/>
                    </a:lnTo>
                    <a:lnTo>
                      <a:pt x="14300" y="8167"/>
                    </a:lnTo>
                    <a:lnTo>
                      <a:pt x="14300" y="5663"/>
                    </a:lnTo>
                    <a:cubicBezTo>
                      <a:pt x="14300" y="4610"/>
                      <a:pt x="15274" y="3577"/>
                      <a:pt x="18418" y="3577"/>
                    </a:cubicBezTo>
                    <a:lnTo>
                      <a:pt x="21600" y="3577"/>
                    </a:lnTo>
                    <a:lnTo>
                      <a:pt x="21600" y="258"/>
                    </a:lnTo>
                    <a:cubicBezTo>
                      <a:pt x="21600" y="258"/>
                      <a:pt x="18718" y="0"/>
                      <a:pt x="15947" y="0"/>
                    </a:cubicBezTo>
                    <a:cubicBezTo>
                      <a:pt x="10182" y="0"/>
                      <a:pt x="6401" y="1848"/>
                      <a:pt x="6401" y="5226"/>
                    </a:cubicBezTo>
                    <a:lnTo>
                      <a:pt x="6401" y="8187"/>
                    </a:lnTo>
                    <a:lnTo>
                      <a:pt x="0" y="8187"/>
                    </a:lnTo>
                    <a:lnTo>
                      <a:pt x="0" y="12062"/>
                    </a:lnTo>
                    <a:lnTo>
                      <a:pt x="6401" y="12062"/>
                    </a:lnTo>
                    <a:lnTo>
                      <a:pt x="6401" y="21441"/>
                    </a:lnTo>
                    <a:cubicBezTo>
                      <a:pt x="7674" y="21540"/>
                      <a:pt x="9022" y="21600"/>
                      <a:pt x="10332" y="21600"/>
                    </a:cubicBezTo>
                    <a:cubicBezTo>
                      <a:pt x="11642" y="21600"/>
                      <a:pt x="12990" y="21540"/>
                      <a:pt x="14263" y="21441"/>
                    </a:cubicBezTo>
                    <a:lnTo>
                      <a:pt x="14263" y="12062"/>
                    </a:lnTo>
                    <a:lnTo>
                      <a:pt x="20177" y="12062"/>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grpSp>
        <p:sp>
          <p:nvSpPr>
            <p:cNvPr id="372" name="Google Shape;372;p16"/>
            <p:cNvSpPr/>
            <p:nvPr/>
          </p:nvSpPr>
          <p:spPr>
            <a:xfrm>
              <a:off x="1074478" y="0"/>
              <a:ext cx="435732" cy="435730"/>
            </a:xfrm>
            <a:prstGeom prst="ellipse">
              <a:avLst/>
            </a:prstGeom>
            <a:solidFill>
              <a:srgbClr val="00B6E6"/>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pic>
          <p:nvPicPr>
            <p:cNvPr id="373" name="Google Shape;373;p16" descr="Google Shape;331;p16"/>
            <p:cNvPicPr preferRelativeResize="0"/>
            <p:nvPr/>
          </p:nvPicPr>
          <p:blipFill rotWithShape="1">
            <a:blip r:embed="rId3">
              <a:alphaModFix/>
            </a:blip>
            <a:srcRect/>
            <a:stretch/>
          </p:blipFill>
          <p:spPr>
            <a:xfrm>
              <a:off x="1099921" y="24614"/>
              <a:ext cx="382076" cy="382075"/>
            </a:xfrm>
            <a:prstGeom prst="rect">
              <a:avLst/>
            </a:prstGeom>
            <a:noFill/>
            <a:ln>
              <a:noFill/>
            </a:ln>
          </p:spPr>
        </p:pic>
      </p:grpSp>
      <p:pic>
        <p:nvPicPr>
          <p:cNvPr id="374" name="Google Shape;374;p16" descr="Google Shape;332;p16"/>
          <p:cNvPicPr preferRelativeResize="0"/>
          <p:nvPr/>
        </p:nvPicPr>
        <p:blipFill rotWithShape="1">
          <a:blip r:embed="rId4">
            <a:alphaModFix/>
          </a:blip>
          <a:srcRect/>
          <a:stretch/>
        </p:blipFill>
        <p:spPr>
          <a:xfrm>
            <a:off x="6153308" y="-7091"/>
            <a:ext cx="6011363" cy="400572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
          <p:cNvSpPr txBox="1">
            <a:spLocks noGrp="1"/>
          </p:cNvSpPr>
          <p:nvPr>
            <p:ph type="body" idx="1"/>
          </p:nvPr>
        </p:nvSpPr>
        <p:spPr>
          <a:xfrm>
            <a:off x="4912290" y="800589"/>
            <a:ext cx="6562678" cy="339416"/>
          </a:xfrm>
          <a:prstGeom prst="rect">
            <a:avLst/>
          </a:prstGeom>
          <a:noFill/>
          <a:ln>
            <a:noFill/>
          </a:ln>
        </p:spPr>
        <p:txBody>
          <a:bodyPr spcFirstLastPara="1" wrap="square" lIns="45675" tIns="45675" rIns="45675" bIns="45675" anchor="t" anchorCtr="0">
            <a:normAutofit/>
          </a:bodyPr>
          <a:lstStyle/>
          <a:p>
            <a:pPr marL="0" marR="0" lvl="0" indent="0" algn="r" rtl="0">
              <a:lnSpc>
                <a:spcPct val="100000"/>
              </a:lnSpc>
              <a:spcBef>
                <a:spcPts val="0"/>
              </a:spcBef>
              <a:spcAft>
                <a:spcPts val="0"/>
              </a:spcAft>
              <a:buClr>
                <a:schemeClr val="accent3"/>
              </a:buClr>
              <a:buSzPts val="1200"/>
              <a:buFont typeface="Calibri"/>
              <a:buNone/>
            </a:pPr>
            <a:r>
              <a:rPr lang="en-US" sz="1200" b="1" i="0" u="sng" strike="noStrike" cap="none">
                <a:solidFill>
                  <a:schemeClr val="accent3"/>
                </a:solidFill>
                <a:latin typeface="Calibri"/>
                <a:ea typeface="Calibri"/>
                <a:cs typeface="Calibri"/>
                <a:sym typeface="Calibri"/>
              </a:rPr>
              <a:t>Introduction</a:t>
            </a:r>
            <a:endParaRPr/>
          </a:p>
        </p:txBody>
      </p:sp>
      <p:sp>
        <p:nvSpPr>
          <p:cNvPr id="227" name="Google Shape;227;p2"/>
          <p:cNvSpPr txBox="1">
            <a:spLocks noGrp="1"/>
          </p:cNvSpPr>
          <p:nvPr>
            <p:ph type="body" idx="5"/>
          </p:nvPr>
        </p:nvSpPr>
        <p:spPr>
          <a:xfrm>
            <a:off x="4912290" y="1270205"/>
            <a:ext cx="6562801" cy="339301"/>
          </a:xfrm>
          <a:prstGeom prst="rect">
            <a:avLst/>
          </a:prstGeom>
          <a:noFill/>
          <a:ln>
            <a:noFill/>
          </a:ln>
        </p:spPr>
        <p:txBody>
          <a:bodyPr spcFirstLastPara="1" wrap="square" lIns="45675" tIns="45675" rIns="45675" bIns="45675" anchor="t" anchorCtr="0">
            <a:normAutofit/>
          </a:bodyPr>
          <a:lstStyle/>
          <a:p>
            <a:pPr marL="0" marR="0" lvl="0" indent="0" algn="r" rtl="0">
              <a:lnSpc>
                <a:spcPct val="100000"/>
              </a:lnSpc>
              <a:spcBef>
                <a:spcPts val="0"/>
              </a:spcBef>
              <a:spcAft>
                <a:spcPts val="0"/>
              </a:spcAft>
              <a:buClr>
                <a:schemeClr val="accent3"/>
              </a:buClr>
              <a:buSzPts val="1200"/>
              <a:buFont typeface="Calibri"/>
              <a:buNone/>
            </a:pPr>
            <a:r>
              <a:rPr lang="en-US" sz="1200" b="1" i="0" u="sng" strike="noStrike" cap="none">
                <a:solidFill>
                  <a:schemeClr val="accent3"/>
                </a:solidFill>
                <a:latin typeface="Calibri"/>
                <a:ea typeface="Calibri"/>
                <a:cs typeface="Calibri"/>
                <a:sym typeface="Calibri"/>
              </a:rPr>
              <a:t>Objectives</a:t>
            </a:r>
            <a:endParaRPr sz="1200">
              <a:latin typeface="Calibri"/>
              <a:ea typeface="Calibri"/>
              <a:cs typeface="Calibri"/>
              <a:sym typeface="Calibri"/>
            </a:endParaRPr>
          </a:p>
        </p:txBody>
      </p:sp>
      <p:sp>
        <p:nvSpPr>
          <p:cNvPr id="228" name="Google Shape;228;p2"/>
          <p:cNvSpPr txBox="1">
            <a:spLocks noGrp="1"/>
          </p:cNvSpPr>
          <p:nvPr>
            <p:ph type="body" idx="8"/>
          </p:nvPr>
        </p:nvSpPr>
        <p:spPr>
          <a:xfrm>
            <a:off x="5017158" y="2756609"/>
            <a:ext cx="6562678" cy="456350"/>
          </a:xfrm>
          <a:prstGeom prst="rect">
            <a:avLst/>
          </a:prstGeom>
          <a:noFill/>
          <a:ln>
            <a:noFill/>
          </a:ln>
        </p:spPr>
        <p:txBody>
          <a:bodyPr spcFirstLastPara="1" wrap="square" lIns="45675" tIns="45675" rIns="45675" bIns="45675" anchor="t" anchorCtr="0">
            <a:normAutofit/>
          </a:bodyPr>
          <a:lstStyle/>
          <a:p>
            <a:pPr marL="0" marR="0" lvl="0" indent="0" algn="r" rtl="0">
              <a:lnSpc>
                <a:spcPct val="100000"/>
              </a:lnSpc>
              <a:spcBef>
                <a:spcPts val="0"/>
              </a:spcBef>
              <a:spcAft>
                <a:spcPts val="0"/>
              </a:spcAft>
              <a:buClr>
                <a:schemeClr val="accent3"/>
              </a:buClr>
              <a:buSzPts val="1200"/>
              <a:buFont typeface="Calibri"/>
              <a:buNone/>
            </a:pPr>
            <a:r>
              <a:rPr lang="en-US" sz="1200" b="1" u="sng">
                <a:solidFill>
                  <a:schemeClr val="accent3"/>
                </a:solidFill>
                <a:latin typeface="Calibri"/>
                <a:ea typeface="Calibri"/>
                <a:cs typeface="Calibri"/>
                <a:sym typeface="Calibri"/>
              </a:rPr>
              <a:t>Theoretical</a:t>
            </a:r>
            <a:r>
              <a:rPr lang="en-US" sz="1200" b="1" i="0" u="sng" strike="noStrike" cap="none">
                <a:solidFill>
                  <a:schemeClr val="accent3"/>
                </a:solidFill>
                <a:latin typeface="Calibri"/>
                <a:ea typeface="Calibri"/>
                <a:cs typeface="Calibri"/>
                <a:sym typeface="Calibri"/>
              </a:rPr>
              <a:t> knowledge</a:t>
            </a:r>
            <a:endParaRPr/>
          </a:p>
        </p:txBody>
      </p:sp>
      <p:sp>
        <p:nvSpPr>
          <p:cNvPr id="229" name="Google Shape;229;p2"/>
          <p:cNvSpPr txBox="1"/>
          <p:nvPr/>
        </p:nvSpPr>
        <p:spPr>
          <a:xfrm>
            <a:off x="5440324" y="5218000"/>
            <a:ext cx="6139500" cy="276900"/>
          </a:xfrm>
          <a:prstGeom prst="rect">
            <a:avLst/>
          </a:prstGeom>
          <a:noFill/>
          <a:ln>
            <a:noFill/>
          </a:ln>
        </p:spPr>
        <p:txBody>
          <a:bodyPr spcFirstLastPara="1" wrap="square" lIns="45675" tIns="45675" rIns="45675" bIns="45675" anchor="t" anchorCtr="0">
            <a:spAutoFit/>
          </a:bodyPr>
          <a:lstStyle/>
          <a:p>
            <a:pPr marL="0" marR="0" lvl="0" indent="0" algn="r" rtl="0">
              <a:lnSpc>
                <a:spcPct val="100000"/>
              </a:lnSpc>
              <a:spcBef>
                <a:spcPts val="0"/>
              </a:spcBef>
              <a:spcAft>
                <a:spcPts val="0"/>
              </a:spcAft>
              <a:buClr>
                <a:schemeClr val="accent3"/>
              </a:buClr>
              <a:buSzPts val="1200"/>
              <a:buFont typeface="Calibri"/>
              <a:buNone/>
            </a:pPr>
            <a:r>
              <a:rPr lang="en-US" sz="1200" b="1" i="0" u="sng" strike="noStrike" cap="none">
                <a:solidFill>
                  <a:schemeClr val="accent3"/>
                </a:solidFill>
                <a:latin typeface="Calibri"/>
                <a:ea typeface="Calibri"/>
                <a:cs typeface="Calibri"/>
                <a:sym typeface="Calibri"/>
              </a:rPr>
              <a:t>Tips and hints</a:t>
            </a:r>
            <a:endParaRPr sz="1200" i="0" u="none" strike="noStrike" cap="none">
              <a:solidFill>
                <a:srgbClr val="000000"/>
              </a:solidFill>
              <a:latin typeface="Calibri"/>
              <a:ea typeface="Calibri"/>
              <a:cs typeface="Calibri"/>
              <a:sym typeface="Calibri"/>
            </a:endParaRPr>
          </a:p>
        </p:txBody>
      </p:sp>
      <p:sp>
        <p:nvSpPr>
          <p:cNvPr id="230" name="Google Shape;230;p2">
            <a:hlinkClick r:id="rId3" action="ppaction://hlinksldjump"/>
          </p:cNvPr>
          <p:cNvSpPr txBox="1"/>
          <p:nvPr/>
        </p:nvSpPr>
        <p:spPr>
          <a:xfrm>
            <a:off x="5017158" y="4805002"/>
            <a:ext cx="6562678" cy="269201"/>
          </a:xfrm>
          <a:prstGeom prst="rect">
            <a:avLst/>
          </a:prstGeom>
          <a:noFill/>
          <a:ln>
            <a:noFill/>
          </a:ln>
        </p:spPr>
        <p:txBody>
          <a:bodyPr spcFirstLastPara="1" wrap="square" lIns="45675" tIns="45675" rIns="45675" bIns="45675" anchor="t" anchorCtr="0">
            <a:spAutoFit/>
          </a:bodyPr>
          <a:lstStyle/>
          <a:p>
            <a:pPr marL="0" marR="0" lvl="0" indent="0" algn="r" rtl="0">
              <a:lnSpc>
                <a:spcPct val="100000"/>
              </a:lnSpc>
              <a:spcBef>
                <a:spcPts val="0"/>
              </a:spcBef>
              <a:spcAft>
                <a:spcPts val="0"/>
              </a:spcAft>
              <a:buClr>
                <a:schemeClr val="accent3"/>
              </a:buClr>
              <a:buSzPts val="1200"/>
              <a:buFont typeface="Calibri"/>
              <a:buNone/>
            </a:pPr>
            <a:r>
              <a:rPr lang="en-US" sz="1200" b="1" i="0" u="sng" strike="noStrike" cap="none">
                <a:solidFill>
                  <a:schemeClr val="accent3"/>
                </a:solidFill>
                <a:latin typeface="Calibri"/>
                <a:ea typeface="Calibri"/>
                <a:cs typeface="Calibri"/>
                <a:sym typeface="Calibri"/>
              </a:rPr>
              <a:t>Case study and Activities</a:t>
            </a:r>
            <a:endParaRPr sz="1400" b="0" i="0" u="none" strike="noStrike" cap="none">
              <a:solidFill>
                <a:srgbClr val="000000"/>
              </a:solidFill>
              <a:latin typeface="Arial"/>
              <a:ea typeface="Arial"/>
              <a:cs typeface="Arial"/>
              <a:sym typeface="Arial"/>
            </a:endParaRPr>
          </a:p>
        </p:txBody>
      </p:sp>
      <p:sp>
        <p:nvSpPr>
          <p:cNvPr id="231" name="Google Shape;231;p2"/>
          <p:cNvSpPr txBox="1"/>
          <p:nvPr/>
        </p:nvSpPr>
        <p:spPr>
          <a:xfrm>
            <a:off x="5017075" y="3212949"/>
            <a:ext cx="6562801" cy="269201"/>
          </a:xfrm>
          <a:prstGeom prst="rect">
            <a:avLst/>
          </a:prstGeom>
          <a:noFill/>
          <a:ln>
            <a:noFill/>
          </a:ln>
        </p:spPr>
        <p:txBody>
          <a:bodyPr spcFirstLastPara="1" wrap="square" lIns="45675" tIns="45675" rIns="45675" bIns="45675" anchor="t" anchorCtr="0">
            <a:spAutoFit/>
          </a:bodyPr>
          <a:lstStyle/>
          <a:p>
            <a:pPr marL="0" marR="0" lvl="0" indent="0" algn="r" rtl="0">
              <a:lnSpc>
                <a:spcPct val="100000"/>
              </a:lnSpc>
              <a:spcBef>
                <a:spcPts val="0"/>
              </a:spcBef>
              <a:spcAft>
                <a:spcPts val="0"/>
              </a:spcAft>
              <a:buClr>
                <a:schemeClr val="accent3"/>
              </a:buClr>
              <a:buSzPts val="1200"/>
              <a:buFont typeface="Calibri"/>
              <a:buNone/>
            </a:pPr>
            <a:r>
              <a:rPr lang="en-US" sz="1200" b="1" i="0" u="sng" strike="noStrike" cap="none">
                <a:solidFill>
                  <a:schemeClr val="accent3"/>
                </a:solidFill>
                <a:latin typeface="Calibri"/>
                <a:ea typeface="Calibri"/>
                <a:cs typeface="Calibri"/>
                <a:sym typeface="Calibri"/>
              </a:rPr>
              <a:t>Techniques</a:t>
            </a:r>
            <a:endParaRPr sz="1400" b="0" i="0" u="none" strike="noStrike" cap="none">
              <a:solidFill>
                <a:srgbClr val="000000"/>
              </a:solidFill>
              <a:latin typeface="Arial"/>
              <a:ea typeface="Arial"/>
              <a:cs typeface="Arial"/>
              <a:sym typeface="Arial"/>
            </a:endParaRPr>
          </a:p>
        </p:txBody>
      </p:sp>
      <p:sp>
        <p:nvSpPr>
          <p:cNvPr id="232" name="Google Shape;232;p2"/>
          <p:cNvSpPr txBox="1"/>
          <p:nvPr/>
        </p:nvSpPr>
        <p:spPr>
          <a:xfrm>
            <a:off x="4927799" y="1738824"/>
            <a:ext cx="6562802" cy="269201"/>
          </a:xfrm>
          <a:prstGeom prst="rect">
            <a:avLst/>
          </a:prstGeom>
          <a:noFill/>
          <a:ln>
            <a:noFill/>
          </a:ln>
        </p:spPr>
        <p:txBody>
          <a:bodyPr spcFirstLastPara="1" wrap="square" lIns="45675" tIns="45675" rIns="45675" bIns="45675" anchor="t" anchorCtr="0">
            <a:spAutoFit/>
          </a:bodyPr>
          <a:lstStyle/>
          <a:p>
            <a:pPr marL="0" marR="0" lvl="0" indent="0" algn="r" rtl="0">
              <a:lnSpc>
                <a:spcPct val="100000"/>
              </a:lnSpc>
              <a:spcBef>
                <a:spcPts val="0"/>
              </a:spcBef>
              <a:spcAft>
                <a:spcPts val="0"/>
              </a:spcAft>
              <a:buClr>
                <a:schemeClr val="accent3"/>
              </a:buClr>
              <a:buSzPts val="1200"/>
              <a:buFont typeface="Calibri"/>
              <a:buNone/>
            </a:pPr>
            <a:r>
              <a:rPr lang="en-US" sz="1200" b="1" i="0" u="sng" strike="noStrike" cap="none">
                <a:solidFill>
                  <a:schemeClr val="accent3"/>
                </a:solidFill>
                <a:latin typeface="Calibri"/>
                <a:ea typeface="Calibri"/>
                <a:cs typeface="Calibri"/>
                <a:sym typeface="Calibri"/>
              </a:rPr>
              <a:t>Skills addressed and learning outcomes</a:t>
            </a:r>
            <a:endParaRPr sz="1400" b="0" i="0" u="none" strike="noStrike" cap="none">
              <a:solidFill>
                <a:srgbClr val="000000"/>
              </a:solidFill>
              <a:latin typeface="Arial"/>
              <a:ea typeface="Arial"/>
              <a:cs typeface="Arial"/>
              <a:sym typeface="Arial"/>
            </a:endParaRPr>
          </a:p>
        </p:txBody>
      </p:sp>
      <p:grpSp>
        <p:nvGrpSpPr>
          <p:cNvPr id="233" name="Google Shape;233;p2"/>
          <p:cNvGrpSpPr/>
          <p:nvPr/>
        </p:nvGrpSpPr>
        <p:grpSpPr>
          <a:xfrm>
            <a:off x="-126342" y="0"/>
            <a:ext cx="3669322" cy="6858000"/>
            <a:chOff x="0" y="0"/>
            <a:chExt cx="3669321" cy="6858000"/>
          </a:xfrm>
        </p:grpSpPr>
        <p:sp>
          <p:nvSpPr>
            <p:cNvPr id="234" name="Google Shape;234;p2"/>
            <p:cNvSpPr/>
            <p:nvPr/>
          </p:nvSpPr>
          <p:spPr>
            <a:xfrm>
              <a:off x="0" y="0"/>
              <a:ext cx="3669321" cy="6858000"/>
            </a:xfrm>
            <a:prstGeom prst="rect">
              <a:avLst/>
            </a:prstGeom>
            <a:solidFill>
              <a:srgbClr val="D8D8D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accent1"/>
                </a:buClr>
                <a:buSzPts val="1400"/>
                <a:buFont typeface="Arial"/>
                <a:buNone/>
              </a:pPr>
              <a:endParaRPr sz="1400" b="0" i="0" u="none" strike="noStrike" cap="none">
                <a:solidFill>
                  <a:schemeClr val="accent1"/>
                </a:solidFill>
                <a:latin typeface="Arial"/>
                <a:ea typeface="Arial"/>
                <a:cs typeface="Arial"/>
                <a:sym typeface="Arial"/>
              </a:endParaRPr>
            </a:p>
          </p:txBody>
        </p:sp>
        <p:pic>
          <p:nvPicPr>
            <p:cNvPr id="235" name="Google Shape;235;p2" descr="image9.jpeg"/>
            <p:cNvPicPr preferRelativeResize="0"/>
            <p:nvPr/>
          </p:nvPicPr>
          <p:blipFill rotWithShape="1">
            <a:blip r:embed="rId4">
              <a:alphaModFix/>
            </a:blip>
            <a:srcRect l="28221" r="28221"/>
            <a:stretch/>
          </p:blipFill>
          <p:spPr>
            <a:xfrm>
              <a:off x="0" y="0"/>
              <a:ext cx="3669321" cy="6858000"/>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
          <p:cNvSpPr txBox="1">
            <a:spLocks noGrp="1"/>
          </p:cNvSpPr>
          <p:nvPr>
            <p:ph type="body" idx="1"/>
          </p:nvPr>
        </p:nvSpPr>
        <p:spPr>
          <a:xfrm>
            <a:off x="-1" y="1435649"/>
            <a:ext cx="5757002" cy="5616602"/>
          </a:xfrm>
          <a:prstGeom prst="rect">
            <a:avLst/>
          </a:prstGeom>
          <a:noFill/>
          <a:ln>
            <a:noFill/>
          </a:ln>
        </p:spPr>
        <p:txBody>
          <a:bodyPr spcFirstLastPara="1" wrap="square" lIns="45675" tIns="45675" rIns="45675" bIns="45675" anchor="t" anchorCtr="0">
            <a:normAutofit/>
          </a:bodyPr>
          <a:lstStyle/>
          <a:p>
            <a:pPr marL="228600" lvl="0" indent="-228600" algn="just" rtl="0">
              <a:lnSpc>
                <a:spcPct val="90000"/>
              </a:lnSpc>
              <a:spcBef>
                <a:spcPts val="0"/>
              </a:spcBef>
              <a:spcAft>
                <a:spcPts val="0"/>
              </a:spcAft>
              <a:buClr>
                <a:srgbClr val="FFFFFF"/>
              </a:buClr>
              <a:buSzPts val="1200"/>
              <a:buFont typeface="Calibri"/>
              <a:buNone/>
            </a:pPr>
            <a:r>
              <a:rPr lang="en-US" sz="1200"/>
              <a:t>     In a context where screens are everywhere, one of the solution is doing something else. But what and how ?</a:t>
            </a:r>
            <a:endParaRPr/>
          </a:p>
          <a:p>
            <a:pPr marL="228600" lvl="0" indent="-228600" algn="just" rtl="0">
              <a:lnSpc>
                <a:spcPct val="90000"/>
              </a:lnSpc>
              <a:spcBef>
                <a:spcPts val="1000"/>
              </a:spcBef>
              <a:spcAft>
                <a:spcPts val="0"/>
              </a:spcAft>
              <a:buClr>
                <a:srgbClr val="FFFFFF"/>
              </a:buClr>
              <a:buSzPts val="1200"/>
              <a:buFont typeface="Calibri"/>
              <a:buNone/>
            </a:pPr>
            <a:endParaRPr sz="1200"/>
          </a:p>
          <a:p>
            <a:pPr marL="228600" lvl="0" indent="-228600" algn="just" rtl="0">
              <a:lnSpc>
                <a:spcPct val="90000"/>
              </a:lnSpc>
              <a:spcBef>
                <a:spcPts val="1500"/>
              </a:spcBef>
              <a:spcAft>
                <a:spcPts val="0"/>
              </a:spcAft>
              <a:buClr>
                <a:srgbClr val="FFFFFF"/>
              </a:buClr>
              <a:buSzPts val="1200"/>
              <a:buFont typeface="Calibri"/>
              <a:buNone/>
            </a:pPr>
            <a:r>
              <a:rPr lang="en-US" sz="1200"/>
              <a:t>      Ricochet Sonore is an association created in late 2014, dedicated to promoting music as a means of fostering social connections, encounters, and individual growth. With a focus on proximity and engagement, the association operates within the department and metropolitan areas, particularly targeting priority neighborhoods. </a:t>
            </a:r>
            <a:endParaRPr/>
          </a:p>
          <a:p>
            <a:pPr marL="228600" lvl="0" indent="-228600" algn="just" rtl="0">
              <a:lnSpc>
                <a:spcPct val="90000"/>
              </a:lnSpc>
              <a:spcBef>
                <a:spcPts val="3000"/>
              </a:spcBef>
              <a:spcAft>
                <a:spcPts val="0"/>
              </a:spcAft>
              <a:buClr>
                <a:srgbClr val="FFFFFF"/>
              </a:buClr>
              <a:buSzPts val="1200"/>
              <a:buFont typeface="Calibri"/>
              <a:buNone/>
            </a:pPr>
            <a:r>
              <a:rPr lang="en-US" sz="1200"/>
              <a:t>    Recognizing that music is not merely an end in itself but also a powerful tool for community building, Ricochet Sonore collaborates with various social and cultural entities such as community centers, local authorities, social housing providers, hospitals, libraries, and nursing homes.</a:t>
            </a:r>
            <a:endParaRPr/>
          </a:p>
          <a:p>
            <a:pPr marL="228600" lvl="0" indent="-228600" algn="just" rtl="0">
              <a:lnSpc>
                <a:spcPct val="90000"/>
              </a:lnSpc>
              <a:spcBef>
                <a:spcPts val="3000"/>
              </a:spcBef>
              <a:spcAft>
                <a:spcPts val="0"/>
              </a:spcAft>
              <a:buClr>
                <a:srgbClr val="FFFFFF"/>
              </a:buClr>
              <a:buSzPts val="1200"/>
              <a:buFont typeface="Calibri"/>
              <a:buNone/>
            </a:pPr>
            <a:r>
              <a:rPr lang="en-US" sz="1200"/>
              <a:t>    The association's activities encompass multiple spheres, including interactive and educational musical animations, organizing concerts in public spaces, private homes, and institutions, as well as a sound creation department that produces podcasts and provides technical and interpersonal skills training. Ricochet Sonore actively engages with individuals who may not have easy access to cultural experiences, aiming to bridge the gap and make music an integral part of their lives.</a:t>
            </a:r>
            <a:endParaRPr/>
          </a:p>
        </p:txBody>
      </p:sp>
      <p:sp>
        <p:nvSpPr>
          <p:cNvPr id="241" name="Google Shape;241;p3"/>
          <p:cNvSpPr txBox="1">
            <a:spLocks noGrp="1"/>
          </p:cNvSpPr>
          <p:nvPr>
            <p:ph type="body" idx="3"/>
          </p:nvPr>
        </p:nvSpPr>
        <p:spPr>
          <a:xfrm>
            <a:off x="303150" y="271149"/>
            <a:ext cx="4757400" cy="992700"/>
          </a:xfrm>
          <a:prstGeom prst="rect">
            <a:avLst/>
          </a:prstGeom>
          <a:noFill/>
          <a:ln>
            <a:noFill/>
          </a:ln>
        </p:spPr>
        <p:txBody>
          <a:bodyPr spcFirstLastPara="1" wrap="square" lIns="45675" tIns="45675" rIns="45675" bIns="45675" anchor="t" anchorCtr="0">
            <a:normAutofit/>
          </a:bodyPr>
          <a:lstStyle/>
          <a:p>
            <a:pPr marL="0" marR="0" lvl="0" indent="0" algn="l" rtl="0">
              <a:lnSpc>
                <a:spcPct val="90000"/>
              </a:lnSpc>
              <a:spcBef>
                <a:spcPts val="0"/>
              </a:spcBef>
              <a:spcAft>
                <a:spcPts val="0"/>
              </a:spcAft>
              <a:buClr>
                <a:srgbClr val="00B6E6"/>
              </a:buClr>
              <a:buSzPts val="2400"/>
              <a:buFont typeface="Calibri"/>
              <a:buNone/>
            </a:pPr>
            <a:r>
              <a:rPr lang="en-US" sz="2400" b="1">
                <a:solidFill>
                  <a:srgbClr val="00B6E6"/>
                </a:solidFill>
                <a:latin typeface="Calibri"/>
                <a:ea typeface="Calibri"/>
                <a:cs typeface="Calibri"/>
                <a:sym typeface="Calibri"/>
              </a:rPr>
              <a:t>Introduction</a:t>
            </a:r>
            <a:endParaRPr/>
          </a:p>
        </p:txBody>
      </p:sp>
      <p:pic>
        <p:nvPicPr>
          <p:cNvPr id="242" name="Google Shape;242;p3" descr="Google Shape;205;p3"/>
          <p:cNvPicPr preferRelativeResize="0"/>
          <p:nvPr/>
        </p:nvPicPr>
        <p:blipFill rotWithShape="1">
          <a:blip r:embed="rId3">
            <a:alphaModFix/>
          </a:blip>
          <a:srcRect/>
          <a:stretch/>
        </p:blipFill>
        <p:spPr>
          <a:xfrm>
            <a:off x="5998910" y="0"/>
            <a:ext cx="6176964" cy="685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grpSp>
        <p:nvGrpSpPr>
          <p:cNvPr id="247" name="Google Shape;247;p4"/>
          <p:cNvGrpSpPr/>
          <p:nvPr/>
        </p:nvGrpSpPr>
        <p:grpSpPr>
          <a:xfrm>
            <a:off x="5888000" y="439729"/>
            <a:ext cx="5660534" cy="6045739"/>
            <a:chOff x="-1" y="0"/>
            <a:chExt cx="5660532" cy="6045737"/>
          </a:xfrm>
        </p:grpSpPr>
        <p:sp>
          <p:nvSpPr>
            <p:cNvPr id="248" name="Google Shape;248;p4"/>
            <p:cNvSpPr/>
            <p:nvPr/>
          </p:nvSpPr>
          <p:spPr>
            <a:xfrm>
              <a:off x="0" y="0"/>
              <a:ext cx="5660531" cy="6045737"/>
            </a:xfrm>
            <a:prstGeom prst="rect">
              <a:avLst/>
            </a:pr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accent1"/>
                </a:buClr>
                <a:buSzPts val="1400"/>
                <a:buFont typeface="Arial"/>
                <a:buNone/>
              </a:pPr>
              <a:endParaRPr sz="1400" b="0" i="0" u="none" strike="noStrike" cap="none">
                <a:solidFill>
                  <a:schemeClr val="accent1"/>
                </a:solidFill>
                <a:latin typeface="Arial"/>
                <a:ea typeface="Arial"/>
                <a:cs typeface="Arial"/>
                <a:sym typeface="Arial"/>
              </a:endParaRPr>
            </a:p>
          </p:txBody>
        </p:sp>
        <p:pic>
          <p:nvPicPr>
            <p:cNvPr id="249" name="Google Shape;249;p4" descr="image20.jpeg"/>
            <p:cNvPicPr preferRelativeResize="0"/>
            <p:nvPr/>
          </p:nvPicPr>
          <p:blipFill rotWithShape="1">
            <a:blip r:embed="rId3">
              <a:alphaModFix/>
            </a:blip>
            <a:srcRect t="6120" b="22585"/>
            <a:stretch/>
          </p:blipFill>
          <p:spPr>
            <a:xfrm>
              <a:off x="-1" y="0"/>
              <a:ext cx="5660419" cy="6045736"/>
            </a:xfrm>
            <a:prstGeom prst="rect">
              <a:avLst/>
            </a:prstGeom>
            <a:noFill/>
            <a:ln>
              <a:noFill/>
            </a:ln>
          </p:spPr>
        </p:pic>
      </p:grpSp>
      <p:sp>
        <p:nvSpPr>
          <p:cNvPr id="250" name="Google Shape;250;p4"/>
          <p:cNvSpPr txBox="1">
            <a:spLocks noGrp="1"/>
          </p:cNvSpPr>
          <p:nvPr>
            <p:ph type="body" idx="1"/>
          </p:nvPr>
        </p:nvSpPr>
        <p:spPr>
          <a:xfrm>
            <a:off x="358749" y="1715849"/>
            <a:ext cx="5178900" cy="4545000"/>
          </a:xfrm>
          <a:prstGeom prst="rect">
            <a:avLst/>
          </a:prstGeom>
          <a:noFill/>
          <a:ln>
            <a:noFill/>
          </a:ln>
        </p:spPr>
        <p:txBody>
          <a:bodyPr spcFirstLastPara="1" wrap="square" lIns="45675" tIns="45675" rIns="45675" bIns="45675" anchor="t" anchorCtr="0">
            <a:normAutofit/>
          </a:bodyPr>
          <a:lstStyle/>
          <a:p>
            <a:pPr marL="228600" lvl="0" indent="-228600" algn="just" rtl="0">
              <a:lnSpc>
                <a:spcPct val="90000"/>
              </a:lnSpc>
              <a:spcBef>
                <a:spcPts val="0"/>
              </a:spcBef>
              <a:spcAft>
                <a:spcPts val="0"/>
              </a:spcAft>
              <a:buClr>
                <a:srgbClr val="FFFFFF"/>
              </a:buClr>
              <a:buSzPts val="1200"/>
              <a:buFont typeface="Calibri"/>
              <a:buNone/>
            </a:pPr>
            <a:r>
              <a:rPr lang="en-US" sz="1200"/>
              <a:t>     The module presents the concept of cultural awareness through music.</a:t>
            </a:r>
            <a:endParaRPr/>
          </a:p>
          <a:p>
            <a:pPr marL="228600" lvl="0" indent="-228600" algn="just" rtl="0">
              <a:lnSpc>
                <a:spcPct val="90000"/>
              </a:lnSpc>
              <a:spcBef>
                <a:spcPts val="1000"/>
              </a:spcBef>
              <a:spcAft>
                <a:spcPts val="0"/>
              </a:spcAft>
              <a:buClr>
                <a:srgbClr val="FFFFFF"/>
              </a:buClr>
              <a:buSzPts val="1200"/>
              <a:buFont typeface="Calibri"/>
              <a:buNone/>
            </a:pPr>
            <a:r>
              <a:rPr lang="en-US" sz="1200"/>
              <a:t>    The overall aim is to provide some methodologies on how to value music and social link among families so families are active instead of behind the screens.</a:t>
            </a:r>
            <a:endParaRPr/>
          </a:p>
          <a:p>
            <a:pPr marL="342900" lvl="0" indent="-342900" algn="just" rtl="0">
              <a:lnSpc>
                <a:spcPct val="90000"/>
              </a:lnSpc>
              <a:spcBef>
                <a:spcPts val="1000"/>
              </a:spcBef>
              <a:spcAft>
                <a:spcPts val="0"/>
              </a:spcAft>
              <a:buClr>
                <a:srgbClr val="FFFFFF"/>
              </a:buClr>
              <a:buSzPts val="1200"/>
              <a:buFont typeface="Calibri"/>
              <a:buNone/>
            </a:pPr>
            <a:endParaRPr sz="1200"/>
          </a:p>
          <a:p>
            <a:pPr marL="342900" lvl="0" indent="-342900" algn="just" rtl="0">
              <a:lnSpc>
                <a:spcPct val="90000"/>
              </a:lnSpc>
              <a:spcBef>
                <a:spcPts val="1000"/>
              </a:spcBef>
              <a:spcAft>
                <a:spcPts val="0"/>
              </a:spcAft>
              <a:buClr>
                <a:srgbClr val="FFFFFF"/>
              </a:buClr>
              <a:buSzPts val="1200"/>
              <a:buFont typeface="Calibri"/>
              <a:buNone/>
            </a:pPr>
            <a:r>
              <a:rPr lang="en-US" sz="1200"/>
              <a:t>      Promoting cultural awareness and social cohesion through music.</a:t>
            </a:r>
            <a:endParaRPr/>
          </a:p>
          <a:p>
            <a:pPr marL="342900" lvl="0" indent="-342900" algn="just" rtl="0">
              <a:lnSpc>
                <a:spcPct val="90000"/>
              </a:lnSpc>
              <a:spcBef>
                <a:spcPts val="1000"/>
              </a:spcBef>
              <a:spcAft>
                <a:spcPts val="0"/>
              </a:spcAft>
              <a:buClr>
                <a:srgbClr val="FFFFFF"/>
              </a:buClr>
              <a:buSzPts val="1200"/>
              <a:buFont typeface="Calibri"/>
              <a:buNone/>
            </a:pPr>
            <a:r>
              <a:rPr lang="en-US" sz="1200"/>
              <a:t>    Encouraging families and kids, particularly those who may not typically                 seek out cultural experiences, to actively participate in musical activities. </a:t>
            </a:r>
            <a:endParaRPr/>
          </a:p>
          <a:p>
            <a:pPr marL="342900" lvl="0" indent="-342900" algn="just" rtl="0">
              <a:lnSpc>
                <a:spcPct val="90000"/>
              </a:lnSpc>
              <a:spcBef>
                <a:spcPts val="1000"/>
              </a:spcBef>
              <a:spcAft>
                <a:spcPts val="0"/>
              </a:spcAft>
              <a:buClr>
                <a:srgbClr val="FFFFFF"/>
              </a:buClr>
              <a:buSzPts val="1200"/>
              <a:buFont typeface="Calibri"/>
              <a:buNone/>
            </a:pPr>
            <a:r>
              <a:rPr lang="en-US" sz="1200"/>
              <a:t>      Providing educational and recreational opportunities for children and adults to learn about different musical styles, instruments, and rhythms.</a:t>
            </a:r>
            <a:endParaRPr/>
          </a:p>
          <a:p>
            <a:pPr marL="342900" lvl="0" indent="-342900" algn="just" rtl="0">
              <a:lnSpc>
                <a:spcPct val="90000"/>
              </a:lnSpc>
              <a:spcBef>
                <a:spcPts val="1000"/>
              </a:spcBef>
              <a:spcAft>
                <a:spcPts val="0"/>
              </a:spcAft>
              <a:buClr>
                <a:srgbClr val="FFFFFF"/>
              </a:buClr>
              <a:buSzPts val="1200"/>
              <a:buFont typeface="Calibri"/>
              <a:buNone/>
            </a:pPr>
            <a:r>
              <a:rPr lang="en-US" sz="1200"/>
              <a:t>        Creating memorable experiences that families can carry beyond the project, fostering ongoing engagement with music and cultural exploration.</a:t>
            </a:r>
            <a:endParaRPr/>
          </a:p>
        </p:txBody>
      </p:sp>
      <p:sp>
        <p:nvSpPr>
          <p:cNvPr id="251" name="Google Shape;251;p4"/>
          <p:cNvSpPr txBox="1">
            <a:spLocks noGrp="1"/>
          </p:cNvSpPr>
          <p:nvPr>
            <p:ph type="body" idx="3"/>
          </p:nvPr>
        </p:nvSpPr>
        <p:spPr>
          <a:xfrm>
            <a:off x="898357" y="890241"/>
            <a:ext cx="4757377" cy="992653"/>
          </a:xfrm>
          <a:prstGeom prst="rect">
            <a:avLst/>
          </a:prstGeom>
          <a:noFill/>
          <a:ln>
            <a:noFill/>
          </a:ln>
        </p:spPr>
        <p:txBody>
          <a:bodyPr spcFirstLastPara="1" wrap="square" lIns="45675" tIns="45675" rIns="45675" bIns="45675" anchor="t" anchorCtr="0">
            <a:normAutofit/>
          </a:bodyPr>
          <a:lstStyle/>
          <a:p>
            <a:pPr marL="0" marR="0" lvl="0" indent="0" algn="l" rtl="0">
              <a:lnSpc>
                <a:spcPct val="90000"/>
              </a:lnSpc>
              <a:spcBef>
                <a:spcPts val="0"/>
              </a:spcBef>
              <a:spcAft>
                <a:spcPts val="0"/>
              </a:spcAft>
              <a:buClr>
                <a:srgbClr val="00B6E6"/>
              </a:buClr>
              <a:buSzPts val="2400"/>
              <a:buFont typeface="Calibri"/>
              <a:buNone/>
            </a:pPr>
            <a:r>
              <a:rPr lang="en-US" sz="2400" b="1">
                <a:solidFill>
                  <a:srgbClr val="00B6E6"/>
                </a:solidFill>
                <a:latin typeface="Calibri"/>
                <a:ea typeface="Calibri"/>
                <a:cs typeface="Calibri"/>
                <a:sym typeface="Calibri"/>
              </a:rPr>
              <a:t>Objectives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5"/>
          <p:cNvSpPr txBox="1">
            <a:spLocks noGrp="1"/>
          </p:cNvSpPr>
          <p:nvPr>
            <p:ph type="body" idx="1"/>
          </p:nvPr>
        </p:nvSpPr>
        <p:spPr>
          <a:xfrm>
            <a:off x="1286722" y="183146"/>
            <a:ext cx="11222616" cy="713815"/>
          </a:xfrm>
          <a:prstGeom prst="rect">
            <a:avLst/>
          </a:prstGeom>
          <a:noFill/>
          <a:ln>
            <a:noFill/>
          </a:ln>
        </p:spPr>
        <p:txBody>
          <a:bodyPr spcFirstLastPara="1" wrap="square" lIns="45675" tIns="45675" rIns="45675" bIns="45675" anchor="t" anchorCtr="0">
            <a:normAutofit/>
          </a:bodyPr>
          <a:lstStyle/>
          <a:p>
            <a:pPr marL="0" marR="0" lvl="0" indent="0" algn="l" rtl="0">
              <a:lnSpc>
                <a:spcPct val="90000"/>
              </a:lnSpc>
              <a:spcBef>
                <a:spcPts val="0"/>
              </a:spcBef>
              <a:spcAft>
                <a:spcPts val="0"/>
              </a:spcAft>
              <a:buClr>
                <a:srgbClr val="74659A"/>
              </a:buClr>
              <a:buSzPts val="2400"/>
              <a:buFont typeface="Calibri"/>
              <a:buNone/>
            </a:pPr>
            <a:r>
              <a:rPr lang="en-US" sz="2400"/>
              <a:t>Skills adressed</a:t>
            </a:r>
            <a:endParaRPr/>
          </a:p>
        </p:txBody>
      </p:sp>
      <p:sp>
        <p:nvSpPr>
          <p:cNvPr id="257" name="Google Shape;257;p5"/>
          <p:cNvSpPr txBox="1">
            <a:spLocks noGrp="1"/>
          </p:cNvSpPr>
          <p:nvPr>
            <p:ph type="body" idx="2"/>
          </p:nvPr>
        </p:nvSpPr>
        <p:spPr>
          <a:xfrm>
            <a:off x="3669200" y="2609774"/>
            <a:ext cx="7117500" cy="650702"/>
          </a:xfrm>
          <a:prstGeom prst="rect">
            <a:avLst/>
          </a:prstGeom>
          <a:noFill/>
          <a:ln>
            <a:noFill/>
          </a:ln>
        </p:spPr>
        <p:txBody>
          <a:bodyPr spcFirstLastPara="1" wrap="square" lIns="45675" tIns="45675" rIns="45675" bIns="45675" anchor="t" anchorCtr="0">
            <a:normAutofit/>
          </a:bodyPr>
          <a:lstStyle/>
          <a:p>
            <a:pPr marL="0" marR="0" lvl="0" indent="0" algn="l" rtl="0">
              <a:lnSpc>
                <a:spcPct val="90000"/>
              </a:lnSpc>
              <a:spcBef>
                <a:spcPts val="0"/>
              </a:spcBef>
              <a:spcAft>
                <a:spcPts val="0"/>
              </a:spcAft>
              <a:buClr>
                <a:srgbClr val="FFFFFF"/>
              </a:buClr>
              <a:buSzPts val="1200"/>
              <a:buFont typeface="Calibri"/>
              <a:buNone/>
            </a:pPr>
            <a:r>
              <a:rPr lang="en-US" sz="1200" b="1">
                <a:solidFill>
                  <a:srgbClr val="FFFFFF"/>
                </a:solidFill>
                <a:latin typeface="Calibri"/>
                <a:ea typeface="Calibri"/>
                <a:cs typeface="Calibri"/>
                <a:sym typeface="Calibri"/>
              </a:rPr>
              <a:t>Cultural awareness</a:t>
            </a:r>
            <a:endParaRPr/>
          </a:p>
        </p:txBody>
      </p:sp>
      <p:sp>
        <p:nvSpPr>
          <p:cNvPr id="258" name="Google Shape;258;p5"/>
          <p:cNvSpPr txBox="1">
            <a:spLocks noGrp="1"/>
          </p:cNvSpPr>
          <p:nvPr>
            <p:ph type="body" idx="3"/>
          </p:nvPr>
        </p:nvSpPr>
        <p:spPr>
          <a:xfrm>
            <a:off x="1573306" y="1424480"/>
            <a:ext cx="738347" cy="578809"/>
          </a:xfrm>
          <a:prstGeom prst="rect">
            <a:avLst/>
          </a:prstGeom>
          <a:noFill/>
          <a:ln>
            <a:noFill/>
          </a:ln>
        </p:spPr>
        <p:txBody>
          <a:bodyPr spcFirstLastPara="1" wrap="square" lIns="45675" tIns="45675" rIns="45675" bIns="45675" anchor="ctr" anchorCtr="0">
            <a:normAutofit/>
          </a:bodyPr>
          <a:lstStyle/>
          <a:p>
            <a:pPr marL="0" marR="0" lvl="0" indent="0" algn="ctr" rtl="0">
              <a:lnSpc>
                <a:spcPct val="90000"/>
              </a:lnSpc>
              <a:spcBef>
                <a:spcPts val="0"/>
              </a:spcBef>
              <a:spcAft>
                <a:spcPts val="0"/>
              </a:spcAft>
              <a:buClr>
                <a:srgbClr val="FFFFFF"/>
              </a:buClr>
              <a:buSzPts val="3359"/>
              <a:buFont typeface="Calibri"/>
              <a:buNone/>
            </a:pPr>
            <a:r>
              <a:rPr lang="en-US" sz="3359" b="1">
                <a:solidFill>
                  <a:srgbClr val="FFFFFF"/>
                </a:solidFill>
                <a:latin typeface="Calibri"/>
                <a:ea typeface="Calibri"/>
                <a:cs typeface="Calibri"/>
                <a:sym typeface="Calibri"/>
              </a:rPr>
              <a:t>01</a:t>
            </a:r>
            <a:endParaRPr/>
          </a:p>
        </p:txBody>
      </p:sp>
      <p:sp>
        <p:nvSpPr>
          <p:cNvPr id="259" name="Google Shape;259;p5"/>
          <p:cNvSpPr txBox="1">
            <a:spLocks noGrp="1"/>
          </p:cNvSpPr>
          <p:nvPr>
            <p:ph type="body" idx="5"/>
          </p:nvPr>
        </p:nvSpPr>
        <p:spPr>
          <a:xfrm>
            <a:off x="1557284" y="2398563"/>
            <a:ext cx="738347" cy="578809"/>
          </a:xfrm>
          <a:prstGeom prst="rect">
            <a:avLst/>
          </a:prstGeom>
          <a:noFill/>
          <a:ln>
            <a:noFill/>
          </a:ln>
        </p:spPr>
        <p:txBody>
          <a:bodyPr spcFirstLastPara="1" wrap="square" lIns="45675" tIns="45675" rIns="45675" bIns="45675" anchor="ctr" anchorCtr="0">
            <a:normAutofit/>
          </a:bodyPr>
          <a:lstStyle/>
          <a:p>
            <a:pPr marL="0" marR="0" lvl="0" indent="0" algn="ctr" rtl="0">
              <a:lnSpc>
                <a:spcPct val="90000"/>
              </a:lnSpc>
              <a:spcBef>
                <a:spcPts val="0"/>
              </a:spcBef>
              <a:spcAft>
                <a:spcPts val="0"/>
              </a:spcAft>
              <a:buClr>
                <a:srgbClr val="FFFFFF"/>
              </a:buClr>
              <a:buSzPts val="3359"/>
              <a:buFont typeface="Calibri"/>
              <a:buNone/>
            </a:pPr>
            <a:r>
              <a:rPr lang="en-US" sz="3359" b="1">
                <a:solidFill>
                  <a:srgbClr val="FFFFFF"/>
                </a:solidFill>
                <a:latin typeface="Calibri"/>
                <a:ea typeface="Calibri"/>
                <a:cs typeface="Calibri"/>
                <a:sym typeface="Calibri"/>
              </a:rPr>
              <a:t>02</a:t>
            </a:r>
            <a:endParaRPr/>
          </a:p>
        </p:txBody>
      </p:sp>
      <p:sp>
        <p:nvSpPr>
          <p:cNvPr id="260" name="Google Shape;260;p5"/>
          <p:cNvSpPr txBox="1">
            <a:spLocks noGrp="1"/>
          </p:cNvSpPr>
          <p:nvPr>
            <p:ph type="body" idx="7"/>
          </p:nvPr>
        </p:nvSpPr>
        <p:spPr>
          <a:xfrm>
            <a:off x="1578015" y="3450978"/>
            <a:ext cx="738347" cy="578809"/>
          </a:xfrm>
          <a:prstGeom prst="rect">
            <a:avLst/>
          </a:prstGeom>
          <a:noFill/>
          <a:ln>
            <a:noFill/>
          </a:ln>
        </p:spPr>
        <p:txBody>
          <a:bodyPr spcFirstLastPara="1" wrap="square" lIns="45675" tIns="45675" rIns="45675" bIns="45675" anchor="ctr" anchorCtr="0">
            <a:normAutofit/>
          </a:bodyPr>
          <a:lstStyle/>
          <a:p>
            <a:pPr marL="0" marR="0" lvl="0" indent="0" algn="ctr" rtl="0">
              <a:lnSpc>
                <a:spcPct val="90000"/>
              </a:lnSpc>
              <a:spcBef>
                <a:spcPts val="0"/>
              </a:spcBef>
              <a:spcAft>
                <a:spcPts val="0"/>
              </a:spcAft>
              <a:buClr>
                <a:srgbClr val="FFFFFF"/>
              </a:buClr>
              <a:buSzPts val="3359"/>
              <a:buFont typeface="Calibri"/>
              <a:buNone/>
            </a:pPr>
            <a:r>
              <a:rPr lang="en-US" sz="3359" b="1">
                <a:solidFill>
                  <a:srgbClr val="FFFFFF"/>
                </a:solidFill>
                <a:latin typeface="Calibri"/>
                <a:ea typeface="Calibri"/>
                <a:cs typeface="Calibri"/>
                <a:sym typeface="Calibri"/>
              </a:rPr>
              <a:t>03</a:t>
            </a:r>
            <a:endParaRPr/>
          </a:p>
        </p:txBody>
      </p:sp>
      <p:sp>
        <p:nvSpPr>
          <p:cNvPr id="261" name="Google Shape;261;p5"/>
          <p:cNvSpPr txBox="1"/>
          <p:nvPr/>
        </p:nvSpPr>
        <p:spPr>
          <a:xfrm>
            <a:off x="3669197" y="1455082"/>
            <a:ext cx="6823155" cy="447001"/>
          </a:xfrm>
          <a:prstGeom prst="rect">
            <a:avLst/>
          </a:prstGeom>
          <a:noFill/>
          <a:ln>
            <a:noFill/>
          </a:ln>
        </p:spPr>
        <p:txBody>
          <a:bodyPr spcFirstLastPara="1" wrap="square" lIns="45675" tIns="45675" rIns="45675" bIns="45675" anchor="t" anchorCtr="0">
            <a:spAutoFit/>
          </a:bodyPr>
          <a:lstStyle/>
          <a:p>
            <a:pPr marL="0" marR="0" lvl="0" indent="0" algn="l" rtl="0">
              <a:lnSpc>
                <a:spcPct val="90000"/>
              </a:lnSpc>
              <a:spcBef>
                <a:spcPts val="0"/>
              </a:spcBef>
              <a:spcAft>
                <a:spcPts val="0"/>
              </a:spcAft>
              <a:buClr>
                <a:srgbClr val="FFFFFF"/>
              </a:buClr>
              <a:buSzPts val="1200"/>
              <a:buFont typeface="Calibri"/>
              <a:buNone/>
            </a:pPr>
            <a:r>
              <a:rPr lang="en-US" sz="1200" b="1" i="0" u="none" strike="noStrike" cap="none">
                <a:solidFill>
                  <a:srgbClr val="FFFFFF"/>
                </a:solidFill>
                <a:latin typeface="Calibri"/>
                <a:ea typeface="Calibri"/>
                <a:cs typeface="Calibri"/>
                <a:sym typeface="Calibri"/>
              </a:rPr>
              <a:t>Music</a:t>
            </a:r>
            <a:r>
              <a:rPr lang="en-US" sz="2400" b="1" i="0" u="none" strike="noStrike" cap="none">
                <a:solidFill>
                  <a:srgbClr val="FFFFFF"/>
                </a:solidFill>
                <a:latin typeface="Calibri"/>
                <a:ea typeface="Calibri"/>
                <a:cs typeface="Calibri"/>
                <a:sym typeface="Calibri"/>
              </a:rPr>
              <a:t> </a:t>
            </a:r>
            <a:r>
              <a:rPr lang="en-US" sz="1200" b="1" i="0" u="none" strike="noStrike" cap="none">
                <a:solidFill>
                  <a:srgbClr val="FFFFFF"/>
                </a:solidFill>
                <a:latin typeface="Calibri"/>
                <a:ea typeface="Calibri"/>
                <a:cs typeface="Calibri"/>
                <a:sym typeface="Calibri"/>
              </a:rPr>
              <a:t>knowledge</a:t>
            </a:r>
            <a:endParaRPr sz="1400" b="0" i="0" u="none" strike="noStrike" cap="none">
              <a:solidFill>
                <a:srgbClr val="000000"/>
              </a:solidFill>
              <a:latin typeface="Arial"/>
              <a:ea typeface="Arial"/>
              <a:cs typeface="Arial"/>
              <a:sym typeface="Arial"/>
            </a:endParaRPr>
          </a:p>
        </p:txBody>
      </p:sp>
      <p:sp>
        <p:nvSpPr>
          <p:cNvPr id="262" name="Google Shape;262;p5"/>
          <p:cNvSpPr txBox="1"/>
          <p:nvPr/>
        </p:nvSpPr>
        <p:spPr>
          <a:xfrm>
            <a:off x="3669196" y="5637381"/>
            <a:ext cx="7117620" cy="269201"/>
          </a:xfrm>
          <a:prstGeom prst="rect">
            <a:avLst/>
          </a:prstGeom>
          <a:noFill/>
          <a:ln>
            <a:noFill/>
          </a:ln>
        </p:spPr>
        <p:txBody>
          <a:bodyPr spcFirstLastPara="1" wrap="square" lIns="45675" tIns="45675" rIns="45675" bIns="45675" anchor="t" anchorCtr="0">
            <a:spAutoFit/>
          </a:bodyPr>
          <a:lstStyle/>
          <a:p>
            <a:pPr marL="0" marR="0" lvl="0" indent="0" algn="l" rtl="0">
              <a:lnSpc>
                <a:spcPct val="90000"/>
              </a:lnSpc>
              <a:spcBef>
                <a:spcPts val="0"/>
              </a:spcBef>
              <a:spcAft>
                <a:spcPts val="0"/>
              </a:spcAft>
              <a:buClr>
                <a:srgbClr val="FFFFFF"/>
              </a:buClr>
              <a:buSzPts val="1200"/>
              <a:buFont typeface="Calibri"/>
              <a:buNone/>
            </a:pPr>
            <a:r>
              <a:rPr lang="en-US" sz="1200" b="1" i="0" u="none" strike="noStrike" cap="none">
                <a:solidFill>
                  <a:srgbClr val="FFFFFF"/>
                </a:solidFill>
                <a:latin typeface="Calibri"/>
                <a:ea typeface="Calibri"/>
                <a:cs typeface="Calibri"/>
                <a:sym typeface="Calibri"/>
              </a:rPr>
              <a:t>Attention and Focus</a:t>
            </a:r>
            <a:endParaRPr sz="1400" b="0" i="0" u="none" strike="noStrike" cap="none">
              <a:solidFill>
                <a:srgbClr val="000000"/>
              </a:solidFill>
              <a:latin typeface="Arial"/>
              <a:ea typeface="Arial"/>
              <a:cs typeface="Arial"/>
              <a:sym typeface="Arial"/>
            </a:endParaRPr>
          </a:p>
        </p:txBody>
      </p:sp>
      <p:sp>
        <p:nvSpPr>
          <p:cNvPr id="263" name="Google Shape;263;p5"/>
          <p:cNvSpPr txBox="1"/>
          <p:nvPr/>
        </p:nvSpPr>
        <p:spPr>
          <a:xfrm>
            <a:off x="3669200" y="4644185"/>
            <a:ext cx="6823200" cy="269201"/>
          </a:xfrm>
          <a:prstGeom prst="rect">
            <a:avLst/>
          </a:prstGeom>
          <a:noFill/>
          <a:ln>
            <a:noFill/>
          </a:ln>
        </p:spPr>
        <p:txBody>
          <a:bodyPr spcFirstLastPara="1" wrap="square" lIns="45675" tIns="45675" rIns="45675" bIns="45675" anchor="t" anchorCtr="0">
            <a:spAutoFit/>
          </a:bodyPr>
          <a:lstStyle/>
          <a:p>
            <a:pPr marL="0" marR="0" lvl="0" indent="0" algn="just" rtl="0">
              <a:lnSpc>
                <a:spcPct val="107000"/>
              </a:lnSpc>
              <a:spcBef>
                <a:spcPts val="0"/>
              </a:spcBef>
              <a:spcAft>
                <a:spcPts val="0"/>
              </a:spcAft>
              <a:buClr>
                <a:srgbClr val="FFFFFF"/>
              </a:buClr>
              <a:buSzPts val="1200"/>
              <a:buFont typeface="Calibri"/>
              <a:buNone/>
            </a:pPr>
            <a:r>
              <a:rPr lang="en-US" sz="1200" b="1" i="0" u="none" strike="noStrike" cap="none">
                <a:solidFill>
                  <a:srgbClr val="FFFFFF"/>
                </a:solidFill>
                <a:latin typeface="Calibri"/>
                <a:ea typeface="Calibri"/>
                <a:cs typeface="Calibri"/>
                <a:sym typeface="Calibri"/>
              </a:rPr>
              <a:t>Teamwork and interpersonal relation</a:t>
            </a:r>
            <a:endParaRPr sz="1400" b="0" i="0" u="none" strike="noStrike" cap="none">
              <a:solidFill>
                <a:srgbClr val="000000"/>
              </a:solidFill>
              <a:latin typeface="Arial"/>
              <a:ea typeface="Arial"/>
              <a:cs typeface="Arial"/>
              <a:sym typeface="Arial"/>
            </a:endParaRPr>
          </a:p>
        </p:txBody>
      </p:sp>
      <p:sp>
        <p:nvSpPr>
          <p:cNvPr id="264" name="Google Shape;264;p5"/>
          <p:cNvSpPr txBox="1"/>
          <p:nvPr/>
        </p:nvSpPr>
        <p:spPr>
          <a:xfrm>
            <a:off x="1562617" y="4424596"/>
            <a:ext cx="738348" cy="688301"/>
          </a:xfrm>
          <a:prstGeom prst="rect">
            <a:avLst/>
          </a:prstGeom>
          <a:noFill/>
          <a:ln>
            <a:noFill/>
          </a:ln>
        </p:spPr>
        <p:txBody>
          <a:bodyPr spcFirstLastPara="1" wrap="square" lIns="45675" tIns="45675" rIns="45675" bIns="45675" anchor="ctr" anchorCtr="0">
            <a:spAutoFit/>
          </a:bodyPr>
          <a:lstStyle/>
          <a:p>
            <a:pPr marL="0" marR="0" lvl="0" indent="0" algn="ctr" rtl="0">
              <a:lnSpc>
                <a:spcPct val="90000"/>
              </a:lnSpc>
              <a:spcBef>
                <a:spcPts val="0"/>
              </a:spcBef>
              <a:spcAft>
                <a:spcPts val="0"/>
              </a:spcAft>
              <a:buClr>
                <a:srgbClr val="FFFFFF"/>
              </a:buClr>
              <a:buSzPts val="4000"/>
              <a:buFont typeface="Calibri"/>
              <a:buNone/>
            </a:pPr>
            <a:r>
              <a:rPr lang="en-US" sz="4000" b="1" i="0" u="none" strike="noStrike" cap="none">
                <a:solidFill>
                  <a:srgbClr val="FFFFFF"/>
                </a:solidFill>
                <a:latin typeface="Calibri"/>
                <a:ea typeface="Calibri"/>
                <a:cs typeface="Calibri"/>
                <a:sym typeface="Calibri"/>
              </a:rPr>
              <a:t>04</a:t>
            </a:r>
            <a:endParaRPr sz="1400" b="0" i="0" u="none" strike="noStrike" cap="none">
              <a:solidFill>
                <a:srgbClr val="000000"/>
              </a:solidFill>
              <a:latin typeface="Arial"/>
              <a:ea typeface="Arial"/>
              <a:cs typeface="Arial"/>
              <a:sym typeface="Arial"/>
            </a:endParaRPr>
          </a:p>
        </p:txBody>
      </p:sp>
      <p:sp>
        <p:nvSpPr>
          <p:cNvPr id="265" name="Google Shape;265;p5"/>
          <p:cNvSpPr txBox="1"/>
          <p:nvPr/>
        </p:nvSpPr>
        <p:spPr>
          <a:xfrm>
            <a:off x="1575713" y="5476643"/>
            <a:ext cx="738347" cy="688301"/>
          </a:xfrm>
          <a:prstGeom prst="rect">
            <a:avLst/>
          </a:prstGeom>
          <a:noFill/>
          <a:ln>
            <a:noFill/>
          </a:ln>
        </p:spPr>
        <p:txBody>
          <a:bodyPr spcFirstLastPara="1" wrap="square" lIns="45675" tIns="45675" rIns="45675" bIns="45675" anchor="ctr" anchorCtr="0">
            <a:spAutoFit/>
          </a:bodyPr>
          <a:lstStyle/>
          <a:p>
            <a:pPr marL="0" marR="0" lvl="0" indent="0" algn="ctr" rtl="0">
              <a:lnSpc>
                <a:spcPct val="90000"/>
              </a:lnSpc>
              <a:spcBef>
                <a:spcPts val="0"/>
              </a:spcBef>
              <a:spcAft>
                <a:spcPts val="0"/>
              </a:spcAft>
              <a:buClr>
                <a:srgbClr val="FFFFFF"/>
              </a:buClr>
              <a:buSzPts val="4000"/>
              <a:buFont typeface="Calibri"/>
              <a:buNone/>
            </a:pPr>
            <a:r>
              <a:rPr lang="en-US" sz="4000" b="1" i="0" u="none" strike="noStrike" cap="none">
                <a:solidFill>
                  <a:srgbClr val="FFFFFF"/>
                </a:solidFill>
                <a:latin typeface="Calibri"/>
                <a:ea typeface="Calibri"/>
                <a:cs typeface="Calibri"/>
                <a:sym typeface="Calibri"/>
              </a:rPr>
              <a:t>05</a:t>
            </a:r>
            <a:endParaRPr sz="1400" b="0" i="0" u="none" strike="noStrike" cap="none">
              <a:solidFill>
                <a:srgbClr val="000000"/>
              </a:solidFill>
              <a:latin typeface="Arial"/>
              <a:ea typeface="Arial"/>
              <a:cs typeface="Arial"/>
              <a:sym typeface="Arial"/>
            </a:endParaRPr>
          </a:p>
        </p:txBody>
      </p:sp>
      <p:sp>
        <p:nvSpPr>
          <p:cNvPr id="266" name="Google Shape;266;p5"/>
          <p:cNvSpPr txBox="1"/>
          <p:nvPr/>
        </p:nvSpPr>
        <p:spPr>
          <a:xfrm>
            <a:off x="3669200" y="3585848"/>
            <a:ext cx="6823200" cy="269201"/>
          </a:xfrm>
          <a:prstGeom prst="rect">
            <a:avLst/>
          </a:prstGeom>
          <a:noFill/>
          <a:ln>
            <a:noFill/>
          </a:ln>
        </p:spPr>
        <p:txBody>
          <a:bodyPr spcFirstLastPara="1" wrap="square" lIns="45675" tIns="45675" rIns="45675" bIns="45675" anchor="t" anchorCtr="0">
            <a:spAutoFit/>
          </a:bodyPr>
          <a:lstStyle/>
          <a:p>
            <a:pPr marL="0" marR="0" lvl="0" indent="0" algn="just" rtl="0">
              <a:lnSpc>
                <a:spcPct val="107000"/>
              </a:lnSpc>
              <a:spcBef>
                <a:spcPts val="0"/>
              </a:spcBef>
              <a:spcAft>
                <a:spcPts val="0"/>
              </a:spcAft>
              <a:buClr>
                <a:srgbClr val="FFFFFF"/>
              </a:buClr>
              <a:buSzPts val="1200"/>
              <a:buFont typeface="Calibri"/>
              <a:buNone/>
            </a:pPr>
            <a:r>
              <a:rPr lang="en-US" sz="1200" b="1" i="0" u="none" strike="noStrike" cap="none">
                <a:solidFill>
                  <a:srgbClr val="FFFFFF"/>
                </a:solidFill>
                <a:latin typeface="Calibri"/>
                <a:ea typeface="Calibri"/>
                <a:cs typeface="Calibri"/>
                <a:sym typeface="Calibri"/>
              </a:rPr>
              <a:t>Creativity</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pic>
        <p:nvPicPr>
          <p:cNvPr id="271" name="Google Shape;271;p6" descr="Google Shape;232;p6"/>
          <p:cNvPicPr preferRelativeResize="0"/>
          <p:nvPr/>
        </p:nvPicPr>
        <p:blipFill rotWithShape="1">
          <a:blip r:embed="rId3">
            <a:alphaModFix/>
          </a:blip>
          <a:srcRect l="26822" r="10678"/>
          <a:stretch/>
        </p:blipFill>
        <p:spPr>
          <a:xfrm>
            <a:off x="5888001" y="439729"/>
            <a:ext cx="5660532" cy="6045677"/>
          </a:xfrm>
          <a:prstGeom prst="rect">
            <a:avLst/>
          </a:prstGeom>
          <a:noFill/>
          <a:ln>
            <a:noFill/>
          </a:ln>
        </p:spPr>
      </p:pic>
      <p:sp>
        <p:nvSpPr>
          <p:cNvPr id="272" name="Google Shape;272;p6"/>
          <p:cNvSpPr txBox="1">
            <a:spLocks noGrp="1"/>
          </p:cNvSpPr>
          <p:nvPr>
            <p:ph type="body" idx="1"/>
          </p:nvPr>
        </p:nvSpPr>
        <p:spPr>
          <a:xfrm>
            <a:off x="898349" y="2222850"/>
            <a:ext cx="4639202" cy="4262700"/>
          </a:xfrm>
          <a:prstGeom prst="rect">
            <a:avLst/>
          </a:prstGeom>
          <a:noFill/>
          <a:ln>
            <a:noFill/>
          </a:ln>
        </p:spPr>
        <p:txBody>
          <a:bodyPr spcFirstLastPara="1" wrap="square" lIns="45675" tIns="45675" rIns="45675" bIns="45675" anchor="t" anchorCtr="0">
            <a:normAutofit/>
          </a:bodyPr>
          <a:lstStyle/>
          <a:p>
            <a:pPr marL="342900" lvl="0" indent="-342900" algn="just" rtl="0">
              <a:lnSpc>
                <a:spcPct val="90000"/>
              </a:lnSpc>
              <a:spcBef>
                <a:spcPts val="0"/>
              </a:spcBef>
              <a:spcAft>
                <a:spcPts val="0"/>
              </a:spcAft>
              <a:buClr>
                <a:srgbClr val="FFFFFF"/>
              </a:buClr>
              <a:buSzPts val="1200"/>
              <a:buFont typeface="Calibri"/>
              <a:buNone/>
            </a:pPr>
            <a:r>
              <a:rPr lang="en-US" sz="1200"/>
              <a:t>Increased cultural awareness and appreciation for music among participants.</a:t>
            </a:r>
            <a:endParaRPr/>
          </a:p>
          <a:p>
            <a:pPr marL="342900" lvl="0" indent="-342900" algn="just" rtl="0">
              <a:lnSpc>
                <a:spcPct val="90000"/>
              </a:lnSpc>
              <a:spcBef>
                <a:spcPts val="1000"/>
              </a:spcBef>
              <a:spcAft>
                <a:spcPts val="0"/>
              </a:spcAft>
              <a:buClr>
                <a:srgbClr val="FFFFFF"/>
              </a:buClr>
              <a:buSzPts val="1200"/>
              <a:buFont typeface="Calibri"/>
              <a:buNone/>
            </a:pPr>
            <a:r>
              <a:rPr lang="en-US" sz="1200"/>
              <a:t>Enhanced social connections and sense of community through shared musical experiences.</a:t>
            </a:r>
            <a:endParaRPr/>
          </a:p>
          <a:p>
            <a:pPr marL="342900" lvl="0" indent="-342900" algn="just" rtl="0">
              <a:lnSpc>
                <a:spcPct val="90000"/>
              </a:lnSpc>
              <a:spcBef>
                <a:spcPts val="1000"/>
              </a:spcBef>
              <a:spcAft>
                <a:spcPts val="0"/>
              </a:spcAft>
              <a:buClr>
                <a:srgbClr val="FFFFFF"/>
              </a:buClr>
              <a:buSzPts val="1200"/>
              <a:buFont typeface="Calibri"/>
              <a:buNone/>
            </a:pPr>
            <a:r>
              <a:rPr lang="en-US" sz="1200"/>
              <a:t>Improved musical knowledge, including understanding of different musical styles, instruments, and rhythms.</a:t>
            </a:r>
            <a:endParaRPr/>
          </a:p>
          <a:p>
            <a:pPr marL="342900" lvl="0" indent="-342900" algn="just" rtl="0">
              <a:lnSpc>
                <a:spcPct val="90000"/>
              </a:lnSpc>
              <a:spcBef>
                <a:spcPts val="1000"/>
              </a:spcBef>
              <a:spcAft>
                <a:spcPts val="0"/>
              </a:spcAft>
              <a:buClr>
                <a:srgbClr val="FFFFFF"/>
              </a:buClr>
              <a:buSzPts val="1200"/>
              <a:buFont typeface="Calibri"/>
              <a:buNone/>
            </a:pPr>
            <a:r>
              <a:rPr lang="en-US" sz="1200"/>
              <a:t>Strengthened parent-child relationships through joint participation and shared enjoyment of music.</a:t>
            </a:r>
            <a:endParaRPr/>
          </a:p>
        </p:txBody>
      </p:sp>
      <p:sp>
        <p:nvSpPr>
          <p:cNvPr id="273" name="Google Shape;273;p6"/>
          <p:cNvSpPr txBox="1">
            <a:spLocks noGrp="1"/>
          </p:cNvSpPr>
          <p:nvPr>
            <p:ph type="body" idx="3"/>
          </p:nvPr>
        </p:nvSpPr>
        <p:spPr>
          <a:xfrm>
            <a:off x="898350" y="1155447"/>
            <a:ext cx="4757400" cy="727501"/>
          </a:xfrm>
          <a:prstGeom prst="rect">
            <a:avLst/>
          </a:prstGeom>
          <a:noFill/>
          <a:ln>
            <a:noFill/>
          </a:ln>
        </p:spPr>
        <p:txBody>
          <a:bodyPr spcFirstLastPara="1" wrap="square" lIns="45675" tIns="45675" rIns="45675" bIns="45675" anchor="t" anchorCtr="0">
            <a:normAutofit/>
          </a:bodyPr>
          <a:lstStyle/>
          <a:p>
            <a:pPr marL="0" marR="0" lvl="0" indent="0" algn="l" rtl="0">
              <a:lnSpc>
                <a:spcPct val="90000"/>
              </a:lnSpc>
              <a:spcBef>
                <a:spcPts val="0"/>
              </a:spcBef>
              <a:spcAft>
                <a:spcPts val="0"/>
              </a:spcAft>
              <a:buClr>
                <a:srgbClr val="00B6E6"/>
              </a:buClr>
              <a:buSzPts val="2376"/>
              <a:buFont typeface="Calibri"/>
              <a:buNone/>
            </a:pPr>
            <a:r>
              <a:rPr lang="en-US" sz="2376" b="1">
                <a:solidFill>
                  <a:srgbClr val="00B6E6"/>
                </a:solidFill>
                <a:latin typeface="Calibri"/>
                <a:ea typeface="Calibri"/>
                <a:cs typeface="Calibri"/>
                <a:sym typeface="Calibri"/>
              </a:rPr>
              <a:t>What are the learning outcomes?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7"/>
          <p:cNvSpPr txBox="1">
            <a:spLocks noGrp="1"/>
          </p:cNvSpPr>
          <p:nvPr>
            <p:ph type="body" idx="1"/>
          </p:nvPr>
        </p:nvSpPr>
        <p:spPr>
          <a:xfrm>
            <a:off x="364324" y="1542400"/>
            <a:ext cx="11163002" cy="3811800"/>
          </a:xfrm>
          <a:prstGeom prst="rect">
            <a:avLst/>
          </a:prstGeom>
          <a:noFill/>
          <a:ln>
            <a:noFill/>
          </a:ln>
        </p:spPr>
        <p:txBody>
          <a:bodyPr spcFirstLastPara="1" wrap="square" lIns="45675" tIns="45675" rIns="45675" bIns="45675" anchor="t" anchorCtr="0">
            <a:normAutofit/>
          </a:bodyPr>
          <a:lstStyle/>
          <a:p>
            <a:pPr marL="228600" lvl="0" indent="-177800" algn="just" rtl="0">
              <a:lnSpc>
                <a:spcPct val="90000"/>
              </a:lnSpc>
              <a:spcBef>
                <a:spcPts val="0"/>
              </a:spcBef>
              <a:spcAft>
                <a:spcPts val="0"/>
              </a:spcAft>
              <a:buClr>
                <a:srgbClr val="74659A"/>
              </a:buClr>
              <a:buSzPts val="1200"/>
              <a:buFont typeface="Arial"/>
              <a:buChar char="•"/>
            </a:pPr>
            <a:r>
              <a:rPr lang="en-US" sz="1200">
                <a:solidFill>
                  <a:srgbClr val="74659A"/>
                </a:solidFill>
              </a:rPr>
              <a:t>Cultural awareness through music is based on the idea that music is a universal language that unites people despite cultural barriers. It is certainly an expression of a group's cultural identity because it reflects the traditions, beliefs, and values of that society, but precisely because of this it allows other groups to connect more deeply with their roots and foster integration.</a:t>
            </a:r>
            <a:endParaRPr/>
          </a:p>
          <a:p>
            <a:pPr marL="228600" lvl="0" indent="-177800" algn="just" rtl="0">
              <a:lnSpc>
                <a:spcPct val="90000"/>
              </a:lnSpc>
              <a:spcBef>
                <a:spcPts val="1000"/>
              </a:spcBef>
              <a:spcAft>
                <a:spcPts val="0"/>
              </a:spcAft>
              <a:buClr>
                <a:srgbClr val="74659A"/>
              </a:buClr>
              <a:buSzPts val="1200"/>
              <a:buFont typeface="Arial"/>
              <a:buChar char="•"/>
            </a:pPr>
            <a:r>
              <a:rPr lang="en-US" sz="1200">
                <a:solidFill>
                  <a:srgbClr val="74659A"/>
                </a:solidFill>
              </a:rPr>
              <a:t>It acknowledges music's power to connect, bridge cultural gaps, and foster understanding among individuals.</a:t>
            </a:r>
            <a:endParaRPr/>
          </a:p>
          <a:p>
            <a:pPr marL="228600" lvl="0" indent="-177800" algn="just" rtl="0">
              <a:lnSpc>
                <a:spcPct val="90000"/>
              </a:lnSpc>
              <a:spcBef>
                <a:spcPts val="1000"/>
              </a:spcBef>
              <a:spcAft>
                <a:spcPts val="0"/>
              </a:spcAft>
              <a:buClr>
                <a:srgbClr val="74659A"/>
              </a:buClr>
              <a:buSzPts val="1200"/>
              <a:buFont typeface="Arial"/>
              <a:buChar char="•"/>
            </a:pPr>
            <a:r>
              <a:rPr lang="en-US" sz="1200">
                <a:solidFill>
                  <a:srgbClr val="74659A"/>
                </a:solidFill>
              </a:rPr>
              <a:t>Encountering music from different cultures broadens perspectives, promotes appreciation for diversity and develops empathy. Many musical forms result from a mixture of cultural influences, thus creating new genres and styles. This process helps promote understanding and acceptance of cultural differences.</a:t>
            </a:r>
            <a:endParaRPr/>
          </a:p>
          <a:p>
            <a:pPr marL="228600" lvl="0" indent="-177800" algn="just" rtl="0">
              <a:lnSpc>
                <a:spcPct val="90000"/>
              </a:lnSpc>
              <a:spcBef>
                <a:spcPts val="1000"/>
              </a:spcBef>
              <a:spcAft>
                <a:spcPts val="0"/>
              </a:spcAft>
              <a:buClr>
                <a:srgbClr val="74659A"/>
              </a:buClr>
              <a:buSzPts val="1200"/>
              <a:buFont typeface="Arial"/>
              <a:buChar char="•"/>
            </a:pPr>
            <a:r>
              <a:rPr lang="en-US" sz="1200">
                <a:solidFill>
                  <a:srgbClr val="74659A"/>
                </a:solidFill>
              </a:rPr>
              <a:t>Music stimulates cognitive functions, increases inner balance and fosters creativity. Music overcomes language barriers, allowing people to communicate and connect emotionally even without knowing the language of a song. The emotions conveyed through music are universal and can be understood by people from different cultures.</a:t>
            </a:r>
            <a:endParaRPr/>
          </a:p>
          <a:p>
            <a:pPr marL="228600" lvl="0" indent="-177800" algn="just" rtl="0">
              <a:lnSpc>
                <a:spcPct val="90000"/>
              </a:lnSpc>
              <a:spcBef>
                <a:spcPts val="1000"/>
              </a:spcBef>
              <a:spcAft>
                <a:spcPts val="0"/>
              </a:spcAft>
              <a:buClr>
                <a:srgbClr val="74659A"/>
              </a:buClr>
              <a:buSzPts val="1200"/>
              <a:buFont typeface="Arial"/>
              <a:buChar char="•"/>
            </a:pPr>
            <a:r>
              <a:rPr lang="en-US" sz="1200">
                <a:solidFill>
                  <a:srgbClr val="74659A"/>
                </a:solidFill>
              </a:rPr>
              <a:t>Active participation in musical activities enables self-expression, increases self-confidence and nurtures a sense of identity. Music is an extraordinary vehicle for expressing feelings, emotions and thoughts without necessarily resorting to words. Through musical creation, each person can find a unique way to express themselves. Actively participating in music requires dedication and commitment. Overcoming challenges, improving one's skills and showing off one's musical abilities in front of others can greatly increase one's self-confidence.</a:t>
            </a:r>
            <a:endParaRPr/>
          </a:p>
          <a:p>
            <a:pPr marL="228600" lvl="0" indent="-177800" algn="just" rtl="0">
              <a:lnSpc>
                <a:spcPct val="90000"/>
              </a:lnSpc>
              <a:spcBef>
                <a:spcPts val="1000"/>
              </a:spcBef>
              <a:spcAft>
                <a:spcPts val="0"/>
              </a:spcAft>
              <a:buClr>
                <a:srgbClr val="74659A"/>
              </a:buClr>
              <a:buSzPts val="1200"/>
              <a:buFont typeface="Arial"/>
              <a:buChar char="•"/>
            </a:pPr>
            <a:r>
              <a:rPr lang="en-US" sz="1200">
                <a:solidFill>
                  <a:srgbClr val="74659A"/>
                </a:solidFill>
              </a:rPr>
              <a:t>Music can strengthen social ties and foster a sense of belonging, especially when experienced collectively. It allows you to become an integral part of musical groups or collaborate by creating strong social bonds. Collaboration in both informal and more structured groups helps create a sense of belonging and community.</a:t>
            </a:r>
            <a:endParaRPr/>
          </a:p>
        </p:txBody>
      </p:sp>
      <p:sp>
        <p:nvSpPr>
          <p:cNvPr id="279" name="Google Shape;279;p7"/>
          <p:cNvSpPr txBox="1">
            <a:spLocks noGrp="1"/>
          </p:cNvSpPr>
          <p:nvPr>
            <p:ph type="body" idx="2"/>
          </p:nvPr>
        </p:nvSpPr>
        <p:spPr>
          <a:xfrm>
            <a:off x="625625" y="581750"/>
            <a:ext cx="10821600" cy="581701"/>
          </a:xfrm>
          <a:prstGeom prst="rect">
            <a:avLst/>
          </a:prstGeom>
          <a:noFill/>
          <a:ln>
            <a:noFill/>
          </a:ln>
        </p:spPr>
        <p:txBody>
          <a:bodyPr spcFirstLastPara="1" wrap="square" lIns="45675" tIns="45675" rIns="45675" bIns="45675" anchor="t" anchorCtr="0">
            <a:normAutofit/>
          </a:bodyPr>
          <a:lstStyle/>
          <a:p>
            <a:pPr marL="0" marR="0" lvl="0" indent="0" algn="l" rtl="0">
              <a:lnSpc>
                <a:spcPct val="90000"/>
              </a:lnSpc>
              <a:spcBef>
                <a:spcPts val="0"/>
              </a:spcBef>
              <a:spcAft>
                <a:spcPts val="0"/>
              </a:spcAft>
              <a:buClr>
                <a:srgbClr val="009AC1"/>
              </a:buClr>
              <a:buSzPts val="2400"/>
              <a:buFont typeface="Calibri"/>
              <a:buNone/>
            </a:pPr>
            <a:r>
              <a:rPr lang="en-US" sz="2400" b="1">
                <a:solidFill>
                  <a:srgbClr val="009AC1"/>
                </a:solidFill>
                <a:latin typeface="Calibri"/>
                <a:ea typeface="Calibri"/>
                <a:cs typeface="Calibri"/>
                <a:sym typeface="Calibri"/>
              </a:rPr>
              <a:t>Theoretical knowledge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grpSp>
        <p:nvGrpSpPr>
          <p:cNvPr id="284" name="Google Shape;284;p8"/>
          <p:cNvGrpSpPr/>
          <p:nvPr/>
        </p:nvGrpSpPr>
        <p:grpSpPr>
          <a:xfrm>
            <a:off x="435468" y="406131"/>
            <a:ext cx="5660533" cy="6045739"/>
            <a:chOff x="-1" y="0"/>
            <a:chExt cx="5660532" cy="6045737"/>
          </a:xfrm>
        </p:grpSpPr>
        <p:sp>
          <p:nvSpPr>
            <p:cNvPr id="285" name="Google Shape;285;p8"/>
            <p:cNvSpPr/>
            <p:nvPr/>
          </p:nvSpPr>
          <p:spPr>
            <a:xfrm>
              <a:off x="0" y="0"/>
              <a:ext cx="5660531" cy="6045737"/>
            </a:xfrm>
            <a:prstGeom prst="rect">
              <a:avLst/>
            </a:pr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accent1"/>
                </a:buClr>
                <a:buSzPts val="1400"/>
                <a:buFont typeface="Arial"/>
                <a:buNone/>
              </a:pPr>
              <a:endParaRPr sz="1400" b="0" i="0" u="none" strike="noStrike" cap="none">
                <a:solidFill>
                  <a:schemeClr val="accent1"/>
                </a:solidFill>
                <a:latin typeface="Arial"/>
                <a:ea typeface="Arial"/>
                <a:cs typeface="Arial"/>
                <a:sym typeface="Arial"/>
              </a:endParaRPr>
            </a:p>
          </p:txBody>
        </p:sp>
        <p:pic>
          <p:nvPicPr>
            <p:cNvPr id="286" name="Google Shape;286;p8" descr="image22.jpeg"/>
            <p:cNvPicPr preferRelativeResize="0"/>
            <p:nvPr/>
          </p:nvPicPr>
          <p:blipFill rotWithShape="1">
            <a:blip r:embed="rId3">
              <a:alphaModFix/>
            </a:blip>
            <a:srcRect l="13862" r="23640"/>
            <a:stretch/>
          </p:blipFill>
          <p:spPr>
            <a:xfrm>
              <a:off x="-1" y="0"/>
              <a:ext cx="5660532" cy="6045676"/>
            </a:xfrm>
            <a:prstGeom prst="rect">
              <a:avLst/>
            </a:prstGeom>
            <a:noFill/>
            <a:ln>
              <a:noFill/>
            </a:ln>
          </p:spPr>
        </p:pic>
      </p:grpSp>
      <p:sp>
        <p:nvSpPr>
          <p:cNvPr id="287" name="Google Shape;287;p8"/>
          <p:cNvSpPr txBox="1">
            <a:spLocks noGrp="1"/>
          </p:cNvSpPr>
          <p:nvPr>
            <p:ph type="body" idx="1"/>
          </p:nvPr>
        </p:nvSpPr>
        <p:spPr>
          <a:xfrm>
            <a:off x="6521776" y="1689550"/>
            <a:ext cx="4994400" cy="4377600"/>
          </a:xfrm>
          <a:prstGeom prst="rect">
            <a:avLst/>
          </a:prstGeom>
          <a:noFill/>
          <a:ln>
            <a:noFill/>
          </a:ln>
        </p:spPr>
        <p:txBody>
          <a:bodyPr spcFirstLastPara="1" wrap="square" lIns="45675" tIns="45675" rIns="45675" bIns="45675" anchor="t" anchorCtr="0">
            <a:normAutofit/>
          </a:bodyPr>
          <a:lstStyle/>
          <a:p>
            <a:pPr marL="285750" lvl="0" indent="-285750" algn="just" rtl="0">
              <a:lnSpc>
                <a:spcPct val="90000"/>
              </a:lnSpc>
              <a:spcBef>
                <a:spcPts val="0"/>
              </a:spcBef>
              <a:spcAft>
                <a:spcPts val="0"/>
              </a:spcAft>
              <a:buClr>
                <a:srgbClr val="FFFFFF"/>
              </a:buClr>
              <a:buSzPts val="1600"/>
              <a:buFont typeface="Calibri"/>
              <a:buNone/>
            </a:pPr>
            <a:r>
              <a:rPr lang="en-US" sz="1600"/>
              <a:t>  </a:t>
            </a:r>
            <a:r>
              <a:rPr lang="en-US" sz="1200"/>
              <a:t>  Interactive Music Workshops: Ricochet Sonore organizes interactive music workshops in public spaces and at the foot of residential buildings, offering free entry to families. These workshops provide opportunities for participants to explore music creation using various tools such as computers, tablets, and software for music production. By providing accessible and engaging tools, such as the Joué Play software developed in Bordeaux, Ricochet Sonore enables participants to experiment with beatmaking and other forms of sound creation and have a new approach of digital tools which helps to fight againt overexposure to screen.</a:t>
            </a:r>
            <a:endParaRPr sz="1200"/>
          </a:p>
          <a:p>
            <a:pPr marL="285750" lvl="0" indent="-285750" algn="just" rtl="0">
              <a:lnSpc>
                <a:spcPct val="90000"/>
              </a:lnSpc>
              <a:spcBef>
                <a:spcPts val="2500"/>
              </a:spcBef>
              <a:spcAft>
                <a:spcPts val="0"/>
              </a:spcAft>
              <a:buClr>
                <a:srgbClr val="FFFFFF"/>
              </a:buClr>
              <a:buSzPts val="1200"/>
              <a:buFont typeface="Calibri"/>
              <a:buNone/>
            </a:pPr>
            <a:r>
              <a:rPr lang="en-US" sz="1200"/>
              <a:t>     Parent-Child Musical Journeys: Within the Explora'Son program, Ricochet Sonore offers parent-child musical journeys that incorporate elements of storytelling, immersive soundscapes, and visual imagery. Families participate in sessions where they learn about different cultures and musical traditions, engaging in activities such as listening, explanation, singing, and dancing. </a:t>
            </a:r>
            <a:endParaRPr/>
          </a:p>
        </p:txBody>
      </p:sp>
      <p:sp>
        <p:nvSpPr>
          <p:cNvPr id="288" name="Google Shape;288;p8"/>
          <p:cNvSpPr txBox="1">
            <a:spLocks noGrp="1"/>
          </p:cNvSpPr>
          <p:nvPr>
            <p:ph type="body" idx="3"/>
          </p:nvPr>
        </p:nvSpPr>
        <p:spPr>
          <a:xfrm>
            <a:off x="6758899" y="406124"/>
            <a:ext cx="4757401" cy="905702"/>
          </a:xfrm>
          <a:prstGeom prst="rect">
            <a:avLst/>
          </a:prstGeom>
          <a:noFill/>
          <a:ln>
            <a:noFill/>
          </a:ln>
        </p:spPr>
        <p:txBody>
          <a:bodyPr spcFirstLastPara="1" wrap="square" lIns="45675" tIns="45675" rIns="45675" bIns="45675" anchor="t" anchorCtr="0">
            <a:normAutofit/>
          </a:bodyPr>
          <a:lstStyle/>
          <a:p>
            <a:pPr marL="0" marR="0" lvl="0" indent="0" algn="l" rtl="0">
              <a:lnSpc>
                <a:spcPct val="90000"/>
              </a:lnSpc>
              <a:spcBef>
                <a:spcPts val="0"/>
              </a:spcBef>
              <a:spcAft>
                <a:spcPts val="0"/>
              </a:spcAft>
              <a:buClr>
                <a:srgbClr val="00B6E6"/>
              </a:buClr>
              <a:buSzPts val="2400"/>
              <a:buFont typeface="Calibri"/>
              <a:buNone/>
            </a:pPr>
            <a:r>
              <a:rPr lang="en-US" sz="2400" b="1">
                <a:solidFill>
                  <a:srgbClr val="00B6E6"/>
                </a:solidFill>
                <a:latin typeface="Calibri"/>
                <a:ea typeface="Calibri"/>
                <a:cs typeface="Calibri"/>
                <a:sym typeface="Calibri"/>
              </a:rPr>
              <a:t>Techniques of Ricochet Sonore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grpSp>
        <p:nvGrpSpPr>
          <p:cNvPr id="293" name="Google Shape;293;p9"/>
          <p:cNvGrpSpPr/>
          <p:nvPr/>
        </p:nvGrpSpPr>
        <p:grpSpPr>
          <a:xfrm>
            <a:off x="374427" y="406130"/>
            <a:ext cx="5660534" cy="6045740"/>
            <a:chOff x="-1" y="-1"/>
            <a:chExt cx="5660532" cy="6045738"/>
          </a:xfrm>
        </p:grpSpPr>
        <p:sp>
          <p:nvSpPr>
            <p:cNvPr id="294" name="Google Shape;294;p9"/>
            <p:cNvSpPr/>
            <p:nvPr/>
          </p:nvSpPr>
          <p:spPr>
            <a:xfrm>
              <a:off x="0" y="0"/>
              <a:ext cx="5660531" cy="6045737"/>
            </a:xfrm>
            <a:prstGeom prst="rect">
              <a:avLst/>
            </a:pr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accent1"/>
                </a:buClr>
                <a:buSzPts val="1400"/>
                <a:buFont typeface="Arial"/>
                <a:buNone/>
              </a:pPr>
              <a:endParaRPr sz="1400" b="0" i="0" u="none" strike="noStrike" cap="none">
                <a:solidFill>
                  <a:schemeClr val="accent1"/>
                </a:solidFill>
                <a:latin typeface="Arial"/>
                <a:ea typeface="Arial"/>
                <a:cs typeface="Arial"/>
                <a:sym typeface="Arial"/>
              </a:endParaRPr>
            </a:p>
          </p:txBody>
        </p:sp>
        <p:pic>
          <p:nvPicPr>
            <p:cNvPr id="295" name="Google Shape;295;p9" descr="image15.jpeg"/>
            <p:cNvPicPr preferRelativeResize="0"/>
            <p:nvPr/>
          </p:nvPicPr>
          <p:blipFill rotWithShape="1">
            <a:blip r:embed="rId3">
              <a:alphaModFix/>
            </a:blip>
            <a:srcRect l="3139" r="5106" b="1"/>
            <a:stretch/>
          </p:blipFill>
          <p:spPr>
            <a:xfrm>
              <a:off x="-1" y="-1"/>
              <a:ext cx="5660532" cy="6045738"/>
            </a:xfrm>
            <a:prstGeom prst="rect">
              <a:avLst/>
            </a:prstGeom>
            <a:noFill/>
            <a:ln>
              <a:noFill/>
            </a:ln>
          </p:spPr>
        </p:pic>
      </p:grpSp>
      <p:sp>
        <p:nvSpPr>
          <p:cNvPr id="296" name="Google Shape;296;p9"/>
          <p:cNvSpPr txBox="1">
            <a:spLocks noGrp="1"/>
          </p:cNvSpPr>
          <p:nvPr>
            <p:ph type="body" idx="1"/>
          </p:nvPr>
        </p:nvSpPr>
        <p:spPr>
          <a:xfrm>
            <a:off x="6541275" y="1105850"/>
            <a:ext cx="5191800" cy="5346000"/>
          </a:xfrm>
          <a:prstGeom prst="rect">
            <a:avLst/>
          </a:prstGeom>
          <a:noFill/>
          <a:ln>
            <a:noFill/>
          </a:ln>
        </p:spPr>
        <p:txBody>
          <a:bodyPr spcFirstLastPara="1" wrap="square" lIns="45675" tIns="45675" rIns="45675" bIns="45675" anchor="t" anchorCtr="0">
            <a:normAutofit/>
          </a:bodyPr>
          <a:lstStyle/>
          <a:p>
            <a:pPr marL="0" lvl="0" indent="0" algn="just" rtl="0">
              <a:lnSpc>
                <a:spcPct val="90000"/>
              </a:lnSpc>
              <a:spcBef>
                <a:spcPts val="0"/>
              </a:spcBef>
              <a:spcAft>
                <a:spcPts val="0"/>
              </a:spcAft>
              <a:buClr>
                <a:srgbClr val="FFFFFF"/>
              </a:buClr>
              <a:buSzPts val="1200"/>
              <a:buFont typeface="Calibri"/>
              <a:buNone/>
            </a:pPr>
            <a:r>
              <a:rPr lang="en-US" sz="1200"/>
              <a:t>Discover the world and its cultures! Following the adventures of the mascot Toco through music and song, from listening to instruments to learning nursery rhyms and rounds.</a:t>
            </a:r>
            <a:endParaRPr/>
          </a:p>
          <a:p>
            <a:pPr marL="0" lvl="0" indent="0" algn="just" rtl="0">
              <a:lnSpc>
                <a:spcPct val="90000"/>
              </a:lnSpc>
              <a:spcBef>
                <a:spcPts val="3000"/>
              </a:spcBef>
              <a:spcAft>
                <a:spcPts val="0"/>
              </a:spcAft>
              <a:buClr>
                <a:srgbClr val="FFFFFF"/>
              </a:buClr>
              <a:buSzPts val="1200"/>
              <a:buFont typeface="Calibri"/>
              <a:buNone/>
            </a:pPr>
            <a:r>
              <a:rPr lang="en-US" sz="1200"/>
              <a:t>Explora’son by Ricocher Sonore offers sound explorations through guided music listening, allowing individuals to discover different musical styles, artists, and countries through their music. It also facilitates meetings with artists who present their musical universe. A "travel log" activity booklet is given to children at the end of each session.</a:t>
            </a:r>
            <a:endParaRPr/>
          </a:p>
          <a:p>
            <a:pPr marL="0" lvl="0" indent="0" algn="just" rtl="0">
              <a:lnSpc>
                <a:spcPct val="90000"/>
              </a:lnSpc>
              <a:spcBef>
                <a:spcPts val="3000"/>
              </a:spcBef>
              <a:spcAft>
                <a:spcPts val="0"/>
              </a:spcAft>
              <a:buClr>
                <a:srgbClr val="FFFFFF"/>
              </a:buClr>
              <a:buSzPts val="1200"/>
              <a:buFont typeface="Calibri"/>
              <a:buNone/>
            </a:pPr>
            <a:r>
              <a:rPr lang="en-US" sz="1200"/>
              <a:t>Why is it a best case study?</a:t>
            </a:r>
            <a:endParaRPr/>
          </a:p>
          <a:p>
            <a:pPr marL="285750" lvl="0" indent="-279717" algn="just" rtl="0">
              <a:lnSpc>
                <a:spcPct val="90000"/>
              </a:lnSpc>
              <a:spcBef>
                <a:spcPts val="3000"/>
              </a:spcBef>
              <a:spcAft>
                <a:spcPts val="0"/>
              </a:spcAft>
              <a:buClr>
                <a:srgbClr val="FFFFFF"/>
              </a:buClr>
              <a:buSzPts val="1200"/>
              <a:buFont typeface="Arial"/>
              <a:buChar char="•"/>
            </a:pPr>
            <a:r>
              <a:rPr lang="en-US" sz="1200"/>
              <a:t>Promotes active engagement, cultural awareness, and knowledge sharing through guided music listening. It encourages families to participate together, reducing screen time and fostering meaningful connections. By exploring music from various cultures and styles, participants develop a broader perspective and appreciation for diversity. </a:t>
            </a:r>
            <a:endParaRPr/>
          </a:p>
          <a:p>
            <a:pPr marL="285750" lvl="0" indent="-279717" algn="just" rtl="0">
              <a:lnSpc>
                <a:spcPct val="90000"/>
              </a:lnSpc>
              <a:spcBef>
                <a:spcPts val="3000"/>
              </a:spcBef>
              <a:spcAft>
                <a:spcPts val="0"/>
              </a:spcAft>
              <a:buClr>
                <a:srgbClr val="FFFFFF"/>
              </a:buClr>
              <a:buSzPts val="1200"/>
              <a:buFont typeface="Arial"/>
              <a:buChar char="•"/>
            </a:pPr>
            <a:r>
              <a:rPr lang="en-US" sz="1200"/>
              <a:t>Stimulates cognitive abilities and creativity, instilling a curiosity-driven approach to learning, they can repeath rythms and songs they have learn at home.</a:t>
            </a:r>
            <a:endParaRPr/>
          </a:p>
          <a:p>
            <a:pPr marL="285750" lvl="0" indent="-279717" algn="just" rtl="0">
              <a:lnSpc>
                <a:spcPct val="90000"/>
              </a:lnSpc>
              <a:spcBef>
                <a:spcPts val="3000"/>
              </a:spcBef>
              <a:spcAft>
                <a:spcPts val="0"/>
              </a:spcAft>
              <a:buClr>
                <a:srgbClr val="FFFFFF"/>
              </a:buClr>
              <a:buSzPts val="1200"/>
              <a:buFont typeface="Arial"/>
              <a:buChar char="•"/>
            </a:pPr>
            <a:r>
              <a:rPr lang="en-US" sz="1200"/>
              <a:t>Offers a balanced and intellectually stimulating alternative to screen addiction, promoting social interaction and lifelong learning experiences outside the digital realm.</a:t>
            </a:r>
            <a:endParaRPr/>
          </a:p>
        </p:txBody>
      </p:sp>
      <p:sp>
        <p:nvSpPr>
          <p:cNvPr id="297" name="Google Shape;297;p9"/>
          <p:cNvSpPr txBox="1">
            <a:spLocks noGrp="1"/>
          </p:cNvSpPr>
          <p:nvPr>
            <p:ph type="body" idx="3"/>
          </p:nvPr>
        </p:nvSpPr>
        <p:spPr>
          <a:xfrm>
            <a:off x="6431624" y="319224"/>
            <a:ext cx="5084701" cy="992700"/>
          </a:xfrm>
          <a:prstGeom prst="rect">
            <a:avLst/>
          </a:prstGeom>
          <a:noFill/>
          <a:ln>
            <a:noFill/>
          </a:ln>
        </p:spPr>
        <p:txBody>
          <a:bodyPr spcFirstLastPara="1" wrap="square" lIns="45675" tIns="45675" rIns="45675" bIns="45675" anchor="t" anchorCtr="0">
            <a:normAutofit/>
          </a:bodyPr>
          <a:lstStyle/>
          <a:p>
            <a:pPr marL="0" marR="0" lvl="0" indent="0" algn="l" rtl="0">
              <a:lnSpc>
                <a:spcPct val="90000"/>
              </a:lnSpc>
              <a:spcBef>
                <a:spcPts val="0"/>
              </a:spcBef>
              <a:spcAft>
                <a:spcPts val="0"/>
              </a:spcAft>
              <a:buClr>
                <a:srgbClr val="00B6E6"/>
              </a:buClr>
              <a:buSzPts val="2400"/>
              <a:buFont typeface="Calibri"/>
              <a:buNone/>
            </a:pPr>
            <a:r>
              <a:rPr lang="en-US" sz="2400" b="1">
                <a:solidFill>
                  <a:srgbClr val="00B6E6"/>
                </a:solidFill>
                <a:latin typeface="Calibri"/>
                <a:ea typeface="Calibri"/>
                <a:cs typeface="Calibri"/>
                <a:sym typeface="Calibri"/>
              </a:rPr>
              <a:t>Case Study Explora’son</a:t>
            </a:r>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86D6E"/>
      </a:dk1>
      <a:lt1>
        <a:srgbClr val="FFFFFF"/>
      </a:lt1>
      <a:dk2>
        <a:srgbClr val="A7A7A7"/>
      </a:dk2>
      <a:lt2>
        <a:srgbClr val="535353"/>
      </a:lt2>
      <a:accent1>
        <a:srgbClr val="086D6E"/>
      </a:accent1>
      <a:accent2>
        <a:srgbClr val="0D9390"/>
      </a:accent2>
      <a:accent3>
        <a:srgbClr val="87A66E"/>
      </a:accent3>
      <a:accent4>
        <a:srgbClr val="ACC199"/>
      </a:accent4>
      <a:accent5>
        <a:srgbClr val="F0C049"/>
      </a:accent5>
      <a:accent6>
        <a:srgbClr val="EEE38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086D6E"/>
      </a:accent1>
      <a:accent2>
        <a:srgbClr val="0D9390"/>
      </a:accent2>
      <a:accent3>
        <a:srgbClr val="87A66E"/>
      </a:accent3>
      <a:accent4>
        <a:srgbClr val="ACC199"/>
      </a:accent4>
      <a:accent5>
        <a:srgbClr val="F0C049"/>
      </a:accent5>
      <a:accent6>
        <a:srgbClr val="EEE38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1801</Words>
  <Application>Microsoft Macintosh PowerPoint</Application>
  <PresentationFormat>Widescreen</PresentationFormat>
  <Paragraphs>140</Paragraphs>
  <Slides>16</Slides>
  <Notes>16</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16</vt:i4>
      </vt:variant>
    </vt:vector>
  </HeadingPairs>
  <TitlesOfParts>
    <vt:vector size="19" baseType="lpstr">
      <vt:lpstr>Arial</vt:lpstr>
      <vt:lpstr>Calibri</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cp:lastModifiedBy>Annamaria Guarino</cp:lastModifiedBy>
  <cp:revision>1</cp:revision>
  <dcterms:modified xsi:type="dcterms:W3CDTF">2024-02-19T22:51:47Z</dcterms:modified>
</cp:coreProperties>
</file>