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Helvetica Neue" panose="02000503000000020004" pitchFamily="2" charset="0"/>
      <p:regular r:id="rId16"/>
      <p:bold r:id="rId17"/>
      <p:italic r:id="rId18"/>
      <p:boldItalic r:id="rId19"/>
    </p:embeddedFont>
    <p:embeddedFont>
      <p:font typeface="Roboto" panose="02000000000000000000" pitchFamily="2" charset="0"/>
      <p:regular r:id="rId20"/>
    </p:embeddedFont>
    <p:embeddedFont>
      <p:font typeface="Trebuchet MS" panose="020B0703020202090204" pitchFamily="34" charset="0"/>
      <p:regular r:id="rId21"/>
      <p:bold r:id="rId22"/>
      <p: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jhOAbfeU/5VkeABqSg+h5knOEXx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30"/>
  </p:normalViewPr>
  <p:slideViewPr>
    <p:cSldViewPr snapToGrid="0">
      <p:cViewPr varScale="1">
        <p:scale>
          <a:sx n="96" d="100"/>
          <a:sy n="96" d="100"/>
        </p:scale>
        <p:origin x="200" y="6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19"/>
        <p:cNvGrpSpPr/>
        <p:nvPr/>
      </p:nvGrpSpPr>
      <p:grpSpPr>
        <a:xfrm>
          <a:off x="0" y="0"/>
          <a:ext cx="0" cy="0"/>
          <a:chOff x="0" y="0"/>
          <a:chExt cx="0" cy="0"/>
        </a:xfrm>
      </p:grpSpPr>
      <p:sp>
        <p:nvSpPr>
          <p:cNvPr id="20" name="Google Shape;20;p15"/>
          <p:cNvSpPr/>
          <p:nvPr/>
        </p:nvSpPr>
        <p:spPr>
          <a:xfrm>
            <a:off x="-1" y="2727436"/>
            <a:ext cx="12172695" cy="3159781"/>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1" name="Google Shape;21;p15"/>
          <p:cNvSpPr txBox="1">
            <a:spLocks noGrp="1"/>
          </p:cNvSpPr>
          <p:nvPr>
            <p:ph type="body" idx="1"/>
          </p:nvPr>
        </p:nvSpPr>
        <p:spPr>
          <a:xfrm>
            <a:off x="575886" y="3922845"/>
            <a:ext cx="3354128" cy="1008399"/>
          </a:xfrm>
          <a:prstGeom prst="rect">
            <a:avLst/>
          </a:prstGeom>
          <a:noFill/>
          <a:ln>
            <a:noFill/>
          </a:ln>
        </p:spPr>
        <p:txBody>
          <a:bodyPr spcFirstLastPara="1" wrap="square" lIns="45675" tIns="45675" rIns="45675" bIns="45675" anchor="t" anchorCtr="0">
            <a:normAutofit/>
          </a:bodyPr>
          <a:lstStyle>
            <a:lvl1pPr marL="457200" lvl="0"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1pPr>
            <a:lvl2pPr marL="914400" lvl="1"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2pPr>
            <a:lvl3pPr marL="1371600" lvl="2"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3pPr>
            <a:lvl4pPr marL="1828800" lvl="3"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4pPr>
            <a:lvl5pPr marL="2286000" lvl="4" indent="-228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2" name="Google Shape;22;p15"/>
          <p:cNvSpPr txBox="1">
            <a:spLocks noGrp="1"/>
          </p:cNvSpPr>
          <p:nvPr>
            <p:ph type="body" idx="2"/>
          </p:nvPr>
        </p:nvSpPr>
        <p:spPr>
          <a:xfrm>
            <a:off x="618010" y="3232381"/>
            <a:ext cx="3311992" cy="533190"/>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3" name="Google Shape;23;p15"/>
          <p:cNvSpPr/>
          <p:nvPr/>
        </p:nvSpPr>
        <p:spPr>
          <a:xfrm>
            <a:off x="12192000" y="153499"/>
            <a:ext cx="3690981" cy="7687735"/>
          </a:xfrm>
          <a:prstGeom prst="rect">
            <a:avLst/>
          </a:prstGeom>
          <a:solidFill>
            <a:srgbClr val="EBEBEB"/>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4" name="Google Shape;24;p15"/>
          <p:cNvSpPr/>
          <p:nvPr/>
        </p:nvSpPr>
        <p:spPr>
          <a:xfrm>
            <a:off x="6903718" y="5585902"/>
            <a:ext cx="5257380" cy="756633"/>
          </a:xfrm>
          <a:prstGeom prst="rect">
            <a:avLst/>
          </a:prstGeom>
          <a:solidFill>
            <a:srgbClr val="009AC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5" name="Google Shape;25;p15"/>
          <p:cNvSpPr txBox="1">
            <a:spLocks noGrp="1"/>
          </p:cNvSpPr>
          <p:nvPr>
            <p:ph type="body" idx="3"/>
          </p:nvPr>
        </p:nvSpPr>
        <p:spPr>
          <a:xfrm>
            <a:off x="8345333" y="5611393"/>
            <a:ext cx="3195488" cy="731142"/>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26" name="Google Shape;26;p15" descr="Google Shape;29;p16"/>
          <p:cNvPicPr preferRelativeResize="0"/>
          <p:nvPr/>
        </p:nvPicPr>
        <p:blipFill rotWithShape="1">
          <a:blip r:embed="rId2">
            <a:alphaModFix amt="29000"/>
          </a:blip>
          <a:srcRect l="67223" t="24638" b="11451"/>
          <a:stretch/>
        </p:blipFill>
        <p:spPr>
          <a:xfrm>
            <a:off x="4285391" y="2624088"/>
            <a:ext cx="3127571" cy="3263129"/>
          </a:xfrm>
          <a:prstGeom prst="rect">
            <a:avLst/>
          </a:prstGeom>
          <a:noFill/>
          <a:ln>
            <a:noFill/>
          </a:ln>
        </p:spPr>
      </p:pic>
      <p:sp>
        <p:nvSpPr>
          <p:cNvPr id="27" name="Google Shape;27;p15"/>
          <p:cNvSpPr>
            <a:spLocks noGrp="1"/>
          </p:cNvSpPr>
          <p:nvPr>
            <p:ph type="pic" idx="4"/>
          </p:nvPr>
        </p:nvSpPr>
        <p:spPr>
          <a:xfrm>
            <a:off x="5718874" y="423474"/>
            <a:ext cx="5982509" cy="4551482"/>
          </a:xfrm>
          <a:prstGeom prst="rect">
            <a:avLst/>
          </a:prstGeom>
          <a:noFill/>
          <a:ln>
            <a:noFill/>
          </a:ln>
        </p:spPr>
      </p:sp>
      <p:pic>
        <p:nvPicPr>
          <p:cNvPr id="28" name="Google Shape;28;p15" descr="Google Shape;31;p16"/>
          <p:cNvPicPr preferRelativeResize="0"/>
          <p:nvPr/>
        </p:nvPicPr>
        <p:blipFill rotWithShape="1">
          <a:blip r:embed="rId2">
            <a:alphaModFix/>
          </a:blip>
          <a:srcRect/>
          <a:stretch/>
        </p:blipFill>
        <p:spPr>
          <a:xfrm>
            <a:off x="420344" y="249536"/>
            <a:ext cx="4437444" cy="2374552"/>
          </a:xfrm>
          <a:prstGeom prst="rect">
            <a:avLst/>
          </a:prstGeom>
          <a:noFill/>
          <a:ln>
            <a:noFill/>
          </a:ln>
        </p:spPr>
      </p:pic>
      <p:sp>
        <p:nvSpPr>
          <p:cNvPr id="29" name="Google Shape;29;p15"/>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pic>
        <p:nvPicPr>
          <p:cNvPr id="30" name="Google Shape;30;p15" descr="Blue text on a white background&#10;&#10;Description automatically generated"/>
          <p:cNvPicPr preferRelativeResize="0"/>
          <p:nvPr/>
        </p:nvPicPr>
        <p:blipFill rotWithShape="1">
          <a:blip r:embed="rId3">
            <a:alphaModFix/>
          </a:blip>
          <a:srcRect/>
          <a:stretch/>
        </p:blipFill>
        <p:spPr>
          <a:xfrm>
            <a:off x="219685" y="6160363"/>
            <a:ext cx="2505116" cy="525561"/>
          </a:xfrm>
          <a:prstGeom prst="rect">
            <a:avLst/>
          </a:prstGeom>
          <a:noFill/>
          <a:ln>
            <a:noFill/>
          </a:ln>
        </p:spPr>
      </p:pic>
      <p:sp>
        <p:nvSpPr>
          <p:cNvPr id="31" name="Google Shape;31;p15"/>
          <p:cNvSpPr txBox="1"/>
          <p:nvPr/>
        </p:nvSpPr>
        <p:spPr>
          <a:xfrm>
            <a:off x="3242150" y="6001994"/>
            <a:ext cx="370010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510"/>
              </a:buClr>
              <a:buSzPts val="800"/>
              <a:buFont typeface="Arial"/>
              <a:buNone/>
            </a:pPr>
            <a:r>
              <a:rPr lang="en-US" sz="800" b="0" i="0" u="none" strike="noStrike" cap="non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32" name="Google Shape;32;p15" descr="Downloads - Creative Commons"/>
          <p:cNvPicPr preferRelativeResize="0"/>
          <p:nvPr/>
        </p:nvPicPr>
        <p:blipFill rotWithShape="1">
          <a:blip r:embed="rId4">
            <a:alphaModFix/>
          </a:blip>
          <a:srcRect/>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Icons">
  <p:cSld name="Icons">
    <p:spTree>
      <p:nvGrpSpPr>
        <p:cNvPr id="1" name="Shape 150"/>
        <p:cNvGrpSpPr/>
        <p:nvPr/>
      </p:nvGrpSpPr>
      <p:grpSpPr>
        <a:xfrm>
          <a:off x="0" y="0"/>
          <a:ext cx="0" cy="0"/>
          <a:chOff x="0" y="0"/>
          <a:chExt cx="0" cy="0"/>
        </a:xfrm>
      </p:grpSpPr>
      <p:sp>
        <p:nvSpPr>
          <p:cNvPr id="151" name="Google Shape;151;p24"/>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152" name="Google Shape;152;p24"/>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153" name="Google Shape;153;p24"/>
          <p:cNvSpPr/>
          <p:nvPr/>
        </p:nvSpPr>
        <p:spPr>
          <a:xfrm rot="5400000">
            <a:off x="5693238" y="7996032"/>
            <a:ext cx="476913" cy="3282249"/>
          </a:xfrm>
          <a:prstGeom prst="rect">
            <a:avLst/>
          </a:prstGeom>
          <a:solidFill>
            <a:srgbClr val="009AC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54" name="Google Shape;154;p24"/>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155"/>
        <p:cNvGrpSpPr/>
        <p:nvPr/>
      </p:nvGrpSpPr>
      <p:grpSpPr>
        <a:xfrm>
          <a:off x="0" y="0"/>
          <a:ext cx="0" cy="0"/>
          <a:chOff x="0" y="0"/>
          <a:chExt cx="0" cy="0"/>
        </a:xfrm>
      </p:grpSpPr>
      <p:sp>
        <p:nvSpPr>
          <p:cNvPr id="156" name="Google Shape;156;p25"/>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157" name="Google Shape;157;p25"/>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158" name="Google Shape;158;p25"/>
          <p:cNvSpPr txBox="1">
            <a:spLocks noGrp="1"/>
          </p:cNvSpPr>
          <p:nvPr>
            <p:ph type="body" idx="1"/>
          </p:nvPr>
        </p:nvSpPr>
        <p:spPr>
          <a:xfrm>
            <a:off x="565672" y="2544495"/>
            <a:ext cx="700389" cy="689520"/>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1pPr>
            <a:lvl2pPr marL="914400" lvl="1"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2pPr>
            <a:lvl3pPr marL="1371600" lvl="2"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3pPr>
            <a:lvl4pPr marL="1828800" lvl="3"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4pPr>
            <a:lvl5pPr marL="2286000" lvl="4" indent="-228600" algn="ctr">
              <a:lnSpc>
                <a:spcPct val="90000"/>
              </a:lnSpc>
              <a:spcBef>
                <a:spcPts val="1000"/>
              </a:spcBef>
              <a:spcAft>
                <a:spcPts val="0"/>
              </a:spcAft>
              <a:buClr>
                <a:srgbClr val="009AC1"/>
              </a:buClr>
              <a:buSzPts val="3200"/>
              <a:buFont typeface="Calibri"/>
              <a:buNone/>
              <a:defRPr sz="3200" b="1">
                <a:solidFill>
                  <a:srgbClr val="009AC1"/>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9" name="Google Shape;159;p25"/>
          <p:cNvSpPr txBox="1">
            <a:spLocks noGrp="1"/>
          </p:cNvSpPr>
          <p:nvPr>
            <p:ph type="body" idx="2"/>
          </p:nvPr>
        </p:nvSpPr>
        <p:spPr>
          <a:xfrm>
            <a:off x="1400969" y="2544495"/>
            <a:ext cx="6874662" cy="68952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0" name="Google Shape;160;p25"/>
          <p:cNvSpPr txBox="1">
            <a:spLocks noGrp="1"/>
          </p:cNvSpPr>
          <p:nvPr>
            <p:ph type="body" idx="3"/>
          </p:nvPr>
        </p:nvSpPr>
        <p:spPr>
          <a:xfrm>
            <a:off x="565672" y="3256284"/>
            <a:ext cx="700389"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1" name="Google Shape;161;p25"/>
          <p:cNvSpPr txBox="1">
            <a:spLocks noGrp="1"/>
          </p:cNvSpPr>
          <p:nvPr>
            <p:ph type="body" idx="4"/>
          </p:nvPr>
        </p:nvSpPr>
        <p:spPr>
          <a:xfrm>
            <a:off x="1400969" y="3256284"/>
            <a:ext cx="6874662" cy="68952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2" name="Google Shape;162;p25"/>
          <p:cNvSpPr txBox="1">
            <a:spLocks noGrp="1"/>
          </p:cNvSpPr>
          <p:nvPr>
            <p:ph type="body" idx="5"/>
          </p:nvPr>
        </p:nvSpPr>
        <p:spPr>
          <a:xfrm>
            <a:off x="565672" y="3968072"/>
            <a:ext cx="700389"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3" name="Google Shape;163;p25"/>
          <p:cNvSpPr txBox="1">
            <a:spLocks noGrp="1"/>
          </p:cNvSpPr>
          <p:nvPr>
            <p:ph type="body" idx="6"/>
          </p:nvPr>
        </p:nvSpPr>
        <p:spPr>
          <a:xfrm>
            <a:off x="1400969" y="3968072"/>
            <a:ext cx="6874662" cy="68952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4" name="Google Shape;164;p25"/>
          <p:cNvSpPr txBox="1">
            <a:spLocks noGrp="1"/>
          </p:cNvSpPr>
          <p:nvPr>
            <p:ph type="body" idx="7"/>
          </p:nvPr>
        </p:nvSpPr>
        <p:spPr>
          <a:xfrm>
            <a:off x="565672" y="4679863"/>
            <a:ext cx="700389"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5" name="Google Shape;165;p25"/>
          <p:cNvSpPr txBox="1">
            <a:spLocks noGrp="1"/>
          </p:cNvSpPr>
          <p:nvPr>
            <p:ph type="body" idx="8"/>
          </p:nvPr>
        </p:nvSpPr>
        <p:spPr>
          <a:xfrm>
            <a:off x="1400969" y="4679863"/>
            <a:ext cx="6874662" cy="68952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6" name="Google Shape;166;p25"/>
          <p:cNvSpPr txBox="1">
            <a:spLocks noGrp="1"/>
          </p:cNvSpPr>
          <p:nvPr>
            <p:ph type="body" idx="9"/>
          </p:nvPr>
        </p:nvSpPr>
        <p:spPr>
          <a:xfrm>
            <a:off x="565672" y="5374716"/>
            <a:ext cx="700389" cy="68952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7" name="Google Shape;167;p25"/>
          <p:cNvSpPr txBox="1">
            <a:spLocks noGrp="1"/>
          </p:cNvSpPr>
          <p:nvPr>
            <p:ph type="body" idx="13"/>
          </p:nvPr>
        </p:nvSpPr>
        <p:spPr>
          <a:xfrm>
            <a:off x="1400969" y="5374716"/>
            <a:ext cx="6874662" cy="68952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68" name="Google Shape;168;p25"/>
          <p:cNvSpPr txBox="1"/>
          <p:nvPr/>
        </p:nvSpPr>
        <p:spPr>
          <a:xfrm>
            <a:off x="8947681" y="2543260"/>
            <a:ext cx="2531289" cy="1348651"/>
          </a:xfrm>
          <a:prstGeom prst="rect">
            <a:avLst/>
          </a:prstGeom>
          <a:noFill/>
          <a:ln>
            <a:noFill/>
          </a:ln>
        </p:spPr>
        <p:txBody>
          <a:bodyPr spcFirstLastPara="1" wrap="square" lIns="45675" tIns="45675" rIns="45675" bIns="45675" anchor="t" anchorCtr="0">
            <a:spAutoFit/>
          </a:bodyPr>
          <a:lstStyle/>
          <a:p>
            <a:pPr marL="0" marR="0" lvl="0" indent="0" algn="just"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a:p>
        </p:txBody>
      </p:sp>
      <p:sp>
        <p:nvSpPr>
          <p:cNvPr id="169" name="Google Shape;169;p25"/>
          <p:cNvSpPr/>
          <p:nvPr/>
        </p:nvSpPr>
        <p:spPr>
          <a:xfrm rot="10800000">
            <a:off x="12799" y="5622"/>
            <a:ext cx="12189954" cy="1762219"/>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70" name="Google Shape;170;p25"/>
          <p:cNvSpPr txBox="1">
            <a:spLocks noGrp="1"/>
          </p:cNvSpPr>
          <p:nvPr>
            <p:ph type="body" idx="14"/>
          </p:nvPr>
        </p:nvSpPr>
        <p:spPr>
          <a:xfrm>
            <a:off x="565671" y="659660"/>
            <a:ext cx="5041927" cy="720756"/>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71" name="Google Shape;171;p25" descr="Google Shape;171;p26"/>
          <p:cNvPicPr preferRelativeResize="0"/>
          <p:nvPr/>
        </p:nvPicPr>
        <p:blipFill rotWithShape="1">
          <a:blip r:embed="rId2">
            <a:alphaModFix amt="29000"/>
          </a:blip>
          <a:srcRect l="65274" t="34454" r="1949" b="30919"/>
          <a:stretch/>
        </p:blipFill>
        <p:spPr>
          <a:xfrm>
            <a:off x="7847424" y="0"/>
            <a:ext cx="3127571" cy="1767839"/>
          </a:xfrm>
          <a:prstGeom prst="rect">
            <a:avLst/>
          </a:prstGeom>
          <a:noFill/>
          <a:ln>
            <a:noFill/>
          </a:ln>
        </p:spPr>
      </p:pic>
      <p:sp>
        <p:nvSpPr>
          <p:cNvPr id="172" name="Google Shape;172;p25"/>
          <p:cNvSpPr/>
          <p:nvPr/>
        </p:nvSpPr>
        <p:spPr>
          <a:xfrm rot="5400000">
            <a:off x="1331469" y="926544"/>
            <a:ext cx="108005" cy="1685651"/>
          </a:xfrm>
          <a:prstGeom prst="rect">
            <a:avLst/>
          </a:prstGeom>
          <a:solidFill>
            <a:srgbClr val="009AC1"/>
          </a:solidFill>
          <a:ln w="9525" cap="flat" cmpd="sng">
            <a:solidFill>
              <a:srgbClr val="009AC1"/>
            </a:solidFill>
            <a:prstDash val="solid"/>
            <a:miter lim="8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73" name="Google Shape;173;p25"/>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Slide">
  <p:cSld name="Quote Slide">
    <p:spTree>
      <p:nvGrpSpPr>
        <p:cNvPr id="1" name="Shape 174"/>
        <p:cNvGrpSpPr/>
        <p:nvPr/>
      </p:nvGrpSpPr>
      <p:grpSpPr>
        <a:xfrm>
          <a:off x="0" y="0"/>
          <a:ext cx="0" cy="0"/>
          <a:chOff x="0" y="0"/>
          <a:chExt cx="0" cy="0"/>
        </a:xfrm>
      </p:grpSpPr>
      <p:sp>
        <p:nvSpPr>
          <p:cNvPr id="175" name="Google Shape;175;p26"/>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176" name="Google Shape;176;p26"/>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177" name="Google Shape;177;p26"/>
          <p:cNvSpPr/>
          <p:nvPr/>
        </p:nvSpPr>
        <p:spPr>
          <a:xfrm>
            <a:off x="4884042" y="0"/>
            <a:ext cx="6417745"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78" name="Google Shape;178;p26"/>
          <p:cNvSpPr txBox="1">
            <a:spLocks noGrp="1"/>
          </p:cNvSpPr>
          <p:nvPr>
            <p:ph type="body" idx="1"/>
          </p:nvPr>
        </p:nvSpPr>
        <p:spPr>
          <a:xfrm>
            <a:off x="6096001" y="593578"/>
            <a:ext cx="4724402" cy="5604024"/>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FFFFFF"/>
              </a:buClr>
              <a:buSzPts val="3000"/>
              <a:buFont typeface="Calibri"/>
              <a:buNone/>
              <a:defRPr sz="3000" i="1">
                <a:solidFill>
                  <a:srgbClr val="FFFFFF"/>
                </a:solidFill>
                <a:latin typeface="Calibri"/>
                <a:ea typeface="Calibri"/>
                <a:cs typeface="Calibri"/>
                <a:sym typeface="Calibri"/>
              </a:defRPr>
            </a:lvl1pPr>
            <a:lvl2pPr marL="914400" lvl="1"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2pPr>
            <a:lvl3pPr marL="1371600" lvl="2"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3pPr>
            <a:lvl4pPr marL="1828800" lvl="3"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4pPr>
            <a:lvl5pPr marL="2286000" lvl="4"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79" name="Google Shape;179;p26" descr="Google Shape;179;p27"/>
          <p:cNvPicPr preferRelativeResize="0"/>
          <p:nvPr/>
        </p:nvPicPr>
        <p:blipFill rotWithShape="1">
          <a:blip r:embed="rId2">
            <a:alphaModFix amt="29000"/>
          </a:blip>
          <a:srcRect l="70895" t="1095" r="1946" b="16283"/>
          <a:stretch/>
        </p:blipFill>
        <p:spPr>
          <a:xfrm>
            <a:off x="4884044" y="2639355"/>
            <a:ext cx="2591270" cy="4218645"/>
          </a:xfrm>
          <a:prstGeom prst="rect">
            <a:avLst/>
          </a:prstGeom>
          <a:noFill/>
          <a:ln>
            <a:noFill/>
          </a:ln>
        </p:spPr>
      </p:pic>
      <p:sp>
        <p:nvSpPr>
          <p:cNvPr id="180" name="Google Shape;180;p26"/>
          <p:cNvSpPr>
            <a:spLocks noGrp="1"/>
          </p:cNvSpPr>
          <p:nvPr>
            <p:ph type="pic" idx="2"/>
          </p:nvPr>
        </p:nvSpPr>
        <p:spPr>
          <a:xfrm>
            <a:off x="414116" y="352414"/>
            <a:ext cx="5497413" cy="6099184"/>
          </a:xfrm>
          <a:prstGeom prst="rect">
            <a:avLst/>
          </a:prstGeom>
          <a:noFill/>
          <a:ln>
            <a:noFill/>
          </a:ln>
        </p:spPr>
      </p:sp>
      <p:sp>
        <p:nvSpPr>
          <p:cNvPr id="181" name="Google Shape;181;p26"/>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82"/>
        <p:cNvGrpSpPr/>
        <p:nvPr/>
      </p:nvGrpSpPr>
      <p:grpSpPr>
        <a:xfrm>
          <a:off x="0" y="0"/>
          <a:ext cx="0" cy="0"/>
          <a:chOff x="0" y="0"/>
          <a:chExt cx="0" cy="0"/>
        </a:xfrm>
      </p:grpSpPr>
      <p:sp>
        <p:nvSpPr>
          <p:cNvPr id="183" name="Google Shape;183;p27"/>
          <p:cNvSpPr/>
          <p:nvPr/>
        </p:nvSpPr>
        <p:spPr>
          <a:xfrm>
            <a:off x="-1" y="1352384"/>
            <a:ext cx="6096010" cy="4388021"/>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84" name="Google Shape;184;p27"/>
          <p:cNvSpPr>
            <a:spLocks noGrp="1"/>
          </p:cNvSpPr>
          <p:nvPr>
            <p:ph type="pic" idx="2"/>
          </p:nvPr>
        </p:nvSpPr>
        <p:spPr>
          <a:xfrm>
            <a:off x="0" y="0"/>
            <a:ext cx="12192000" cy="6858000"/>
          </a:xfrm>
          <a:prstGeom prst="rect">
            <a:avLst/>
          </a:prstGeom>
          <a:noFill/>
          <a:ln>
            <a:noFill/>
          </a:ln>
        </p:spPr>
      </p:sp>
      <p:pic>
        <p:nvPicPr>
          <p:cNvPr id="185" name="Google Shape;185;p27" descr="Google Shape;185;p28"/>
          <p:cNvPicPr preferRelativeResize="0"/>
          <p:nvPr/>
        </p:nvPicPr>
        <p:blipFill rotWithShape="1">
          <a:blip r:embed="rId2">
            <a:alphaModFix amt="29000"/>
          </a:blip>
          <a:srcRect l="70895" t="1095" r="1946" b="16283"/>
          <a:stretch/>
        </p:blipFill>
        <p:spPr>
          <a:xfrm>
            <a:off x="-2" y="1521756"/>
            <a:ext cx="2591271" cy="4218645"/>
          </a:xfrm>
          <a:prstGeom prst="rect">
            <a:avLst/>
          </a:prstGeom>
          <a:noFill/>
          <a:ln>
            <a:noFill/>
          </a:ln>
        </p:spPr>
      </p:pic>
      <p:sp>
        <p:nvSpPr>
          <p:cNvPr id="186" name="Google Shape;186;p27"/>
          <p:cNvSpPr txBox="1">
            <a:spLocks noGrp="1"/>
          </p:cNvSpPr>
          <p:nvPr>
            <p:ph type="body" idx="1"/>
          </p:nvPr>
        </p:nvSpPr>
        <p:spPr>
          <a:xfrm>
            <a:off x="427670" y="1747124"/>
            <a:ext cx="5126464" cy="3565654"/>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FFFFFF"/>
              </a:buClr>
              <a:buSzPts val="3000"/>
              <a:buFont typeface="Calibri"/>
              <a:buNone/>
              <a:defRPr sz="3000" i="1">
                <a:solidFill>
                  <a:srgbClr val="FFFFFF"/>
                </a:solidFill>
                <a:latin typeface="Calibri"/>
                <a:ea typeface="Calibri"/>
                <a:cs typeface="Calibri"/>
                <a:sym typeface="Calibri"/>
              </a:defRPr>
            </a:lvl1pPr>
            <a:lvl2pPr marL="914400" lvl="1"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2pPr>
            <a:lvl3pPr marL="1371600" lvl="2"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3pPr>
            <a:lvl4pPr marL="1828800" lvl="3"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4pPr>
            <a:lvl5pPr marL="2286000" lvl="4" indent="-419100" algn="ctr">
              <a:lnSpc>
                <a:spcPct val="90000"/>
              </a:lnSpc>
              <a:spcBef>
                <a:spcPts val="1000"/>
              </a:spcBef>
              <a:spcAft>
                <a:spcPts val="0"/>
              </a:spcAft>
              <a:buClr>
                <a:srgbClr val="FFFFFF"/>
              </a:buClr>
              <a:buSzPts val="3000"/>
              <a:buFont typeface="Calibri"/>
              <a:buChar char="•"/>
              <a:defRPr sz="3000" i="1">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87" name="Google Shape;187;p27"/>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ext Slide 2">
  <p:cSld name="Text Slide 2">
    <p:spTree>
      <p:nvGrpSpPr>
        <p:cNvPr id="1" name="Shape 188"/>
        <p:cNvGrpSpPr/>
        <p:nvPr/>
      </p:nvGrpSpPr>
      <p:grpSpPr>
        <a:xfrm>
          <a:off x="0" y="0"/>
          <a:ext cx="0" cy="0"/>
          <a:chOff x="0" y="0"/>
          <a:chExt cx="0" cy="0"/>
        </a:xfrm>
      </p:grpSpPr>
      <p:sp>
        <p:nvSpPr>
          <p:cNvPr id="189" name="Google Shape;189;p28"/>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190" name="Google Shape;190;p28"/>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191" name="Google Shape;191;p28"/>
          <p:cNvSpPr txBox="1">
            <a:spLocks noGrp="1"/>
          </p:cNvSpPr>
          <p:nvPr>
            <p:ph type="body" idx="1"/>
          </p:nvPr>
        </p:nvSpPr>
        <p:spPr>
          <a:xfrm>
            <a:off x="1553582" y="1623404"/>
            <a:ext cx="9778142" cy="4895930"/>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marL="914400" lvl="1"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marL="1371600" lvl="2"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marL="1828800" lvl="3"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marL="2286000" lvl="4"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92" name="Google Shape;192;p28"/>
          <p:cNvSpPr txBox="1">
            <a:spLocks noGrp="1"/>
          </p:cNvSpPr>
          <p:nvPr>
            <p:ph type="body" idx="2"/>
          </p:nvPr>
        </p:nvSpPr>
        <p:spPr>
          <a:xfrm>
            <a:off x="1503335" y="604433"/>
            <a:ext cx="9886399" cy="101897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93" name="Google Shape;193;p28"/>
          <p:cNvSpPr/>
          <p:nvPr/>
        </p:nvSpPr>
        <p:spPr>
          <a:xfrm>
            <a:off x="12192000" y="-287867"/>
            <a:ext cx="1185333" cy="7145867"/>
          </a:xfrm>
          <a:prstGeom prst="rect">
            <a:avLst/>
          </a:prstGeom>
          <a:solidFill>
            <a:srgbClr val="ECECE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94" name="Google Shape;194;p28"/>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195"/>
        <p:cNvGrpSpPr/>
        <p:nvPr/>
      </p:nvGrpSpPr>
      <p:grpSpPr>
        <a:xfrm>
          <a:off x="0" y="0"/>
          <a:ext cx="0" cy="0"/>
          <a:chOff x="0" y="0"/>
          <a:chExt cx="0" cy="0"/>
        </a:xfrm>
      </p:grpSpPr>
      <p:sp>
        <p:nvSpPr>
          <p:cNvPr id="196" name="Google Shape;196;p29"/>
          <p:cNvSpPr/>
          <p:nvPr/>
        </p:nvSpPr>
        <p:spPr>
          <a:xfrm>
            <a:off x="3776133" y="644597"/>
            <a:ext cx="8415878" cy="5509464"/>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97" name="Google Shape;197;p29"/>
          <p:cNvSpPr/>
          <p:nvPr/>
        </p:nvSpPr>
        <p:spPr>
          <a:xfrm>
            <a:off x="23805" y="9076427"/>
            <a:ext cx="7535870" cy="1615388"/>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98" name="Google Shape;198;p29"/>
          <p:cNvSpPr txBox="1">
            <a:spLocks noGrp="1"/>
          </p:cNvSpPr>
          <p:nvPr>
            <p:ph type="body" idx="1"/>
          </p:nvPr>
        </p:nvSpPr>
        <p:spPr>
          <a:xfrm>
            <a:off x="5297322" y="2639354"/>
            <a:ext cx="6484269" cy="2253046"/>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4800"/>
              <a:buFont typeface="Calibri"/>
              <a:buNone/>
              <a:defRPr sz="4800">
                <a:solidFill>
                  <a:srgbClr val="FFFFFF"/>
                </a:solidFill>
                <a:latin typeface="Calibri"/>
                <a:ea typeface="Calibri"/>
                <a:cs typeface="Calibri"/>
                <a:sym typeface="Calibri"/>
              </a:defRPr>
            </a:lvl1pPr>
            <a:lvl2pPr marL="914400" lvl="1"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2pPr>
            <a:lvl3pPr marL="1371600" lvl="2"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3pPr>
            <a:lvl4pPr marL="1828800" lvl="3"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4pPr>
            <a:lvl5pPr marL="2286000" lvl="4" indent="-533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99" name="Google Shape;199;p29"/>
          <p:cNvSpPr txBox="1">
            <a:spLocks noGrp="1"/>
          </p:cNvSpPr>
          <p:nvPr>
            <p:ph type="body" idx="2"/>
          </p:nvPr>
        </p:nvSpPr>
        <p:spPr>
          <a:xfrm>
            <a:off x="891654" y="1020927"/>
            <a:ext cx="2066907" cy="582223"/>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00" name="Google Shape;200;p29"/>
          <p:cNvSpPr/>
          <p:nvPr/>
        </p:nvSpPr>
        <p:spPr>
          <a:xfrm>
            <a:off x="-1" y="2892986"/>
            <a:ext cx="5040003" cy="72002"/>
          </a:xfrm>
          <a:custGeom>
            <a:avLst/>
            <a:gdLst/>
            <a:ahLst/>
            <a:cxnLst/>
            <a:rect l="l" t="t" r="r" b="b"/>
            <a:pathLst>
              <a:path w="21600" h="21600" extrusionOk="0">
                <a:moveTo>
                  <a:pt x="0" y="0"/>
                </a:moveTo>
                <a:lnTo>
                  <a:pt x="21600" y="0"/>
                </a:lnTo>
                <a:cubicBezTo>
                  <a:pt x="21600" y="7200"/>
                  <a:pt x="21600" y="14400"/>
                  <a:pt x="21600" y="21600"/>
                </a:cubicBezTo>
                <a:lnTo>
                  <a:pt x="0" y="21600"/>
                </a:lnTo>
                <a:lnTo>
                  <a:pt x="0" y="0"/>
                </a:lnTo>
                <a:close/>
              </a:path>
            </a:pathLst>
          </a:custGeom>
          <a:solidFill>
            <a:srgbClr val="009AC1"/>
          </a:solidFill>
          <a:ln w="9525" cap="flat" cmpd="sng">
            <a:solidFill>
              <a:srgbClr val="009AC1"/>
            </a:solidFill>
            <a:prstDash val="solid"/>
            <a:miter lim="8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pic>
        <p:nvPicPr>
          <p:cNvPr id="201" name="Google Shape;201;p29" descr="Google Shape;201;p30"/>
          <p:cNvPicPr preferRelativeResize="0"/>
          <p:nvPr/>
        </p:nvPicPr>
        <p:blipFill rotWithShape="1">
          <a:blip r:embed="rId2">
            <a:alphaModFix amt="29000"/>
          </a:blip>
          <a:srcRect l="65356" r="5409" b="20548"/>
          <a:stretch/>
        </p:blipFill>
        <p:spPr>
          <a:xfrm>
            <a:off x="9402416" y="2097299"/>
            <a:ext cx="2789583" cy="4056756"/>
          </a:xfrm>
          <a:prstGeom prst="rect">
            <a:avLst/>
          </a:prstGeom>
          <a:noFill/>
          <a:ln>
            <a:noFill/>
          </a:ln>
        </p:spPr>
      </p:pic>
      <p:sp>
        <p:nvSpPr>
          <p:cNvPr id="202" name="Google Shape;202;p29"/>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Phone Slide">
  <p:cSld name="Phone Slide">
    <p:spTree>
      <p:nvGrpSpPr>
        <p:cNvPr id="1" name="Shape 203"/>
        <p:cNvGrpSpPr/>
        <p:nvPr/>
      </p:nvGrpSpPr>
      <p:grpSpPr>
        <a:xfrm>
          <a:off x="0" y="0"/>
          <a:ext cx="0" cy="0"/>
          <a:chOff x="0" y="0"/>
          <a:chExt cx="0" cy="0"/>
        </a:xfrm>
      </p:grpSpPr>
      <p:sp>
        <p:nvSpPr>
          <p:cNvPr id="204" name="Google Shape;204;p30"/>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205" name="Google Shape;205;p30"/>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206" name="Google Shape;206;p30"/>
          <p:cNvSpPr/>
          <p:nvPr/>
        </p:nvSpPr>
        <p:spPr>
          <a:xfrm>
            <a:off x="-1" y="882026"/>
            <a:ext cx="12192017" cy="1437278"/>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07" name="Google Shape;207;p30"/>
          <p:cNvSpPr txBox="1">
            <a:spLocks noGrp="1"/>
          </p:cNvSpPr>
          <p:nvPr>
            <p:ph type="body" idx="1"/>
          </p:nvPr>
        </p:nvSpPr>
        <p:spPr>
          <a:xfrm>
            <a:off x="835670" y="2727700"/>
            <a:ext cx="7178176" cy="3311643"/>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marL="914400" lvl="1"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marL="1371600" lvl="2"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marL="1828800" lvl="3"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marL="2286000" lvl="4"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08" name="Google Shape;208;p30"/>
          <p:cNvSpPr txBox="1">
            <a:spLocks noGrp="1"/>
          </p:cNvSpPr>
          <p:nvPr>
            <p:ph type="body" idx="2"/>
          </p:nvPr>
        </p:nvSpPr>
        <p:spPr>
          <a:xfrm>
            <a:off x="835671" y="1104335"/>
            <a:ext cx="7178174" cy="1031627"/>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209" name="Google Shape;209;p30" descr="Google Shape;209;p31"/>
          <p:cNvPicPr preferRelativeResize="0"/>
          <p:nvPr/>
        </p:nvPicPr>
        <p:blipFill rotWithShape="1">
          <a:blip r:embed="rId2">
            <a:alphaModFix/>
          </a:blip>
          <a:srcRect/>
          <a:stretch/>
        </p:blipFill>
        <p:spPr>
          <a:xfrm>
            <a:off x="7768849" y="226918"/>
            <a:ext cx="4094256" cy="6404165"/>
          </a:xfrm>
          <a:prstGeom prst="rect">
            <a:avLst/>
          </a:prstGeom>
          <a:noFill/>
          <a:ln>
            <a:noFill/>
          </a:ln>
        </p:spPr>
      </p:pic>
      <p:sp>
        <p:nvSpPr>
          <p:cNvPr id="210" name="Google Shape;210;p30"/>
          <p:cNvSpPr>
            <a:spLocks noGrp="1"/>
          </p:cNvSpPr>
          <p:nvPr>
            <p:ph type="pic" idx="3"/>
          </p:nvPr>
        </p:nvSpPr>
        <p:spPr>
          <a:xfrm>
            <a:off x="8583306" y="1246695"/>
            <a:ext cx="2444129" cy="4336990"/>
          </a:xfrm>
          <a:prstGeom prst="rect">
            <a:avLst/>
          </a:prstGeom>
          <a:noFill/>
          <a:ln>
            <a:noFill/>
          </a:ln>
        </p:spPr>
      </p:sp>
      <p:sp>
        <p:nvSpPr>
          <p:cNvPr id="211" name="Google Shape;211;p30"/>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_AND_BODY" type="tx">
  <p:cSld name="TITLE_AND_BODY">
    <p:spTree>
      <p:nvGrpSpPr>
        <p:cNvPr id="1" name="Shape 33"/>
        <p:cNvGrpSpPr/>
        <p:nvPr/>
      </p:nvGrpSpPr>
      <p:grpSpPr>
        <a:xfrm>
          <a:off x="0" y="0"/>
          <a:ext cx="0" cy="0"/>
          <a:chOff x="0" y="0"/>
          <a:chExt cx="0" cy="0"/>
        </a:xfrm>
      </p:grpSpPr>
      <p:sp>
        <p:nvSpPr>
          <p:cNvPr id="34" name="Google Shape;34;p16"/>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35" name="Google Shape;35;p16"/>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36" name="Google Shape;36;p16"/>
          <p:cNvSpPr/>
          <p:nvPr/>
        </p:nvSpPr>
        <p:spPr>
          <a:xfrm>
            <a:off x="-110113" y="-777"/>
            <a:ext cx="4885865" cy="6858783"/>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7" name="Google Shape;37;p16"/>
          <p:cNvSpPr txBox="1">
            <a:spLocks noGrp="1"/>
          </p:cNvSpPr>
          <p:nvPr>
            <p:ph type="body" idx="1"/>
          </p:nvPr>
        </p:nvSpPr>
        <p:spPr>
          <a:xfrm>
            <a:off x="4912293" y="846901"/>
            <a:ext cx="6562678" cy="339417"/>
          </a:xfrm>
          <a:prstGeom prst="rect">
            <a:avLst/>
          </a:prstGeom>
          <a:noFill/>
          <a:ln>
            <a:noFill/>
          </a:ln>
        </p:spPr>
        <p:txBody>
          <a:bodyPr spcFirstLastPara="1" wrap="square" lIns="45675" tIns="45675" rIns="45675" bIns="45675" anchor="t" anchorCtr="0">
            <a:normAutofit/>
          </a:bodyPr>
          <a:lstStyle>
            <a:lvl1pPr marL="457200" lvl="0" indent="-228600" algn="r">
              <a:lnSpc>
                <a:spcPct val="100000"/>
              </a:lnSpc>
              <a:spcBef>
                <a:spcPts val="1000"/>
              </a:spcBef>
              <a:spcAft>
                <a:spcPts val="0"/>
              </a:spcAft>
              <a:buClr>
                <a:srgbClr val="009AC1"/>
              </a:buClr>
              <a:buSzPts val="2400"/>
              <a:buFont typeface="Calibri"/>
              <a:buNone/>
              <a:defRPr sz="2400" b="1">
                <a:solidFill>
                  <a:srgbClr val="009AC1"/>
                </a:solidFill>
                <a:latin typeface="Calibri"/>
                <a:ea typeface="Calibri"/>
                <a:cs typeface="Calibri"/>
                <a:sym typeface="Calibri"/>
              </a:defRPr>
            </a:lvl1pPr>
            <a:lvl2pPr marL="914400" lvl="1"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2pPr>
            <a:lvl3pPr marL="1371600" lvl="2"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3pPr>
            <a:lvl4pPr marL="1828800" lvl="3"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4pPr>
            <a:lvl5pPr marL="2286000" lvl="4" indent="-381000" algn="r">
              <a:lnSpc>
                <a:spcPct val="100000"/>
              </a:lnSpc>
              <a:spcBef>
                <a:spcPts val="1000"/>
              </a:spcBef>
              <a:spcAft>
                <a:spcPts val="0"/>
              </a:spcAft>
              <a:buClr>
                <a:srgbClr val="009AC1"/>
              </a:buClr>
              <a:buSzPts val="2400"/>
              <a:buFont typeface="Calibri"/>
              <a:buChar char="•"/>
              <a:defRPr sz="2400" b="1">
                <a:solidFill>
                  <a:srgbClr val="009AC1"/>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p16"/>
          <p:cNvSpPr txBox="1">
            <a:spLocks noGrp="1"/>
          </p:cNvSpPr>
          <p:nvPr>
            <p:ph type="body" idx="2"/>
          </p:nvPr>
        </p:nvSpPr>
        <p:spPr>
          <a:xfrm>
            <a:off x="4912293" y="1345616"/>
            <a:ext cx="6553236" cy="99938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p16"/>
          <p:cNvSpPr txBox="1">
            <a:spLocks noGrp="1"/>
          </p:cNvSpPr>
          <p:nvPr>
            <p:ph type="body" idx="3"/>
          </p:nvPr>
        </p:nvSpPr>
        <p:spPr>
          <a:xfrm>
            <a:off x="3431554" y="986639"/>
            <a:ext cx="1096217" cy="955626"/>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0" name="Google Shape;40;p16"/>
          <p:cNvSpPr>
            <a:spLocks noGrp="1"/>
          </p:cNvSpPr>
          <p:nvPr>
            <p:ph type="pic" idx="4"/>
          </p:nvPr>
        </p:nvSpPr>
        <p:spPr>
          <a:xfrm>
            <a:off x="-126342" y="0"/>
            <a:ext cx="3669321" cy="6858000"/>
          </a:xfrm>
          <a:prstGeom prst="rect">
            <a:avLst/>
          </a:prstGeom>
          <a:noFill/>
          <a:ln>
            <a:noFill/>
          </a:ln>
        </p:spPr>
      </p:sp>
      <p:sp>
        <p:nvSpPr>
          <p:cNvPr id="41" name="Google Shape;41;p16"/>
          <p:cNvSpPr txBox="1">
            <a:spLocks noGrp="1"/>
          </p:cNvSpPr>
          <p:nvPr>
            <p:ph type="body" idx="5"/>
          </p:nvPr>
        </p:nvSpPr>
        <p:spPr>
          <a:xfrm>
            <a:off x="4912292" y="2770034"/>
            <a:ext cx="6562677" cy="339417"/>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2" name="Google Shape;42;p16"/>
          <p:cNvSpPr txBox="1">
            <a:spLocks noGrp="1"/>
          </p:cNvSpPr>
          <p:nvPr>
            <p:ph type="body" idx="6"/>
          </p:nvPr>
        </p:nvSpPr>
        <p:spPr>
          <a:xfrm>
            <a:off x="4912293" y="3268748"/>
            <a:ext cx="6553236" cy="99938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3" name="Google Shape;43;p16"/>
          <p:cNvSpPr txBox="1">
            <a:spLocks noGrp="1"/>
          </p:cNvSpPr>
          <p:nvPr>
            <p:ph type="body" idx="7"/>
          </p:nvPr>
        </p:nvSpPr>
        <p:spPr>
          <a:xfrm>
            <a:off x="3431554" y="2940767"/>
            <a:ext cx="1096217" cy="955627"/>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4" name="Google Shape;44;p16"/>
          <p:cNvSpPr txBox="1">
            <a:spLocks noGrp="1"/>
          </p:cNvSpPr>
          <p:nvPr>
            <p:ph type="body" idx="8"/>
          </p:nvPr>
        </p:nvSpPr>
        <p:spPr>
          <a:xfrm>
            <a:off x="4927789" y="4633833"/>
            <a:ext cx="6562678" cy="339417"/>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16"/>
          <p:cNvSpPr txBox="1">
            <a:spLocks noGrp="1"/>
          </p:cNvSpPr>
          <p:nvPr>
            <p:ph type="body" idx="9"/>
          </p:nvPr>
        </p:nvSpPr>
        <p:spPr>
          <a:xfrm>
            <a:off x="4927791" y="5132546"/>
            <a:ext cx="6553236" cy="99938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16"/>
          <p:cNvSpPr txBox="1">
            <a:spLocks noGrp="1"/>
          </p:cNvSpPr>
          <p:nvPr>
            <p:ph type="body" idx="13"/>
          </p:nvPr>
        </p:nvSpPr>
        <p:spPr>
          <a:xfrm>
            <a:off x="3447052" y="4804566"/>
            <a:ext cx="1096215" cy="955627"/>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grpSp>
        <p:nvGrpSpPr>
          <p:cNvPr id="47" name="Google Shape;47;p16"/>
          <p:cNvGrpSpPr/>
          <p:nvPr/>
        </p:nvGrpSpPr>
        <p:grpSpPr>
          <a:xfrm>
            <a:off x="4054156" y="721800"/>
            <a:ext cx="7578913" cy="5461425"/>
            <a:chOff x="-1" y="-2"/>
            <a:chExt cx="7578911" cy="5461423"/>
          </a:xfrm>
        </p:grpSpPr>
        <p:grpSp>
          <p:nvGrpSpPr>
            <p:cNvPr id="48" name="Google Shape;48;p16"/>
            <p:cNvGrpSpPr/>
            <p:nvPr/>
          </p:nvGrpSpPr>
          <p:grpSpPr>
            <a:xfrm>
              <a:off x="1" y="-2"/>
              <a:ext cx="7547918" cy="1674491"/>
              <a:chOff x="0" y="-1"/>
              <a:chExt cx="7547917" cy="1674489"/>
            </a:xfrm>
          </p:grpSpPr>
          <p:cxnSp>
            <p:nvCxnSpPr>
              <p:cNvPr id="49" name="Google Shape;49;p16"/>
              <p:cNvCxnSpPr/>
              <p:nvPr/>
            </p:nvCxnSpPr>
            <p:spPr>
              <a:xfrm>
                <a:off x="7547915" y="15065"/>
                <a:ext cx="2" cy="1659423"/>
              </a:xfrm>
              <a:prstGeom prst="straightConnector1">
                <a:avLst/>
              </a:prstGeom>
              <a:noFill/>
              <a:ln w="28575" cap="flat" cmpd="sng">
                <a:solidFill>
                  <a:srgbClr val="009AC1"/>
                </a:solidFill>
                <a:prstDash val="solid"/>
                <a:miter lim="800000"/>
                <a:headEnd type="none" w="sm" len="sm"/>
                <a:tailEnd type="none" w="sm" len="sm"/>
              </a:ln>
            </p:spPr>
          </p:cxnSp>
          <p:cxnSp>
            <p:nvCxnSpPr>
              <p:cNvPr id="50" name="Google Shape;50;p16"/>
              <p:cNvCxnSpPr/>
              <p:nvPr/>
            </p:nvCxnSpPr>
            <p:spPr>
              <a:xfrm>
                <a:off x="0" y="10668"/>
                <a:ext cx="7547915" cy="2"/>
              </a:xfrm>
              <a:prstGeom prst="straightConnector1">
                <a:avLst/>
              </a:prstGeom>
              <a:noFill/>
              <a:ln w="28575" cap="flat" cmpd="sng">
                <a:solidFill>
                  <a:srgbClr val="009AC1"/>
                </a:solidFill>
                <a:prstDash val="solid"/>
                <a:miter lim="800000"/>
                <a:headEnd type="none" w="sm" len="sm"/>
                <a:tailEnd type="none" w="sm" len="sm"/>
              </a:ln>
            </p:spPr>
          </p:cxnSp>
          <p:cxnSp>
            <p:nvCxnSpPr>
              <p:cNvPr id="51" name="Google Shape;51;p16"/>
              <p:cNvCxnSpPr/>
              <p:nvPr/>
            </p:nvCxnSpPr>
            <p:spPr>
              <a:xfrm flipH="1">
                <a:off x="1" y="-1"/>
                <a:ext cx="2" cy="396002"/>
              </a:xfrm>
              <a:prstGeom prst="straightConnector1">
                <a:avLst/>
              </a:prstGeom>
              <a:noFill/>
              <a:ln w="28575" cap="flat" cmpd="sng">
                <a:solidFill>
                  <a:srgbClr val="009AC1"/>
                </a:solidFill>
                <a:prstDash val="solid"/>
                <a:miter lim="800000"/>
                <a:headEnd type="none" w="sm" len="sm"/>
                <a:tailEnd type="none" w="sm" len="sm"/>
              </a:ln>
            </p:spPr>
          </p:cxnSp>
        </p:grpSp>
        <p:cxnSp>
          <p:nvCxnSpPr>
            <p:cNvPr id="52" name="Google Shape;52;p16"/>
            <p:cNvCxnSpPr/>
            <p:nvPr/>
          </p:nvCxnSpPr>
          <p:spPr>
            <a:xfrm flipH="1">
              <a:off x="0" y="1278486"/>
              <a:ext cx="2" cy="396002"/>
            </a:xfrm>
            <a:prstGeom prst="straightConnector1">
              <a:avLst/>
            </a:prstGeom>
            <a:noFill/>
            <a:ln w="28575" cap="flat" cmpd="sng">
              <a:solidFill>
                <a:srgbClr val="009AC1"/>
              </a:solidFill>
              <a:prstDash val="solid"/>
              <a:miter lim="800000"/>
              <a:headEnd type="none" w="sm" len="sm"/>
              <a:tailEnd type="none" w="sm" len="sm"/>
            </a:ln>
          </p:spPr>
        </p:cxnSp>
        <p:cxnSp>
          <p:nvCxnSpPr>
            <p:cNvPr id="53" name="Google Shape;53;p16"/>
            <p:cNvCxnSpPr/>
            <p:nvPr/>
          </p:nvCxnSpPr>
          <p:spPr>
            <a:xfrm>
              <a:off x="15499" y="1666441"/>
              <a:ext cx="7547914" cy="2"/>
            </a:xfrm>
            <a:prstGeom prst="straightConnector1">
              <a:avLst/>
            </a:prstGeom>
            <a:noFill/>
            <a:ln w="28575" cap="flat" cmpd="sng">
              <a:solidFill>
                <a:srgbClr val="009AC1"/>
              </a:solidFill>
              <a:prstDash val="solid"/>
              <a:miter lim="800000"/>
              <a:headEnd type="none" w="sm" len="sm"/>
              <a:tailEnd type="none" w="sm" len="sm"/>
            </a:ln>
          </p:spPr>
        </p:cxnSp>
        <p:grpSp>
          <p:nvGrpSpPr>
            <p:cNvPr id="54" name="Google Shape;54;p16"/>
            <p:cNvGrpSpPr/>
            <p:nvPr/>
          </p:nvGrpSpPr>
          <p:grpSpPr>
            <a:xfrm>
              <a:off x="0" y="1923132"/>
              <a:ext cx="7547918" cy="1674491"/>
              <a:chOff x="0" y="-1"/>
              <a:chExt cx="7547917" cy="1674489"/>
            </a:xfrm>
          </p:grpSpPr>
          <p:cxnSp>
            <p:nvCxnSpPr>
              <p:cNvPr id="55" name="Google Shape;55;p16"/>
              <p:cNvCxnSpPr/>
              <p:nvPr/>
            </p:nvCxnSpPr>
            <p:spPr>
              <a:xfrm>
                <a:off x="7547915" y="15065"/>
                <a:ext cx="2" cy="1659423"/>
              </a:xfrm>
              <a:prstGeom prst="straightConnector1">
                <a:avLst/>
              </a:prstGeom>
              <a:noFill/>
              <a:ln w="28575" cap="flat" cmpd="sng">
                <a:solidFill>
                  <a:srgbClr val="009AC1"/>
                </a:solidFill>
                <a:prstDash val="solid"/>
                <a:miter lim="800000"/>
                <a:headEnd type="none" w="sm" len="sm"/>
                <a:tailEnd type="none" w="sm" len="sm"/>
              </a:ln>
            </p:spPr>
          </p:cxnSp>
          <p:cxnSp>
            <p:nvCxnSpPr>
              <p:cNvPr id="56" name="Google Shape;56;p16"/>
              <p:cNvCxnSpPr/>
              <p:nvPr/>
            </p:nvCxnSpPr>
            <p:spPr>
              <a:xfrm>
                <a:off x="0" y="10668"/>
                <a:ext cx="7547915" cy="2"/>
              </a:xfrm>
              <a:prstGeom prst="straightConnector1">
                <a:avLst/>
              </a:prstGeom>
              <a:noFill/>
              <a:ln w="28575" cap="flat" cmpd="sng">
                <a:solidFill>
                  <a:srgbClr val="009AC1"/>
                </a:solidFill>
                <a:prstDash val="solid"/>
                <a:miter lim="800000"/>
                <a:headEnd type="none" w="sm" len="sm"/>
                <a:tailEnd type="none" w="sm" len="sm"/>
              </a:ln>
            </p:spPr>
          </p:cxnSp>
          <p:cxnSp>
            <p:nvCxnSpPr>
              <p:cNvPr id="57" name="Google Shape;57;p16"/>
              <p:cNvCxnSpPr/>
              <p:nvPr/>
            </p:nvCxnSpPr>
            <p:spPr>
              <a:xfrm flipH="1">
                <a:off x="1" y="-1"/>
                <a:ext cx="2" cy="396002"/>
              </a:xfrm>
              <a:prstGeom prst="straightConnector1">
                <a:avLst/>
              </a:prstGeom>
              <a:noFill/>
              <a:ln w="28575" cap="flat" cmpd="sng">
                <a:solidFill>
                  <a:srgbClr val="009AC1"/>
                </a:solidFill>
                <a:prstDash val="solid"/>
                <a:miter lim="800000"/>
                <a:headEnd type="none" w="sm" len="sm"/>
                <a:tailEnd type="none" w="sm" len="sm"/>
              </a:ln>
            </p:spPr>
          </p:cxnSp>
        </p:grpSp>
        <p:cxnSp>
          <p:nvCxnSpPr>
            <p:cNvPr id="58" name="Google Shape;58;p16"/>
            <p:cNvCxnSpPr/>
            <p:nvPr/>
          </p:nvCxnSpPr>
          <p:spPr>
            <a:xfrm flipH="1">
              <a:off x="-1" y="3201621"/>
              <a:ext cx="2" cy="396002"/>
            </a:xfrm>
            <a:prstGeom prst="straightConnector1">
              <a:avLst/>
            </a:prstGeom>
            <a:noFill/>
            <a:ln w="28575" cap="flat" cmpd="sng">
              <a:solidFill>
                <a:srgbClr val="009AC1"/>
              </a:solidFill>
              <a:prstDash val="solid"/>
              <a:miter lim="800000"/>
              <a:headEnd type="none" w="sm" len="sm"/>
              <a:tailEnd type="none" w="sm" len="sm"/>
            </a:ln>
          </p:spPr>
        </p:cxnSp>
        <p:cxnSp>
          <p:nvCxnSpPr>
            <p:cNvPr id="59" name="Google Shape;59;p16"/>
            <p:cNvCxnSpPr/>
            <p:nvPr/>
          </p:nvCxnSpPr>
          <p:spPr>
            <a:xfrm>
              <a:off x="15498" y="3589576"/>
              <a:ext cx="7547914" cy="2"/>
            </a:xfrm>
            <a:prstGeom prst="straightConnector1">
              <a:avLst/>
            </a:prstGeom>
            <a:noFill/>
            <a:ln w="28575" cap="flat" cmpd="sng">
              <a:solidFill>
                <a:srgbClr val="009AC1"/>
              </a:solidFill>
              <a:prstDash val="solid"/>
              <a:miter lim="800000"/>
              <a:headEnd type="none" w="sm" len="sm"/>
              <a:tailEnd type="none" w="sm" len="sm"/>
            </a:ln>
          </p:spPr>
        </p:cxnSp>
        <p:grpSp>
          <p:nvGrpSpPr>
            <p:cNvPr id="60" name="Google Shape;60;p16"/>
            <p:cNvGrpSpPr/>
            <p:nvPr/>
          </p:nvGrpSpPr>
          <p:grpSpPr>
            <a:xfrm>
              <a:off x="15498" y="3786930"/>
              <a:ext cx="7547918" cy="1674491"/>
              <a:chOff x="0" y="-1"/>
              <a:chExt cx="7547917" cy="1674489"/>
            </a:xfrm>
          </p:grpSpPr>
          <p:cxnSp>
            <p:nvCxnSpPr>
              <p:cNvPr id="61" name="Google Shape;61;p16"/>
              <p:cNvCxnSpPr/>
              <p:nvPr/>
            </p:nvCxnSpPr>
            <p:spPr>
              <a:xfrm>
                <a:off x="7547915" y="15065"/>
                <a:ext cx="2" cy="1659423"/>
              </a:xfrm>
              <a:prstGeom prst="straightConnector1">
                <a:avLst/>
              </a:prstGeom>
              <a:noFill/>
              <a:ln w="28575" cap="flat" cmpd="sng">
                <a:solidFill>
                  <a:srgbClr val="009AC1"/>
                </a:solidFill>
                <a:prstDash val="solid"/>
                <a:miter lim="800000"/>
                <a:headEnd type="none" w="sm" len="sm"/>
                <a:tailEnd type="none" w="sm" len="sm"/>
              </a:ln>
            </p:spPr>
          </p:cxnSp>
          <p:cxnSp>
            <p:nvCxnSpPr>
              <p:cNvPr id="62" name="Google Shape;62;p16"/>
              <p:cNvCxnSpPr/>
              <p:nvPr/>
            </p:nvCxnSpPr>
            <p:spPr>
              <a:xfrm>
                <a:off x="0" y="10668"/>
                <a:ext cx="7547915" cy="2"/>
              </a:xfrm>
              <a:prstGeom prst="straightConnector1">
                <a:avLst/>
              </a:prstGeom>
              <a:noFill/>
              <a:ln w="28575" cap="flat" cmpd="sng">
                <a:solidFill>
                  <a:srgbClr val="009AC1"/>
                </a:solidFill>
                <a:prstDash val="solid"/>
                <a:miter lim="800000"/>
                <a:headEnd type="none" w="sm" len="sm"/>
                <a:tailEnd type="none" w="sm" len="sm"/>
              </a:ln>
            </p:spPr>
          </p:cxnSp>
          <p:cxnSp>
            <p:nvCxnSpPr>
              <p:cNvPr id="63" name="Google Shape;63;p16"/>
              <p:cNvCxnSpPr/>
              <p:nvPr/>
            </p:nvCxnSpPr>
            <p:spPr>
              <a:xfrm flipH="1">
                <a:off x="1" y="-1"/>
                <a:ext cx="2" cy="396002"/>
              </a:xfrm>
              <a:prstGeom prst="straightConnector1">
                <a:avLst/>
              </a:prstGeom>
              <a:noFill/>
              <a:ln w="28575" cap="flat" cmpd="sng">
                <a:solidFill>
                  <a:srgbClr val="009AC1"/>
                </a:solidFill>
                <a:prstDash val="solid"/>
                <a:miter lim="800000"/>
                <a:headEnd type="none" w="sm" len="sm"/>
                <a:tailEnd type="none" w="sm" len="sm"/>
              </a:ln>
            </p:spPr>
          </p:cxnSp>
        </p:grpSp>
        <p:cxnSp>
          <p:nvCxnSpPr>
            <p:cNvPr id="64" name="Google Shape;64;p16"/>
            <p:cNvCxnSpPr/>
            <p:nvPr/>
          </p:nvCxnSpPr>
          <p:spPr>
            <a:xfrm flipH="1">
              <a:off x="15497" y="5065418"/>
              <a:ext cx="2" cy="396002"/>
            </a:xfrm>
            <a:prstGeom prst="straightConnector1">
              <a:avLst/>
            </a:prstGeom>
            <a:noFill/>
            <a:ln w="28575" cap="flat" cmpd="sng">
              <a:solidFill>
                <a:srgbClr val="009AC1"/>
              </a:solidFill>
              <a:prstDash val="solid"/>
              <a:miter lim="800000"/>
              <a:headEnd type="none" w="sm" len="sm"/>
              <a:tailEnd type="none" w="sm" len="sm"/>
            </a:ln>
          </p:spPr>
        </p:cxnSp>
        <p:cxnSp>
          <p:nvCxnSpPr>
            <p:cNvPr id="65" name="Google Shape;65;p16"/>
            <p:cNvCxnSpPr/>
            <p:nvPr/>
          </p:nvCxnSpPr>
          <p:spPr>
            <a:xfrm>
              <a:off x="30996" y="5453374"/>
              <a:ext cx="7547914" cy="2"/>
            </a:xfrm>
            <a:prstGeom prst="straightConnector1">
              <a:avLst/>
            </a:prstGeom>
            <a:noFill/>
            <a:ln w="28575" cap="flat" cmpd="sng">
              <a:solidFill>
                <a:srgbClr val="009AC1"/>
              </a:solidFill>
              <a:prstDash val="solid"/>
              <a:miter lim="800000"/>
              <a:headEnd type="none" w="sm" len="sm"/>
              <a:tailEnd type="none" w="sm" len="sm"/>
            </a:ln>
          </p:spPr>
        </p:cxnSp>
      </p:grpSp>
      <p:sp>
        <p:nvSpPr>
          <p:cNvPr id="66" name="Google Shape;66;p16"/>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hoto Slide">
  <p:cSld name="Photo Slide">
    <p:spTree>
      <p:nvGrpSpPr>
        <p:cNvPr id="1" name="Shape 67"/>
        <p:cNvGrpSpPr/>
        <p:nvPr/>
      </p:nvGrpSpPr>
      <p:grpSpPr>
        <a:xfrm>
          <a:off x="0" y="0"/>
          <a:ext cx="0" cy="0"/>
          <a:chOff x="0" y="0"/>
          <a:chExt cx="0" cy="0"/>
        </a:xfrm>
      </p:grpSpPr>
      <p:sp>
        <p:nvSpPr>
          <p:cNvPr id="68" name="Google Shape;68;p17"/>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69" name="Google Shape;69;p17"/>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70" name="Google Shape;70;p17"/>
          <p:cNvSpPr/>
          <p:nvPr/>
        </p:nvSpPr>
        <p:spPr>
          <a:xfrm>
            <a:off x="-1" y="0"/>
            <a:ext cx="6417742"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71" name="Google Shape;71;p17"/>
          <p:cNvSpPr>
            <a:spLocks noGrp="1"/>
          </p:cNvSpPr>
          <p:nvPr>
            <p:ph type="pic" idx="2"/>
          </p:nvPr>
        </p:nvSpPr>
        <p:spPr>
          <a:xfrm>
            <a:off x="5888001" y="439729"/>
            <a:ext cx="5660533" cy="6045738"/>
          </a:xfrm>
          <a:prstGeom prst="rect">
            <a:avLst/>
          </a:prstGeom>
          <a:noFill/>
          <a:ln>
            <a:noFill/>
          </a:ln>
        </p:spPr>
      </p:sp>
      <p:pic>
        <p:nvPicPr>
          <p:cNvPr id="72" name="Google Shape;72;p17" descr="Google Shape;72;p18"/>
          <p:cNvPicPr preferRelativeResize="0"/>
          <p:nvPr/>
        </p:nvPicPr>
        <p:blipFill rotWithShape="1">
          <a:blip r:embed="rId2">
            <a:alphaModFix amt="29000"/>
          </a:blip>
          <a:srcRect l="75767" b="17435"/>
          <a:stretch/>
        </p:blipFill>
        <p:spPr>
          <a:xfrm>
            <a:off x="-1" y="2642214"/>
            <a:ext cx="2312353" cy="4215787"/>
          </a:xfrm>
          <a:prstGeom prst="rect">
            <a:avLst/>
          </a:prstGeom>
          <a:noFill/>
          <a:ln>
            <a:noFill/>
          </a:ln>
        </p:spPr>
      </p:pic>
      <p:sp>
        <p:nvSpPr>
          <p:cNvPr id="73" name="Google Shape;73;p17"/>
          <p:cNvSpPr txBox="1">
            <a:spLocks noGrp="1"/>
          </p:cNvSpPr>
          <p:nvPr>
            <p:ph type="body" idx="1"/>
          </p:nvPr>
        </p:nvSpPr>
        <p:spPr>
          <a:xfrm>
            <a:off x="898356" y="2107769"/>
            <a:ext cx="4639195" cy="437769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marL="914400" lvl="1"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marL="1371600" lvl="2"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marL="1828800" lvl="3"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marL="2286000" lvl="4"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4" name="Google Shape;74;p17"/>
          <p:cNvSpPr txBox="1">
            <a:spLocks noGrp="1"/>
          </p:cNvSpPr>
          <p:nvPr>
            <p:ph type="body" idx="3"/>
          </p:nvPr>
        </p:nvSpPr>
        <p:spPr>
          <a:xfrm>
            <a:off x="898356" y="890241"/>
            <a:ext cx="4757379" cy="992653"/>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5" name="Google Shape;75;p17"/>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Laptop Slide">
  <p:cSld name="Laptop Slide">
    <p:spTree>
      <p:nvGrpSpPr>
        <p:cNvPr id="1" name="Shape 76"/>
        <p:cNvGrpSpPr/>
        <p:nvPr/>
      </p:nvGrpSpPr>
      <p:grpSpPr>
        <a:xfrm>
          <a:off x="0" y="0"/>
          <a:ext cx="0" cy="0"/>
          <a:chOff x="0" y="0"/>
          <a:chExt cx="0" cy="0"/>
        </a:xfrm>
      </p:grpSpPr>
      <p:sp>
        <p:nvSpPr>
          <p:cNvPr id="77" name="Google Shape;77;p18"/>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78" name="Google Shape;78;p18"/>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79" name="Google Shape;79;p18"/>
          <p:cNvSpPr/>
          <p:nvPr/>
        </p:nvSpPr>
        <p:spPr>
          <a:xfrm>
            <a:off x="3058634" y="1"/>
            <a:ext cx="8439109"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80" name="Google Shape;80;p18"/>
          <p:cNvSpPr txBox="1">
            <a:spLocks noGrp="1"/>
          </p:cNvSpPr>
          <p:nvPr>
            <p:ph type="body" idx="1"/>
          </p:nvPr>
        </p:nvSpPr>
        <p:spPr>
          <a:xfrm>
            <a:off x="5943600" y="2076098"/>
            <a:ext cx="4867012" cy="391318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marL="914400" lvl="1"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marL="1371600" lvl="2"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marL="1828800" lvl="3"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marL="2286000" lvl="4"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81" name="Google Shape;81;p18"/>
          <p:cNvSpPr txBox="1">
            <a:spLocks noGrp="1"/>
          </p:cNvSpPr>
          <p:nvPr>
            <p:ph type="body" idx="2"/>
          </p:nvPr>
        </p:nvSpPr>
        <p:spPr>
          <a:xfrm>
            <a:off x="5943601" y="647037"/>
            <a:ext cx="4991000" cy="99265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82" name="Google Shape;82;p18" descr="Google Shape;82;p19"/>
          <p:cNvPicPr preferRelativeResize="0"/>
          <p:nvPr/>
        </p:nvPicPr>
        <p:blipFill rotWithShape="1">
          <a:blip r:embed="rId2">
            <a:alphaModFix amt="29000"/>
          </a:blip>
          <a:srcRect l="65356" b="20546"/>
          <a:stretch/>
        </p:blipFill>
        <p:spPr>
          <a:xfrm>
            <a:off x="2993626" y="2801223"/>
            <a:ext cx="3305795" cy="4056778"/>
          </a:xfrm>
          <a:prstGeom prst="rect">
            <a:avLst/>
          </a:prstGeom>
          <a:noFill/>
          <a:ln>
            <a:noFill/>
          </a:ln>
        </p:spPr>
      </p:pic>
      <p:pic>
        <p:nvPicPr>
          <p:cNvPr id="83" name="Google Shape;83;p18" descr="Google Shape;83;p19"/>
          <p:cNvPicPr preferRelativeResize="0"/>
          <p:nvPr/>
        </p:nvPicPr>
        <p:blipFill rotWithShape="1">
          <a:blip r:embed="rId3">
            <a:alphaModFix/>
          </a:blip>
          <a:srcRect t="15976" r="29196" b="11083"/>
          <a:stretch/>
        </p:blipFill>
        <p:spPr>
          <a:xfrm flipH="1">
            <a:off x="-2" y="1333921"/>
            <a:ext cx="6704768" cy="5375660"/>
          </a:xfrm>
          <a:prstGeom prst="rect">
            <a:avLst/>
          </a:prstGeom>
          <a:noFill/>
          <a:ln>
            <a:noFill/>
          </a:ln>
        </p:spPr>
      </p:pic>
      <p:sp>
        <p:nvSpPr>
          <p:cNvPr id="84" name="Google Shape;84;p18"/>
          <p:cNvSpPr>
            <a:spLocks noGrp="1"/>
          </p:cNvSpPr>
          <p:nvPr>
            <p:ph type="pic" idx="3"/>
          </p:nvPr>
        </p:nvSpPr>
        <p:spPr>
          <a:xfrm>
            <a:off x="0" y="1561017"/>
            <a:ext cx="5130800" cy="3913190"/>
          </a:xfrm>
          <a:prstGeom prst="rect">
            <a:avLst/>
          </a:prstGeom>
          <a:noFill/>
          <a:ln>
            <a:noFill/>
          </a:ln>
        </p:spPr>
      </p:sp>
      <p:sp>
        <p:nvSpPr>
          <p:cNvPr id="85" name="Google Shape;85;p18"/>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ulletpoints">
  <p:cSld name="Bulletpoints">
    <p:spTree>
      <p:nvGrpSpPr>
        <p:cNvPr id="1" name="Shape 86"/>
        <p:cNvGrpSpPr/>
        <p:nvPr/>
      </p:nvGrpSpPr>
      <p:grpSpPr>
        <a:xfrm>
          <a:off x="0" y="0"/>
          <a:ext cx="0" cy="0"/>
          <a:chOff x="0" y="0"/>
          <a:chExt cx="0" cy="0"/>
        </a:xfrm>
      </p:grpSpPr>
      <p:sp>
        <p:nvSpPr>
          <p:cNvPr id="87" name="Google Shape;87;p19"/>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88" name="Google Shape;88;p19"/>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89" name="Google Shape;89;p19"/>
          <p:cNvSpPr/>
          <p:nvPr/>
        </p:nvSpPr>
        <p:spPr>
          <a:xfrm>
            <a:off x="3557439" y="5448534"/>
            <a:ext cx="7208078" cy="713816"/>
          </a:xfrm>
          <a:prstGeom prst="rect">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0" name="Google Shape;90;p19"/>
          <p:cNvSpPr/>
          <p:nvPr/>
        </p:nvSpPr>
        <p:spPr>
          <a:xfrm>
            <a:off x="3543994" y="4392459"/>
            <a:ext cx="7208079" cy="713816"/>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1" name="Google Shape;91;p19"/>
          <p:cNvSpPr/>
          <p:nvPr/>
        </p:nvSpPr>
        <p:spPr>
          <a:xfrm>
            <a:off x="0" y="6342926"/>
            <a:ext cx="11586117" cy="515075"/>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2" name="Google Shape;92;p19"/>
          <p:cNvSpPr/>
          <p:nvPr/>
        </p:nvSpPr>
        <p:spPr>
          <a:xfrm>
            <a:off x="3557439" y="1339741"/>
            <a:ext cx="7208078" cy="713814"/>
          </a:xfrm>
          <a:prstGeom prst="rect">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3" name="Google Shape;93;p19"/>
          <p:cNvSpPr txBox="1">
            <a:spLocks noGrp="1"/>
          </p:cNvSpPr>
          <p:nvPr>
            <p:ph type="body" idx="1"/>
          </p:nvPr>
        </p:nvSpPr>
        <p:spPr>
          <a:xfrm>
            <a:off x="447065" y="309492"/>
            <a:ext cx="11222616" cy="71381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74659A"/>
              </a:buClr>
              <a:buSzPts val="3600"/>
              <a:buFont typeface="Calibri"/>
              <a:buNone/>
              <a:defRPr sz="3600" b="1">
                <a:solidFill>
                  <a:srgbClr val="74659A"/>
                </a:solidFill>
                <a:latin typeface="Calibri"/>
                <a:ea typeface="Calibri"/>
                <a:cs typeface="Calibri"/>
                <a:sym typeface="Calibri"/>
              </a:defRPr>
            </a:lvl1pPr>
            <a:lvl2pPr marL="914400" lvl="1"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2pPr>
            <a:lvl3pPr marL="1371600" lvl="2"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3pPr>
            <a:lvl4pPr marL="1828800" lvl="3"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4pPr>
            <a:lvl5pPr marL="2286000" lvl="4" indent="-457200" algn="l">
              <a:lnSpc>
                <a:spcPct val="90000"/>
              </a:lnSpc>
              <a:spcBef>
                <a:spcPts val="1000"/>
              </a:spcBef>
              <a:spcAft>
                <a:spcPts val="0"/>
              </a:spcAft>
              <a:buClr>
                <a:srgbClr val="74659A"/>
              </a:buClr>
              <a:buSzPts val="3600"/>
              <a:buFont typeface="Calibri"/>
              <a:buChar char="•"/>
              <a:defRPr sz="3600" b="1">
                <a:solidFill>
                  <a:srgbClr val="74659A"/>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94" name="Google Shape;94;p19"/>
          <p:cNvSpPr txBox="1">
            <a:spLocks noGrp="1"/>
          </p:cNvSpPr>
          <p:nvPr>
            <p:ph type="body" idx="2"/>
          </p:nvPr>
        </p:nvSpPr>
        <p:spPr>
          <a:xfrm>
            <a:off x="3557441" y="1530044"/>
            <a:ext cx="6457659" cy="71381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95" name="Google Shape;95;p19" descr="Google Shape;95;p20"/>
          <p:cNvPicPr preferRelativeResize="0"/>
          <p:nvPr/>
        </p:nvPicPr>
        <p:blipFill rotWithShape="1">
          <a:blip r:embed="rId2">
            <a:alphaModFix/>
          </a:blip>
          <a:srcRect/>
          <a:stretch/>
        </p:blipFill>
        <p:spPr>
          <a:xfrm rot="-3300097">
            <a:off x="1074325" y="937959"/>
            <a:ext cx="826673" cy="889519"/>
          </a:xfrm>
          <a:prstGeom prst="rect">
            <a:avLst/>
          </a:prstGeom>
          <a:noFill/>
          <a:ln>
            <a:noFill/>
          </a:ln>
        </p:spPr>
      </p:pic>
      <p:sp>
        <p:nvSpPr>
          <p:cNvPr id="96" name="Google Shape;96;p19"/>
          <p:cNvSpPr/>
          <p:nvPr/>
        </p:nvSpPr>
        <p:spPr>
          <a:xfrm>
            <a:off x="1426482" y="1233410"/>
            <a:ext cx="1036071" cy="878765"/>
          </a:xfrm>
          <a:prstGeom prst="ellipse">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7" name="Google Shape;97;p19"/>
          <p:cNvSpPr txBox="1">
            <a:spLocks noGrp="1"/>
          </p:cNvSpPr>
          <p:nvPr>
            <p:ph type="body" idx="3"/>
          </p:nvPr>
        </p:nvSpPr>
        <p:spPr>
          <a:xfrm>
            <a:off x="1573305" y="1424480"/>
            <a:ext cx="738349" cy="57881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98" name="Google Shape;98;p19"/>
          <p:cNvSpPr/>
          <p:nvPr/>
        </p:nvSpPr>
        <p:spPr>
          <a:xfrm>
            <a:off x="3557439" y="2384513"/>
            <a:ext cx="7208079" cy="713816"/>
          </a:xfrm>
          <a:prstGeom prst="rect">
            <a:avLst/>
          </a:prstGeom>
          <a:solidFill>
            <a:srgbClr val="0675A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9" name="Google Shape;99;p19"/>
          <p:cNvSpPr txBox="1">
            <a:spLocks noGrp="1"/>
          </p:cNvSpPr>
          <p:nvPr>
            <p:ph type="body" idx="4"/>
          </p:nvPr>
        </p:nvSpPr>
        <p:spPr>
          <a:xfrm>
            <a:off x="3520254" y="2423523"/>
            <a:ext cx="6457661" cy="713814"/>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00" name="Google Shape;100;p19" descr="Google Shape;100;p20"/>
          <p:cNvPicPr preferRelativeResize="0"/>
          <p:nvPr/>
        </p:nvPicPr>
        <p:blipFill rotWithShape="1">
          <a:blip r:embed="rId2">
            <a:alphaModFix/>
          </a:blip>
          <a:srcRect/>
          <a:stretch/>
        </p:blipFill>
        <p:spPr>
          <a:xfrm rot="-3300097">
            <a:off x="1058304" y="1912041"/>
            <a:ext cx="826671" cy="889519"/>
          </a:xfrm>
          <a:prstGeom prst="rect">
            <a:avLst/>
          </a:prstGeom>
          <a:noFill/>
          <a:ln>
            <a:noFill/>
          </a:ln>
        </p:spPr>
      </p:pic>
      <p:sp>
        <p:nvSpPr>
          <p:cNvPr id="101" name="Google Shape;101;p19"/>
          <p:cNvSpPr/>
          <p:nvPr/>
        </p:nvSpPr>
        <p:spPr>
          <a:xfrm>
            <a:off x="1380539" y="2266698"/>
            <a:ext cx="1036071" cy="878765"/>
          </a:xfrm>
          <a:prstGeom prst="ellipse">
            <a:avLst/>
          </a:prstGeom>
          <a:solidFill>
            <a:srgbClr val="0675A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02" name="Google Shape;102;p19"/>
          <p:cNvSpPr txBox="1">
            <a:spLocks noGrp="1"/>
          </p:cNvSpPr>
          <p:nvPr>
            <p:ph type="body" idx="5"/>
          </p:nvPr>
        </p:nvSpPr>
        <p:spPr>
          <a:xfrm>
            <a:off x="1557283" y="2398563"/>
            <a:ext cx="738349" cy="57881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03" name="Google Shape;103;p19"/>
          <p:cNvSpPr/>
          <p:nvPr/>
        </p:nvSpPr>
        <p:spPr>
          <a:xfrm>
            <a:off x="3543994" y="3383476"/>
            <a:ext cx="7208079" cy="713816"/>
          </a:xfrm>
          <a:prstGeom prst="rect">
            <a:avLst/>
          </a:prstGeom>
          <a:solidFill>
            <a:srgbClr val="24BAA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04" name="Google Shape;104;p19"/>
          <p:cNvSpPr txBox="1">
            <a:spLocks noGrp="1"/>
          </p:cNvSpPr>
          <p:nvPr>
            <p:ph type="body" idx="6"/>
          </p:nvPr>
        </p:nvSpPr>
        <p:spPr>
          <a:xfrm>
            <a:off x="3543994" y="3421960"/>
            <a:ext cx="6457661" cy="71381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05" name="Google Shape;105;p19" descr="Google Shape;105;p20"/>
          <p:cNvPicPr preferRelativeResize="0"/>
          <p:nvPr/>
        </p:nvPicPr>
        <p:blipFill rotWithShape="1">
          <a:blip r:embed="rId2">
            <a:alphaModFix/>
          </a:blip>
          <a:srcRect/>
          <a:stretch/>
        </p:blipFill>
        <p:spPr>
          <a:xfrm rot="-3300097">
            <a:off x="1079034" y="2964457"/>
            <a:ext cx="826671" cy="889519"/>
          </a:xfrm>
          <a:prstGeom prst="rect">
            <a:avLst/>
          </a:prstGeom>
          <a:noFill/>
          <a:ln>
            <a:noFill/>
          </a:ln>
        </p:spPr>
      </p:pic>
      <p:sp>
        <p:nvSpPr>
          <p:cNvPr id="106" name="Google Shape;106;p19"/>
          <p:cNvSpPr/>
          <p:nvPr/>
        </p:nvSpPr>
        <p:spPr>
          <a:xfrm>
            <a:off x="1401269" y="3319114"/>
            <a:ext cx="1036071" cy="878765"/>
          </a:xfrm>
          <a:prstGeom prst="ellipse">
            <a:avLst/>
          </a:prstGeom>
          <a:solidFill>
            <a:srgbClr val="24BAA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07" name="Google Shape;107;p19"/>
          <p:cNvSpPr txBox="1">
            <a:spLocks noGrp="1"/>
          </p:cNvSpPr>
          <p:nvPr>
            <p:ph type="body" idx="7"/>
          </p:nvPr>
        </p:nvSpPr>
        <p:spPr>
          <a:xfrm>
            <a:off x="1578014" y="3450978"/>
            <a:ext cx="738349" cy="57881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08" name="Google Shape;108;p19" descr="Google Shape;108;p20"/>
          <p:cNvPicPr preferRelativeResize="0"/>
          <p:nvPr/>
        </p:nvPicPr>
        <p:blipFill rotWithShape="1">
          <a:blip r:embed="rId2">
            <a:alphaModFix/>
          </a:blip>
          <a:srcRect/>
          <a:stretch/>
        </p:blipFill>
        <p:spPr>
          <a:xfrm rot="-3300097">
            <a:off x="1079034" y="3983368"/>
            <a:ext cx="826671" cy="889519"/>
          </a:xfrm>
          <a:prstGeom prst="rect">
            <a:avLst/>
          </a:prstGeom>
          <a:noFill/>
          <a:ln>
            <a:noFill/>
          </a:ln>
        </p:spPr>
      </p:pic>
      <p:sp>
        <p:nvSpPr>
          <p:cNvPr id="109" name="Google Shape;109;p19"/>
          <p:cNvSpPr/>
          <p:nvPr/>
        </p:nvSpPr>
        <p:spPr>
          <a:xfrm>
            <a:off x="1401269" y="4338025"/>
            <a:ext cx="1036071" cy="878765"/>
          </a:xfrm>
          <a:prstGeom prst="ellipse">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10" name="Google Shape;110;p19"/>
          <p:cNvSpPr txBox="1">
            <a:spLocks noGrp="1"/>
          </p:cNvSpPr>
          <p:nvPr>
            <p:ph type="body" idx="8"/>
          </p:nvPr>
        </p:nvSpPr>
        <p:spPr>
          <a:xfrm>
            <a:off x="3596099" y="5503614"/>
            <a:ext cx="6457661" cy="71381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11" name="Google Shape;111;p19" descr="Google Shape;111;p20"/>
          <p:cNvPicPr preferRelativeResize="0"/>
          <p:nvPr/>
        </p:nvPicPr>
        <p:blipFill rotWithShape="1">
          <a:blip r:embed="rId2">
            <a:alphaModFix/>
          </a:blip>
          <a:srcRect/>
          <a:stretch/>
        </p:blipFill>
        <p:spPr>
          <a:xfrm rot="-3300097">
            <a:off x="1117690" y="5039443"/>
            <a:ext cx="826674" cy="889519"/>
          </a:xfrm>
          <a:prstGeom prst="rect">
            <a:avLst/>
          </a:prstGeom>
          <a:noFill/>
          <a:ln>
            <a:noFill/>
          </a:ln>
        </p:spPr>
      </p:pic>
      <p:sp>
        <p:nvSpPr>
          <p:cNvPr id="112" name="Google Shape;112;p19"/>
          <p:cNvSpPr/>
          <p:nvPr/>
        </p:nvSpPr>
        <p:spPr>
          <a:xfrm>
            <a:off x="1439928" y="5394099"/>
            <a:ext cx="1036070" cy="878765"/>
          </a:xfrm>
          <a:prstGeom prst="ellipse">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13" name="Google Shape;113;p19"/>
          <p:cNvSpPr txBox="1">
            <a:spLocks noGrp="1"/>
          </p:cNvSpPr>
          <p:nvPr>
            <p:ph type="body" idx="9"/>
          </p:nvPr>
        </p:nvSpPr>
        <p:spPr>
          <a:xfrm>
            <a:off x="1616673" y="5525966"/>
            <a:ext cx="738348" cy="57881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4" name="Google Shape;114;p19"/>
          <p:cNvSpPr txBox="1">
            <a:spLocks noGrp="1"/>
          </p:cNvSpPr>
          <p:nvPr>
            <p:ph type="body" idx="13"/>
          </p:nvPr>
        </p:nvSpPr>
        <p:spPr>
          <a:xfrm>
            <a:off x="1578014" y="4469889"/>
            <a:ext cx="738349" cy="578810"/>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5" name="Google Shape;115;p19"/>
          <p:cNvSpPr txBox="1">
            <a:spLocks noGrp="1"/>
          </p:cNvSpPr>
          <p:nvPr>
            <p:ph type="body" idx="14"/>
          </p:nvPr>
        </p:nvSpPr>
        <p:spPr>
          <a:xfrm>
            <a:off x="3557441" y="4447537"/>
            <a:ext cx="6457659" cy="71381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6" name="Google Shape;116;p19"/>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ext Slide 1">
  <p:cSld name="Text Slide 1">
    <p:spTree>
      <p:nvGrpSpPr>
        <p:cNvPr id="1" name="Shape 117"/>
        <p:cNvGrpSpPr/>
        <p:nvPr/>
      </p:nvGrpSpPr>
      <p:grpSpPr>
        <a:xfrm>
          <a:off x="0" y="0"/>
          <a:ext cx="0" cy="0"/>
          <a:chOff x="0" y="0"/>
          <a:chExt cx="0" cy="0"/>
        </a:xfrm>
      </p:grpSpPr>
      <p:sp>
        <p:nvSpPr>
          <p:cNvPr id="118" name="Google Shape;118;p20"/>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119" name="Google Shape;119;p20"/>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120" name="Google Shape;120;p20"/>
          <p:cNvSpPr/>
          <p:nvPr/>
        </p:nvSpPr>
        <p:spPr>
          <a:xfrm>
            <a:off x="0" y="0"/>
            <a:ext cx="12192000" cy="6858000"/>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21" name="Google Shape;121;p20"/>
          <p:cNvSpPr/>
          <p:nvPr/>
        </p:nvSpPr>
        <p:spPr>
          <a:xfrm>
            <a:off x="12192000" y="-287867"/>
            <a:ext cx="1185333" cy="7145867"/>
          </a:xfrm>
          <a:prstGeom prst="rect">
            <a:avLst/>
          </a:prstGeom>
          <a:solidFill>
            <a:srgbClr val="ECECE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pic>
        <p:nvPicPr>
          <p:cNvPr id="122" name="Google Shape;122;p20" descr="Google Shape;122;p21"/>
          <p:cNvPicPr preferRelativeResize="0"/>
          <p:nvPr/>
        </p:nvPicPr>
        <p:blipFill rotWithShape="1">
          <a:blip r:embed="rId2">
            <a:alphaModFix amt="29000"/>
          </a:blip>
          <a:srcRect l="75767" b="17435"/>
          <a:stretch/>
        </p:blipFill>
        <p:spPr>
          <a:xfrm>
            <a:off x="-1" y="2642214"/>
            <a:ext cx="2312353" cy="4215787"/>
          </a:xfrm>
          <a:prstGeom prst="rect">
            <a:avLst/>
          </a:prstGeom>
          <a:noFill/>
          <a:ln>
            <a:noFill/>
          </a:ln>
        </p:spPr>
      </p:pic>
      <p:sp>
        <p:nvSpPr>
          <p:cNvPr id="123" name="Google Shape;123;p20"/>
          <p:cNvSpPr/>
          <p:nvPr/>
        </p:nvSpPr>
        <p:spPr>
          <a:xfrm>
            <a:off x="370687" y="323518"/>
            <a:ext cx="11450626" cy="6210965"/>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24" name="Google Shape;124;p20"/>
          <p:cNvSpPr txBox="1">
            <a:spLocks noGrp="1"/>
          </p:cNvSpPr>
          <p:nvPr>
            <p:ph type="body" idx="1"/>
          </p:nvPr>
        </p:nvSpPr>
        <p:spPr>
          <a:xfrm>
            <a:off x="798378" y="2045704"/>
            <a:ext cx="10595239" cy="3849919"/>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marL="914400" lvl="1"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marL="1371600" lvl="2"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marL="1828800" lvl="3"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marL="2286000" lvl="4" indent="-228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25" name="Google Shape;125;p20"/>
          <p:cNvSpPr txBox="1">
            <a:spLocks noGrp="1"/>
          </p:cNvSpPr>
          <p:nvPr>
            <p:ph type="body" idx="2"/>
          </p:nvPr>
        </p:nvSpPr>
        <p:spPr>
          <a:xfrm>
            <a:off x="798381" y="761602"/>
            <a:ext cx="10595238" cy="80365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26" name="Google Shape;126;p20"/>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2_Photo Slide">
  <p:cSld name="2_Photo Slide">
    <p:spTree>
      <p:nvGrpSpPr>
        <p:cNvPr id="1" name="Shape 127"/>
        <p:cNvGrpSpPr/>
        <p:nvPr/>
      </p:nvGrpSpPr>
      <p:grpSpPr>
        <a:xfrm>
          <a:off x="0" y="0"/>
          <a:ext cx="0" cy="0"/>
          <a:chOff x="0" y="0"/>
          <a:chExt cx="0" cy="0"/>
        </a:xfrm>
      </p:grpSpPr>
      <p:sp>
        <p:nvSpPr>
          <p:cNvPr id="128" name="Google Shape;128;p21"/>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129" name="Google Shape;129;p21"/>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130" name="Google Shape;130;p21"/>
          <p:cNvSpPr/>
          <p:nvPr/>
        </p:nvSpPr>
        <p:spPr>
          <a:xfrm>
            <a:off x="5761459" y="0"/>
            <a:ext cx="6417743"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31" name="Google Shape;131;p21"/>
          <p:cNvSpPr>
            <a:spLocks noGrp="1"/>
          </p:cNvSpPr>
          <p:nvPr>
            <p:ph type="pic" idx="2"/>
          </p:nvPr>
        </p:nvSpPr>
        <p:spPr>
          <a:xfrm>
            <a:off x="435469" y="406130"/>
            <a:ext cx="5660531" cy="6045739"/>
          </a:xfrm>
          <a:prstGeom prst="rect">
            <a:avLst/>
          </a:prstGeom>
          <a:noFill/>
          <a:ln>
            <a:noFill/>
          </a:ln>
        </p:spPr>
      </p:sp>
      <p:pic>
        <p:nvPicPr>
          <p:cNvPr id="132" name="Google Shape;132;p21" descr="Google Shape;132;p22"/>
          <p:cNvPicPr preferRelativeResize="0"/>
          <p:nvPr/>
        </p:nvPicPr>
        <p:blipFill rotWithShape="1">
          <a:blip r:embed="rId2">
            <a:alphaModFix amt="29000"/>
          </a:blip>
          <a:srcRect l="75767" b="17435"/>
          <a:stretch/>
        </p:blipFill>
        <p:spPr>
          <a:xfrm>
            <a:off x="9998008" y="2562701"/>
            <a:ext cx="2312353" cy="4215786"/>
          </a:xfrm>
          <a:prstGeom prst="rect">
            <a:avLst/>
          </a:prstGeom>
          <a:noFill/>
          <a:ln>
            <a:noFill/>
          </a:ln>
        </p:spPr>
      </p:pic>
      <p:sp>
        <p:nvSpPr>
          <p:cNvPr id="133" name="Google Shape;133;p21"/>
          <p:cNvSpPr txBox="1">
            <a:spLocks noGrp="1"/>
          </p:cNvSpPr>
          <p:nvPr>
            <p:ph type="body" idx="1"/>
          </p:nvPr>
        </p:nvSpPr>
        <p:spPr>
          <a:xfrm>
            <a:off x="6818000" y="2050158"/>
            <a:ext cx="4639194" cy="437769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marL="914400" lvl="1"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marL="1371600" lvl="2"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marL="1828800" lvl="3"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marL="2286000" lvl="4" indent="-228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34" name="Google Shape;134;p21"/>
          <p:cNvSpPr txBox="1">
            <a:spLocks noGrp="1"/>
          </p:cNvSpPr>
          <p:nvPr>
            <p:ph type="body" idx="3"/>
          </p:nvPr>
        </p:nvSpPr>
        <p:spPr>
          <a:xfrm>
            <a:off x="6758909" y="319222"/>
            <a:ext cx="4757377" cy="992656"/>
          </a:xfrm>
          <a:prstGeom prst="rect">
            <a:avLst/>
          </a:prstGeom>
          <a:noFill/>
          <a:ln>
            <a:noFill/>
          </a:ln>
        </p:spPr>
        <p:txBody>
          <a:bodyPr spcFirstLastPara="1" wrap="square" lIns="45675" tIns="45675" rIns="45675" bIns="45675" anchor="t"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35" name="Google Shape;135;p21"/>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36"/>
        <p:cNvGrpSpPr/>
        <p:nvPr/>
      </p:nvGrpSpPr>
      <p:grpSpPr>
        <a:xfrm>
          <a:off x="0" y="0"/>
          <a:ext cx="0" cy="0"/>
          <a:chOff x="0" y="0"/>
          <a:chExt cx="0" cy="0"/>
        </a:xfrm>
      </p:grpSpPr>
      <p:sp>
        <p:nvSpPr>
          <p:cNvPr id="137" name="Google Shape;137;p22"/>
          <p:cNvSpPr/>
          <p:nvPr/>
        </p:nvSpPr>
        <p:spPr>
          <a:xfrm>
            <a:off x="-32401" y="2956986"/>
            <a:ext cx="12193513" cy="2809046"/>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pic>
        <p:nvPicPr>
          <p:cNvPr id="138" name="Google Shape;138;p22" descr="Google Shape;138;p23"/>
          <p:cNvPicPr preferRelativeResize="0"/>
          <p:nvPr/>
        </p:nvPicPr>
        <p:blipFill rotWithShape="1">
          <a:blip r:embed="rId2">
            <a:alphaModFix amt="29000"/>
          </a:blip>
          <a:srcRect l="58846" t="29191" r="6418" b="18716"/>
          <a:stretch/>
        </p:blipFill>
        <p:spPr>
          <a:xfrm>
            <a:off x="8444679" y="2956986"/>
            <a:ext cx="3747323" cy="3007232"/>
          </a:xfrm>
          <a:prstGeom prst="rect">
            <a:avLst/>
          </a:prstGeom>
          <a:noFill/>
          <a:ln>
            <a:noFill/>
          </a:ln>
        </p:spPr>
      </p:pic>
      <p:sp>
        <p:nvSpPr>
          <p:cNvPr id="139" name="Google Shape;139;p22"/>
          <p:cNvSpPr txBox="1">
            <a:spLocks noGrp="1"/>
          </p:cNvSpPr>
          <p:nvPr>
            <p:ph type="body" idx="1"/>
          </p:nvPr>
        </p:nvSpPr>
        <p:spPr>
          <a:xfrm>
            <a:off x="605556" y="4238576"/>
            <a:ext cx="3195486" cy="731142"/>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FFFFFF"/>
              </a:buClr>
              <a:buSzPts val="2800"/>
              <a:buFont typeface="Calibri"/>
              <a:buNone/>
              <a:defRPr sz="2800">
                <a:solidFill>
                  <a:srgbClr val="FFFFFF"/>
                </a:solidFill>
                <a:latin typeface="Calibri"/>
                <a:ea typeface="Calibri"/>
                <a:cs typeface="Calibri"/>
                <a:sym typeface="Calibri"/>
              </a:defRPr>
            </a:lvl1pPr>
            <a:lvl2pPr marL="914400" lvl="1"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2pPr>
            <a:lvl3pPr marL="1371600" lvl="2"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3pPr>
            <a:lvl4pPr marL="1828800" lvl="3"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4pPr>
            <a:lvl5pPr marL="2286000" lvl="4" indent="-406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40" name="Google Shape;140;p22"/>
          <p:cNvSpPr txBox="1">
            <a:spLocks noGrp="1"/>
          </p:cNvSpPr>
          <p:nvPr>
            <p:ph type="body" idx="2"/>
          </p:nvPr>
        </p:nvSpPr>
        <p:spPr>
          <a:xfrm>
            <a:off x="605556" y="3428998"/>
            <a:ext cx="3195486" cy="837261"/>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44" name="Google Shape;144;p22"/>
          <p:cNvSpPr/>
          <p:nvPr/>
        </p:nvSpPr>
        <p:spPr>
          <a:xfrm>
            <a:off x="6934623" y="5423818"/>
            <a:ext cx="5257380" cy="756633"/>
          </a:xfrm>
          <a:prstGeom prst="rect">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45" name="Google Shape;145;p22"/>
          <p:cNvSpPr txBox="1">
            <a:spLocks noGrp="1"/>
          </p:cNvSpPr>
          <p:nvPr>
            <p:ph type="body" idx="3"/>
          </p:nvPr>
        </p:nvSpPr>
        <p:spPr>
          <a:xfrm>
            <a:off x="6934623" y="5436563"/>
            <a:ext cx="4771007" cy="731142"/>
          </a:xfrm>
          <a:prstGeom prst="rect">
            <a:avLst/>
          </a:prstGeom>
          <a:noFill/>
          <a:ln>
            <a:noFill/>
          </a:ln>
        </p:spPr>
        <p:txBody>
          <a:bodyPr spcFirstLastPara="1" wrap="square" lIns="45675" tIns="45675" rIns="45675" bIns="45675" anchor="ctr" anchorCtr="0">
            <a:norm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46" name="Google Shape;146;p22" descr="Google Shape;146;p23"/>
          <p:cNvPicPr preferRelativeResize="0"/>
          <p:nvPr/>
        </p:nvPicPr>
        <p:blipFill rotWithShape="1">
          <a:blip r:embed="rId2">
            <a:alphaModFix/>
          </a:blip>
          <a:srcRect/>
          <a:stretch/>
        </p:blipFill>
        <p:spPr>
          <a:xfrm>
            <a:off x="605556" y="384248"/>
            <a:ext cx="4437442" cy="2374551"/>
          </a:xfrm>
          <a:prstGeom prst="rect">
            <a:avLst/>
          </a:prstGeom>
          <a:noFill/>
          <a:ln>
            <a:noFill/>
          </a:ln>
        </p:spPr>
      </p:pic>
      <p:sp>
        <p:nvSpPr>
          <p:cNvPr id="147" name="Google Shape;147;p22"/>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pic>
        <p:nvPicPr>
          <p:cNvPr id="2" name="Google Shape;30;p21" descr="Blue text on a white background&#10;&#10;Description automatically generated">
            <a:extLst>
              <a:ext uri="{FF2B5EF4-FFF2-40B4-BE49-F238E27FC236}">
                <a16:creationId xmlns:a16="http://schemas.microsoft.com/office/drawing/2014/main" id="{CB8780E9-4A91-5C5A-B4A6-C7B1540966B5}"/>
              </a:ext>
            </a:extLst>
          </p:cNvPr>
          <p:cNvPicPr preferRelativeResize="0"/>
          <p:nvPr userDrawn="1"/>
        </p:nvPicPr>
        <p:blipFill rotWithShape="1">
          <a:blip r:embed="rId3">
            <a:alphaModFix/>
          </a:blip>
          <a:srcRect/>
          <a:stretch/>
        </p:blipFill>
        <p:spPr>
          <a:xfrm>
            <a:off x="219685" y="6160363"/>
            <a:ext cx="2505116" cy="5255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48"/>
        <p:cNvGrpSpPr/>
        <p:nvPr/>
      </p:nvGrpSpPr>
      <p:grpSpPr>
        <a:xfrm>
          <a:off x="0" y="0"/>
          <a:ext cx="0" cy="0"/>
          <a:chOff x="0" y="0"/>
          <a:chExt cx="0" cy="0"/>
        </a:xfrm>
      </p:grpSpPr>
      <p:sp>
        <p:nvSpPr>
          <p:cNvPr id="149" name="Google Shape;149;p23"/>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4"/>
          <p:cNvSpPr txBox="1"/>
          <p:nvPr/>
        </p:nvSpPr>
        <p:spPr>
          <a:xfrm rot="-5400000">
            <a:off x="10305486" y="4843409"/>
            <a:ext cx="3173498"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7" name="Google Shape;7;p14"/>
          <p:cNvCxnSpPr/>
          <p:nvPr/>
        </p:nvCxnSpPr>
        <p:spPr>
          <a:xfrm flipH="1">
            <a:off x="11791088" y="6609816"/>
            <a:ext cx="224151" cy="2"/>
          </a:xfrm>
          <a:prstGeom prst="straightConnector1">
            <a:avLst/>
          </a:prstGeom>
          <a:noFill/>
          <a:ln w="9525" cap="flat" cmpd="sng">
            <a:solidFill>
              <a:srgbClr val="009AC1"/>
            </a:solidFill>
            <a:prstDash val="solid"/>
            <a:miter lim="400000"/>
            <a:headEnd type="none" w="sm" len="sm"/>
            <a:tailEnd type="none" w="sm" len="sm"/>
          </a:ln>
        </p:spPr>
      </p:cxnSp>
      <p:sp>
        <p:nvSpPr>
          <p:cNvPr id="8" name="Google Shape;8;p14"/>
          <p:cNvSpPr/>
          <p:nvPr/>
        </p:nvSpPr>
        <p:spPr>
          <a:xfrm>
            <a:off x="0" y="0"/>
            <a:ext cx="12192000" cy="6858001"/>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 name="Google Shape;9;p14"/>
          <p:cNvSpPr txBox="1"/>
          <p:nvPr/>
        </p:nvSpPr>
        <p:spPr>
          <a:xfrm>
            <a:off x="424667" y="528534"/>
            <a:ext cx="6498649" cy="739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0" i="0" u="none" strike="noStrike" cap="none">
                <a:solidFill>
                  <a:srgbClr val="FFFFFF"/>
                </a:solidFill>
                <a:latin typeface="Calibri"/>
                <a:ea typeface="Calibri"/>
                <a:cs typeface="Calibri"/>
                <a:sym typeface="Calibri"/>
              </a:rPr>
              <a:t>FONT TYPEFACE &amp; SIZE</a:t>
            </a:r>
            <a:endParaRPr/>
          </a:p>
        </p:txBody>
      </p:sp>
      <p:sp>
        <p:nvSpPr>
          <p:cNvPr id="10" name="Google Shape;10;p14"/>
          <p:cNvSpPr txBox="1"/>
          <p:nvPr/>
        </p:nvSpPr>
        <p:spPr>
          <a:xfrm>
            <a:off x="7347983" y="564841"/>
            <a:ext cx="4589209" cy="49554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PLEASE ENSURE TO KEEP FONTS AS PER THE LAYOUT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24 point  -  Main Text Body </a:t>
            </a:r>
            <a:endParaRPr/>
          </a:p>
        </p:txBody>
      </p:sp>
      <p:sp>
        <p:nvSpPr>
          <p:cNvPr id="11" name="Google Shape;11;p14"/>
          <p:cNvSpPr txBox="1"/>
          <p:nvPr/>
        </p:nvSpPr>
        <p:spPr>
          <a:xfrm>
            <a:off x="424669" y="2014902"/>
            <a:ext cx="5845501" cy="27583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2400"/>
              <a:buFont typeface="Calibri"/>
              <a:buNone/>
            </a:pPr>
            <a:r>
              <a:rPr lang="en-US" sz="2400" b="0" i="0" u="none" strike="noStrike" cap="none">
                <a:solidFill>
                  <a:srgbClr val="FFFFFF"/>
                </a:solidFill>
                <a:latin typeface="Calibri"/>
                <a:ea typeface="Calibri"/>
                <a:cs typeface="Calibri"/>
                <a:sym typeface="Calibri"/>
              </a:rPr>
              <a:t>Please ensure to keep the font sizes set as per the slide layouts. The font used throughout the </a:t>
            </a:r>
            <a:r>
              <a:rPr lang="en-US" sz="2400" b="1" i="0" u="none" strike="noStrike" cap="none">
                <a:solidFill>
                  <a:srgbClr val="FFFFFF"/>
                </a:solidFill>
                <a:latin typeface="Calibri"/>
                <a:ea typeface="Calibri"/>
                <a:cs typeface="Calibri"/>
                <a:sym typeface="Calibri"/>
              </a:rPr>
              <a:t>Surviving Digital </a:t>
            </a:r>
            <a:r>
              <a:rPr lang="en-US" sz="2400" b="0" i="0" u="none" strike="noStrike" cap="none">
                <a:solidFill>
                  <a:srgbClr val="FFFFFF"/>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3600"/>
              <a:buFont typeface="Calibri"/>
              <a:buNone/>
            </a:pPr>
            <a:r>
              <a:rPr lang="en-US" sz="3600" b="1" i="1" u="none" strike="noStrike" cap="none">
                <a:solidFill>
                  <a:srgbClr val="FFFFFF"/>
                </a:solidFill>
                <a:latin typeface="Calibri"/>
                <a:ea typeface="Calibri"/>
                <a:cs typeface="Calibri"/>
                <a:sym typeface="Calibri"/>
              </a:rPr>
              <a:t>Calibri</a:t>
            </a:r>
            <a:endParaRPr/>
          </a:p>
        </p:txBody>
      </p:sp>
      <p:cxnSp>
        <p:nvCxnSpPr>
          <p:cNvPr id="12" name="Google Shape;12;p14"/>
          <p:cNvCxnSpPr/>
          <p:nvPr/>
        </p:nvCxnSpPr>
        <p:spPr>
          <a:xfrm flipH="1">
            <a:off x="7098716" y="-2"/>
            <a:ext cx="2" cy="5540411"/>
          </a:xfrm>
          <a:prstGeom prst="straightConnector1">
            <a:avLst/>
          </a:prstGeom>
          <a:noFill/>
          <a:ln w="9525" cap="flat" cmpd="sng">
            <a:solidFill>
              <a:srgbClr val="FFFFFF"/>
            </a:solidFill>
            <a:prstDash val="solid"/>
            <a:miter lim="8000"/>
            <a:headEnd type="none" w="sm" len="sm"/>
            <a:tailEnd type="none" w="sm" len="sm"/>
          </a:ln>
        </p:spPr>
      </p:cxnSp>
      <p:cxnSp>
        <p:nvCxnSpPr>
          <p:cNvPr id="13" name="Google Shape;13;p14"/>
          <p:cNvCxnSpPr/>
          <p:nvPr/>
        </p:nvCxnSpPr>
        <p:spPr>
          <a:xfrm rot="10800000">
            <a:off x="1" y="1621486"/>
            <a:ext cx="7098715" cy="2"/>
          </a:xfrm>
          <a:prstGeom prst="straightConnector1">
            <a:avLst/>
          </a:prstGeom>
          <a:noFill/>
          <a:ln w="9525" cap="flat" cmpd="sng">
            <a:solidFill>
              <a:srgbClr val="FFFFFF"/>
            </a:solidFill>
            <a:prstDash val="solid"/>
            <a:miter lim="8000"/>
            <a:headEnd type="none" w="sm" len="sm"/>
            <a:tailEnd type="none" w="sm" len="sm"/>
          </a:ln>
        </p:spPr>
      </p:cxnSp>
      <p:sp>
        <p:nvSpPr>
          <p:cNvPr id="14" name="Google Shape;14;p14"/>
          <p:cNvSpPr txBox="1"/>
          <p:nvPr/>
        </p:nvSpPr>
        <p:spPr>
          <a:xfrm>
            <a:off x="0" y="5968370"/>
            <a:ext cx="12192000" cy="802551"/>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FFFFFF"/>
              </a:buClr>
              <a:buSzPts val="2400"/>
              <a:buFont typeface="Calibri"/>
              <a:buNone/>
            </a:pPr>
            <a:r>
              <a:rPr lang="en-US" sz="2400" b="0" i="0" u="none" strike="noStrike" cap="none">
                <a:solidFill>
                  <a:srgbClr val="FFFFFF"/>
                </a:solidFill>
                <a:latin typeface="Calibri"/>
                <a:ea typeface="Calibri"/>
                <a:cs typeface="Calibri"/>
                <a:sym typeface="Calibri"/>
              </a:rPr>
              <a:t>*** </a:t>
            </a:r>
            <a:r>
              <a:rPr lang="en-US" sz="2400" b="1" i="0" u="none" strike="noStrike" cap="none">
                <a:solidFill>
                  <a:srgbClr val="FFFFFF"/>
                </a:solidFill>
                <a:latin typeface="Calibri"/>
                <a:ea typeface="Calibri"/>
                <a:cs typeface="Calibri"/>
                <a:sym typeface="Calibri"/>
              </a:rPr>
              <a:t>PLEASE DELETE THIS INSTRUCTION SLIDE BEFORE PRESENTING FINAL PRESENTATION </a:t>
            </a:r>
            <a:r>
              <a:rPr lang="en-US" sz="2400" b="0" i="0" u="none" strike="noStrike" cap="none">
                <a:solidFill>
                  <a:srgbClr val="FFFFFF"/>
                </a:solidFill>
                <a:latin typeface="Calibri"/>
                <a:ea typeface="Calibri"/>
                <a:cs typeface="Calibri"/>
                <a:sym typeface="Calibri"/>
              </a:rPr>
              <a:t>*** </a:t>
            </a:r>
            <a:endParaRPr/>
          </a:p>
        </p:txBody>
      </p:sp>
      <p:cxnSp>
        <p:nvCxnSpPr>
          <p:cNvPr id="15" name="Google Shape;15;p14"/>
          <p:cNvCxnSpPr/>
          <p:nvPr/>
        </p:nvCxnSpPr>
        <p:spPr>
          <a:xfrm rot="10800000">
            <a:off x="1" y="5541676"/>
            <a:ext cx="12192000" cy="2"/>
          </a:xfrm>
          <a:prstGeom prst="straightConnector1">
            <a:avLst/>
          </a:prstGeom>
          <a:noFill/>
          <a:ln w="9525" cap="flat" cmpd="sng">
            <a:solidFill>
              <a:srgbClr val="FFFFFF"/>
            </a:solidFill>
            <a:prstDash val="solid"/>
            <a:miter lim="8000"/>
            <a:headEnd type="none" w="sm" len="sm"/>
            <a:tailEnd type="none" w="sm" len="sm"/>
          </a:ln>
        </p:spPr>
      </p:cxnSp>
      <p:sp>
        <p:nvSpPr>
          <p:cNvPr id="16" name="Google Shape;16;p14"/>
          <p:cNvSpPr txBox="1">
            <a:spLocks noGrp="1"/>
          </p:cNvSpPr>
          <p:nvPr>
            <p:ph type="title"/>
          </p:nvPr>
        </p:nvSpPr>
        <p:spPr>
          <a:xfrm>
            <a:off x="609600" y="92074"/>
            <a:ext cx="10972800" cy="1508127"/>
          </a:xfrm>
          <a:prstGeom prst="rect">
            <a:avLst/>
          </a:prstGeom>
          <a:noFill/>
          <a:ln>
            <a:noFill/>
          </a:ln>
        </p:spPr>
        <p:txBody>
          <a:bodyPr spcFirstLastPara="1" wrap="square" lIns="45675" tIns="45675" rIns="45675" bIns="4567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14"/>
          <p:cNvSpPr txBox="1">
            <a:spLocks noGrp="1"/>
          </p:cNvSpPr>
          <p:nvPr>
            <p:ph type="body" idx="1"/>
          </p:nvPr>
        </p:nvSpPr>
        <p:spPr>
          <a:xfrm>
            <a:off x="609600" y="1600200"/>
            <a:ext cx="10972800" cy="5257800"/>
          </a:xfrm>
          <a:prstGeom prst="rect">
            <a:avLst/>
          </a:prstGeom>
          <a:noFill/>
          <a:ln>
            <a:noFill/>
          </a:ln>
        </p:spPr>
        <p:txBody>
          <a:bodyPr spcFirstLastPara="1" wrap="square" lIns="45675" tIns="45675" rIns="45675" bIns="456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14"/>
          <p:cNvSpPr txBox="1">
            <a:spLocks noGrp="1"/>
          </p:cNvSpPr>
          <p:nvPr>
            <p:ph type="sldNum" idx="12"/>
          </p:nvPr>
        </p:nvSpPr>
        <p:spPr>
          <a:xfrm>
            <a:off x="8463984" y="6224243"/>
            <a:ext cx="273616" cy="264215"/>
          </a:xfrm>
          <a:prstGeom prst="rect">
            <a:avLst/>
          </a:prstGeom>
          <a:noFill/>
          <a:ln>
            <a:noFill/>
          </a:ln>
        </p:spPr>
        <p:txBody>
          <a:bodyPr spcFirstLastPara="1" wrap="square" lIns="45675" tIns="45675" rIns="45675" bIns="45675"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9.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nJ03KjwiIVMMoving/dancing%20song%20time" TargetMode="External"/><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hyperlink" Target="https://seinesaintdenis.fr/" TargetMode="External"/><Relationship Id="rId5" Type="http://schemas.openxmlformats.org/officeDocument/2006/relationships/hyperlink" Target="https://ville-saint-denis.fr/journal" TargetMode="Externa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TdLDeOczqCk"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
          <p:cNvSpPr txBox="1">
            <a:spLocks noGrp="1"/>
          </p:cNvSpPr>
          <p:nvPr>
            <p:ph type="subTitle" idx="4294967295"/>
          </p:nvPr>
        </p:nvSpPr>
        <p:spPr>
          <a:xfrm>
            <a:off x="57973" y="4239502"/>
            <a:ext cx="5611504" cy="1371902"/>
          </a:xfrm>
          <a:prstGeom prst="rect">
            <a:avLst/>
          </a:prstGeom>
          <a:noFill/>
          <a:ln>
            <a:noFill/>
          </a:ln>
        </p:spPr>
        <p:txBody>
          <a:bodyPr spcFirstLastPara="1" wrap="square" lIns="45675" tIns="45675" rIns="45675" bIns="45675" anchor="t" anchorCtr="0">
            <a:normAutofit/>
          </a:bodyPr>
          <a:lstStyle/>
          <a:p>
            <a:pPr marL="0" marR="0" lvl="0" indent="0" algn="l" rtl="0">
              <a:lnSpc>
                <a:spcPct val="100000"/>
              </a:lnSpc>
              <a:spcBef>
                <a:spcPts val="0"/>
              </a:spcBef>
              <a:spcAft>
                <a:spcPts val="0"/>
              </a:spcAft>
              <a:buClr>
                <a:srgbClr val="FFFFFF"/>
              </a:buClr>
              <a:buSzPts val="2400"/>
              <a:buFont typeface="Helvetica Neue"/>
              <a:buNone/>
            </a:pPr>
            <a:r>
              <a:rPr lang="en-US" sz="2400" b="1" i="0" u="none" strike="noStrike" cap="none">
                <a:solidFill>
                  <a:srgbClr val="FFFFFF"/>
                </a:solidFill>
                <a:latin typeface="Helvetica Neue"/>
                <a:ea typeface="Helvetica Neue"/>
                <a:cs typeface="Helvetica Neue"/>
                <a:sym typeface="Helvetica Neue"/>
              </a:rPr>
              <a:t>Module 4 - Parent-child language group </a:t>
            </a:r>
            <a:endParaRPr/>
          </a:p>
        </p:txBody>
      </p:sp>
      <p:sp>
        <p:nvSpPr>
          <p:cNvPr id="217" name="Google Shape;217;p1"/>
          <p:cNvSpPr txBox="1">
            <a:spLocks noGrp="1"/>
          </p:cNvSpPr>
          <p:nvPr>
            <p:ph type="body" idx="2"/>
          </p:nvPr>
        </p:nvSpPr>
        <p:spPr>
          <a:xfrm>
            <a:off x="119563" y="2787125"/>
            <a:ext cx="5382462" cy="533102"/>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Clr>
                <a:srgbClr val="FFFFFF"/>
              </a:buClr>
              <a:buSzPts val="2400"/>
              <a:buFont typeface="Calibri"/>
              <a:buNone/>
            </a:pPr>
            <a:r>
              <a:rPr lang="en-US" sz="2400" b="1">
                <a:solidFill>
                  <a:srgbClr val="FFFFFF"/>
                </a:solidFill>
                <a:latin typeface="Calibri"/>
                <a:ea typeface="Calibri"/>
                <a:cs typeface="Calibri"/>
                <a:sym typeface="Calibri"/>
              </a:rPr>
              <a:t>Training Course: Surviving Digital </a:t>
            </a:r>
            <a:endParaRPr/>
          </a:p>
        </p:txBody>
      </p:sp>
      <p:sp>
        <p:nvSpPr>
          <p:cNvPr id="218" name="Google Shape;218;p1"/>
          <p:cNvSpPr txBox="1">
            <a:spLocks noGrp="1"/>
          </p:cNvSpPr>
          <p:nvPr>
            <p:ph type="body" idx="3"/>
          </p:nvPr>
        </p:nvSpPr>
        <p:spPr>
          <a:xfrm>
            <a:off x="7840715" y="5611393"/>
            <a:ext cx="3700104" cy="731142"/>
          </a:xfrm>
          <a:prstGeom prst="rect">
            <a:avLst/>
          </a:prstGeom>
          <a:noFill/>
          <a:ln>
            <a:noFill/>
          </a:ln>
        </p:spPr>
        <p:txBody>
          <a:bodyPr spcFirstLastPara="1" wrap="square" lIns="45675" tIns="45675" rIns="45675" bIns="45675" anchor="ctr" anchorCtr="0">
            <a:normAutofit/>
          </a:bodyPr>
          <a:lstStyle/>
          <a:p>
            <a:pPr marL="0" lvl="0" indent="0" algn="r" rtl="0">
              <a:lnSpc>
                <a:spcPct val="90000"/>
              </a:lnSpc>
              <a:spcBef>
                <a:spcPts val="0"/>
              </a:spcBef>
              <a:spcAft>
                <a:spcPts val="0"/>
              </a:spcAft>
              <a:buClr>
                <a:srgbClr val="FFFFFF"/>
              </a:buClr>
              <a:buSzPts val="2500"/>
              <a:buFont typeface="Calibri"/>
              <a:buNone/>
            </a:pPr>
            <a:r>
              <a:rPr lang="en-US" sz="2400" b="1">
                <a:solidFill>
                  <a:srgbClr val="FFFFFF"/>
                </a:solidFill>
                <a:latin typeface="Calibri"/>
                <a:ea typeface="Calibri"/>
                <a:cs typeface="Calibri"/>
                <a:sym typeface="Calibri"/>
              </a:rPr>
              <a:t>www.survivingdigital.eu</a:t>
            </a:r>
            <a:endParaRPr sz="2400">
              <a:latin typeface="Calibri"/>
              <a:ea typeface="Calibri"/>
              <a:cs typeface="Calibri"/>
              <a:sym typeface="Calibri"/>
            </a:endParaRPr>
          </a:p>
        </p:txBody>
      </p:sp>
      <p:pic>
        <p:nvPicPr>
          <p:cNvPr id="219" name="Google Shape;219;p1" descr="Google Shape;220;p1"/>
          <p:cNvPicPr preferRelativeResize="0"/>
          <p:nvPr/>
        </p:nvPicPr>
        <p:blipFill rotWithShape="1">
          <a:blip r:embed="rId3">
            <a:alphaModFix/>
          </a:blip>
          <a:srcRect/>
          <a:stretch/>
        </p:blipFill>
        <p:spPr>
          <a:xfrm>
            <a:off x="5846886" y="368947"/>
            <a:ext cx="4725914" cy="3484061"/>
          </a:xfrm>
          <a:prstGeom prst="rect">
            <a:avLst/>
          </a:prstGeom>
          <a:noFill/>
          <a:ln>
            <a:noFill/>
          </a:ln>
        </p:spPr>
      </p:pic>
      <p:pic>
        <p:nvPicPr>
          <p:cNvPr id="220" name="Google Shape;220;p1" descr="Google Shape;221;p1"/>
          <p:cNvPicPr preferRelativeResize="0"/>
          <p:nvPr/>
        </p:nvPicPr>
        <p:blipFill rotWithShape="1">
          <a:blip r:embed="rId4">
            <a:alphaModFix/>
          </a:blip>
          <a:srcRect/>
          <a:stretch/>
        </p:blipFill>
        <p:spPr>
          <a:xfrm>
            <a:off x="5846886" y="3333160"/>
            <a:ext cx="2102299" cy="1859726"/>
          </a:xfrm>
          <a:prstGeom prst="rect">
            <a:avLst/>
          </a:prstGeom>
          <a:noFill/>
          <a:ln>
            <a:noFill/>
          </a:ln>
        </p:spPr>
      </p:pic>
      <p:pic>
        <p:nvPicPr>
          <p:cNvPr id="221" name="Google Shape;221;p1" descr="Google Shape;222;p1"/>
          <p:cNvPicPr preferRelativeResize="0"/>
          <p:nvPr/>
        </p:nvPicPr>
        <p:blipFill rotWithShape="1">
          <a:blip r:embed="rId5">
            <a:alphaModFix/>
          </a:blip>
          <a:srcRect/>
          <a:stretch/>
        </p:blipFill>
        <p:spPr>
          <a:xfrm>
            <a:off x="7949183" y="3404472"/>
            <a:ext cx="2623617" cy="1788413"/>
          </a:xfrm>
          <a:prstGeom prst="rect">
            <a:avLst/>
          </a:prstGeom>
          <a:noFill/>
          <a:ln>
            <a:noFill/>
          </a:ln>
          <a:effectLst>
            <a:outerShdw blurRad="292100" dist="139700" dir="2700000" rotWithShape="0">
              <a:srgbClr val="333333">
                <a:alpha val="63921"/>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0"/>
          <p:cNvSpPr txBox="1">
            <a:spLocks noGrp="1"/>
          </p:cNvSpPr>
          <p:nvPr>
            <p:ph type="body" idx="1"/>
          </p:nvPr>
        </p:nvSpPr>
        <p:spPr>
          <a:xfrm>
            <a:off x="300324" y="1312949"/>
            <a:ext cx="5795702" cy="5064302"/>
          </a:xfrm>
          <a:prstGeom prst="rect">
            <a:avLst/>
          </a:prstGeom>
          <a:noFill/>
          <a:ln>
            <a:noFill/>
          </a:ln>
        </p:spPr>
        <p:txBody>
          <a:bodyPr spcFirstLastPara="1" wrap="square" lIns="45675" tIns="45675" rIns="45675" bIns="45675" anchor="t" anchorCtr="0">
            <a:normAutofit/>
          </a:bodyPr>
          <a:lstStyle/>
          <a:p>
            <a:pPr marL="228600" lvl="0" indent="-228600" algn="just" rtl="0">
              <a:lnSpc>
                <a:spcPct val="100000"/>
              </a:lnSpc>
              <a:spcBef>
                <a:spcPts val="0"/>
              </a:spcBef>
              <a:spcAft>
                <a:spcPts val="0"/>
              </a:spcAft>
              <a:buClr>
                <a:srgbClr val="FFFFFF"/>
              </a:buClr>
              <a:buSzPts val="1200"/>
              <a:buFont typeface="Calibri"/>
              <a:buNone/>
            </a:pPr>
            <a:r>
              <a:rPr lang="en-US" sz="1200"/>
              <a:t>    Max 10 min - prepare coloring pictures related to the theme -  each child chooses an image, has to name it - and chooses the coloring colors by naming them - have them repeat the images and colors to the animator and to the parent- have them color the picture- at the end, return to the circle and each child recalls the name of his image and the colors chosen. </a:t>
            </a:r>
            <a:endParaRPr/>
          </a:p>
          <a:p>
            <a:pPr marL="228600" lvl="0" indent="-228600" algn="just" rtl="0">
              <a:lnSpc>
                <a:spcPct val="100000"/>
              </a:lnSpc>
              <a:spcBef>
                <a:spcPts val="1000"/>
              </a:spcBef>
              <a:spcAft>
                <a:spcPts val="0"/>
              </a:spcAft>
              <a:buClr>
                <a:srgbClr val="FFFFFF"/>
              </a:buClr>
              <a:buSzPts val="1200"/>
              <a:buFont typeface="Calibri"/>
              <a:buNone/>
            </a:pPr>
            <a:r>
              <a:rPr lang="en-US" sz="1200"/>
              <a:t>    Or you can also collect old magazines or photopies with different pictures - ask the children to find a picture related to the theme - ask them to name it, cut it out and stick it on a large sheet with the other children's pictures, separating them by theme.</a:t>
            </a:r>
            <a:endParaRPr/>
          </a:p>
          <a:p>
            <a:pPr marL="228600" lvl="0" indent="-228600" algn="just" rtl="0">
              <a:lnSpc>
                <a:spcPct val="100000"/>
              </a:lnSpc>
              <a:spcBef>
                <a:spcPts val="1000"/>
              </a:spcBef>
              <a:spcAft>
                <a:spcPts val="0"/>
              </a:spcAft>
              <a:buClr>
                <a:srgbClr val="FFFFFF"/>
              </a:buClr>
              <a:buSzPts val="1200"/>
              <a:buFont typeface="Calibri"/>
              <a:buNone/>
            </a:pPr>
            <a:r>
              <a:rPr lang="en-US" sz="1200"/>
              <a:t>     Max 10 min - Choosing a challenge for the next session to parents, based on the exercises of the day - discuss with parents (and children) to choose together a challenge to do during the week - it could be to learn the nursery rhyme, or to color another picture, to repeat the names learnt during the session…. </a:t>
            </a:r>
            <a:endParaRPr/>
          </a:p>
          <a:p>
            <a:pPr marL="228600" lvl="0" indent="-228600" algn="just" rtl="0">
              <a:lnSpc>
                <a:spcPct val="100000"/>
              </a:lnSpc>
              <a:spcBef>
                <a:spcPts val="1000"/>
              </a:spcBef>
              <a:spcAft>
                <a:spcPts val="0"/>
              </a:spcAft>
              <a:buClr>
                <a:srgbClr val="FFFFFF"/>
              </a:buClr>
              <a:buSzPts val="1200"/>
              <a:buFont typeface="Calibri"/>
              <a:buNone/>
            </a:pPr>
            <a:r>
              <a:rPr lang="en-US" sz="1200"/>
              <a:t>    Decide together on the theme for the next session - to help them, propose different session topics (explaining the theme) and see if anyone has another idea - then hold a vote (by raising your hand to choose the theme if needed)  for both children and parents </a:t>
            </a:r>
            <a:endParaRPr/>
          </a:p>
          <a:p>
            <a:pPr marL="228600" lvl="0" indent="-228600" algn="just" rtl="0">
              <a:lnSpc>
                <a:spcPct val="100000"/>
              </a:lnSpc>
              <a:spcBef>
                <a:spcPts val="1000"/>
              </a:spcBef>
              <a:spcAft>
                <a:spcPts val="0"/>
              </a:spcAft>
              <a:buClr>
                <a:srgbClr val="FFFFFF"/>
              </a:buClr>
              <a:buSzPts val="1200"/>
              <a:buFont typeface="Calibri"/>
              <a:buNone/>
            </a:pPr>
            <a:r>
              <a:rPr lang="en-US" sz="1200"/>
              <a:t>      5 min: a ending ritual, a song to say goodbye (always the same).</a:t>
            </a:r>
            <a:endParaRPr/>
          </a:p>
        </p:txBody>
      </p:sp>
      <p:sp>
        <p:nvSpPr>
          <p:cNvPr id="311" name="Google Shape;311;p10"/>
          <p:cNvSpPr txBox="1">
            <a:spLocks noGrp="1"/>
          </p:cNvSpPr>
          <p:nvPr>
            <p:ph type="body" idx="3"/>
          </p:nvPr>
        </p:nvSpPr>
        <p:spPr>
          <a:xfrm>
            <a:off x="300324" y="330075"/>
            <a:ext cx="5795702" cy="88650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Activity: Use of coloring pictures…</a:t>
            </a:r>
            <a:endParaRPr/>
          </a:p>
        </p:txBody>
      </p:sp>
      <p:pic>
        <p:nvPicPr>
          <p:cNvPr id="312" name="Google Shape;312;p10" descr="Google Shape;313;p10"/>
          <p:cNvPicPr preferRelativeResize="0"/>
          <p:nvPr/>
        </p:nvPicPr>
        <p:blipFill rotWithShape="1">
          <a:blip r:embed="rId3">
            <a:alphaModFix/>
          </a:blip>
          <a:srcRect/>
          <a:stretch/>
        </p:blipFill>
        <p:spPr>
          <a:xfrm>
            <a:off x="7519199" y="1033375"/>
            <a:ext cx="2482002" cy="1704751"/>
          </a:xfrm>
          <a:prstGeom prst="rect">
            <a:avLst/>
          </a:prstGeom>
          <a:noFill/>
          <a:ln>
            <a:noFill/>
          </a:ln>
        </p:spPr>
      </p:pic>
      <p:pic>
        <p:nvPicPr>
          <p:cNvPr id="313" name="Google Shape;313;p10" descr="Google Shape;314;p10"/>
          <p:cNvPicPr preferRelativeResize="0"/>
          <p:nvPr/>
        </p:nvPicPr>
        <p:blipFill rotWithShape="1">
          <a:blip r:embed="rId4">
            <a:alphaModFix/>
          </a:blip>
          <a:srcRect/>
          <a:stretch/>
        </p:blipFill>
        <p:spPr>
          <a:xfrm>
            <a:off x="7001198" y="2738117"/>
            <a:ext cx="3684205" cy="1481027"/>
          </a:xfrm>
          <a:prstGeom prst="rect">
            <a:avLst/>
          </a:prstGeom>
          <a:noFill/>
          <a:ln>
            <a:noFill/>
          </a:ln>
        </p:spPr>
      </p:pic>
      <p:pic>
        <p:nvPicPr>
          <p:cNvPr id="314" name="Google Shape;314;p10" descr="Google Shape;315;p10"/>
          <p:cNvPicPr preferRelativeResize="0"/>
          <p:nvPr/>
        </p:nvPicPr>
        <p:blipFill rotWithShape="1">
          <a:blip r:embed="rId5">
            <a:alphaModFix/>
          </a:blip>
          <a:srcRect/>
          <a:stretch/>
        </p:blipFill>
        <p:spPr>
          <a:xfrm>
            <a:off x="7001199" y="4219149"/>
            <a:ext cx="3684201" cy="1244476"/>
          </a:xfrm>
          <a:prstGeom prst="rect">
            <a:avLst/>
          </a:prstGeom>
          <a:noFill/>
          <a:ln>
            <a:noFill/>
          </a:ln>
        </p:spPr>
      </p:pic>
      <p:sp>
        <p:nvSpPr>
          <p:cNvPr id="315" name="Google Shape;315;p10"/>
          <p:cNvSpPr txBox="1"/>
          <p:nvPr/>
        </p:nvSpPr>
        <p:spPr>
          <a:xfrm>
            <a:off x="2055724" y="1639958"/>
            <a:ext cx="3000001"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sp>
        <p:nvSpPr>
          <p:cNvPr id="316" name="Google Shape;316;p10"/>
          <p:cNvSpPr txBox="1"/>
          <p:nvPr/>
        </p:nvSpPr>
        <p:spPr>
          <a:xfrm>
            <a:off x="1969374" y="-2513442"/>
            <a:ext cx="3000001"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1"/>
          <p:cNvSpPr txBox="1">
            <a:spLocks noGrp="1"/>
          </p:cNvSpPr>
          <p:nvPr>
            <p:ph type="body" idx="1"/>
          </p:nvPr>
        </p:nvSpPr>
        <p:spPr>
          <a:xfrm>
            <a:off x="439274" y="1192224"/>
            <a:ext cx="5370302" cy="4762501"/>
          </a:xfrm>
          <a:prstGeom prst="rect">
            <a:avLst/>
          </a:prstGeom>
          <a:noFill/>
          <a:ln>
            <a:noFill/>
          </a:ln>
        </p:spPr>
        <p:txBody>
          <a:bodyPr spcFirstLastPara="1" wrap="square" lIns="45675" tIns="45675" rIns="45675" bIns="45675" anchor="t" anchorCtr="0">
            <a:normAutofit/>
          </a:bodyPr>
          <a:lstStyle/>
          <a:p>
            <a:pPr marL="0" lvl="0" indent="0" algn="just" rtl="0">
              <a:lnSpc>
                <a:spcPct val="80000"/>
              </a:lnSpc>
              <a:spcBef>
                <a:spcPts val="0"/>
              </a:spcBef>
              <a:spcAft>
                <a:spcPts val="0"/>
              </a:spcAft>
              <a:buClr>
                <a:srgbClr val="FFFFFF"/>
              </a:buClr>
              <a:buSzPts val="1200"/>
              <a:buFont typeface="Calibri"/>
              <a:buNone/>
            </a:pPr>
            <a:r>
              <a:rPr lang="en-US" sz="1200"/>
              <a:t> 5 min : each parent and child  stand in circle, says hello (give his first name) – all together sing the beginning ritual  song.  Have them sit in circle.</a:t>
            </a:r>
            <a:endParaRPr sz="1200">
              <a:solidFill>
                <a:schemeClr val="accent1"/>
              </a:solidFill>
            </a:endParaRPr>
          </a:p>
          <a:p>
            <a:pPr marL="0" lvl="0" indent="0" algn="just" rtl="0">
              <a:lnSpc>
                <a:spcPct val="80000"/>
              </a:lnSpc>
              <a:spcBef>
                <a:spcPts val="0"/>
              </a:spcBef>
              <a:spcAft>
                <a:spcPts val="0"/>
              </a:spcAft>
              <a:buClr>
                <a:srgbClr val="FFFFFF"/>
              </a:buClr>
              <a:buSzPts val="1200"/>
              <a:buFont typeface="Calibri"/>
              <a:buNone/>
            </a:pPr>
            <a:r>
              <a:rPr lang="en-US" sz="1200"/>
              <a:t>5 min - take a photo from the theme of the previous session and ask them in turn if they remember - have all the children repeat the name of the image.</a:t>
            </a:r>
            <a:endParaRPr sz="1200">
              <a:solidFill>
                <a:srgbClr val="000000"/>
              </a:solidFill>
            </a:endParaRPr>
          </a:p>
          <a:p>
            <a:pPr marL="0" lvl="0" indent="0" algn="just" rtl="0">
              <a:lnSpc>
                <a:spcPct val="80000"/>
              </a:lnSpc>
              <a:spcBef>
                <a:spcPts val="0"/>
              </a:spcBef>
              <a:spcAft>
                <a:spcPts val="0"/>
              </a:spcAft>
              <a:buClr>
                <a:srgbClr val="FFFFFF"/>
              </a:buClr>
              <a:buSzPts val="1200"/>
              <a:buFont typeface="Calibri"/>
              <a:buNone/>
            </a:pPr>
            <a:endParaRPr sz="1200"/>
          </a:p>
          <a:p>
            <a:pPr marL="0" lvl="0" indent="0" algn="just" rtl="0">
              <a:lnSpc>
                <a:spcPct val="80000"/>
              </a:lnSpc>
              <a:spcBef>
                <a:spcPts val="0"/>
              </a:spcBef>
              <a:spcAft>
                <a:spcPts val="0"/>
              </a:spcAft>
              <a:buClr>
                <a:srgbClr val="FFFFFF"/>
              </a:buClr>
              <a:buSzPts val="1200"/>
              <a:buFont typeface="Calibri"/>
              <a:buNone/>
            </a:pPr>
            <a:r>
              <a:rPr lang="en-US" sz="1200"/>
              <a:t>10 min : Make guess images with common fruits (max 8 to 10) : apple, banana, grape, apricot, strawberry, lemon, ... you can also have objects / games on the subject so that the children can touch and manipulate them, giving the name. </a:t>
            </a:r>
            <a:endParaRPr sz="1200">
              <a:solidFill>
                <a:srgbClr val="000000"/>
              </a:solidFill>
            </a:endParaRPr>
          </a:p>
          <a:p>
            <a:pPr marL="0" lvl="0" indent="0" algn="just" rtl="0">
              <a:lnSpc>
                <a:spcPct val="80000"/>
              </a:lnSpc>
              <a:spcBef>
                <a:spcPts val="0"/>
              </a:spcBef>
              <a:spcAft>
                <a:spcPts val="0"/>
              </a:spcAft>
              <a:buClr>
                <a:srgbClr val="FFFFFF"/>
              </a:buClr>
              <a:buSzPts val="1200"/>
              <a:buFont typeface="Calibri"/>
              <a:buNone/>
            </a:pPr>
            <a:r>
              <a:rPr lang="en-US" sz="1200"/>
              <a:t>Have them  guess and  repeat the names all together and then in turn - ask everyone which fruit they prefer (children and parents)</a:t>
            </a:r>
            <a:endParaRPr sz="1200">
              <a:solidFill>
                <a:srgbClr val="000000"/>
              </a:solidFill>
            </a:endParaRPr>
          </a:p>
          <a:p>
            <a:pPr marL="0" lvl="0" indent="0" algn="just" rtl="0">
              <a:lnSpc>
                <a:spcPct val="80000"/>
              </a:lnSpc>
              <a:spcBef>
                <a:spcPts val="0"/>
              </a:spcBef>
              <a:spcAft>
                <a:spcPts val="0"/>
              </a:spcAft>
              <a:buClr>
                <a:srgbClr val="FFFFFF"/>
              </a:buClr>
              <a:buSzPts val="1200"/>
              <a:buFont typeface="Calibri"/>
              <a:buNone/>
            </a:pPr>
            <a:r>
              <a:rPr lang="en-US" sz="1200"/>
              <a:t> </a:t>
            </a:r>
            <a:endParaRPr sz="1200">
              <a:solidFill>
                <a:srgbClr val="000000"/>
              </a:solidFill>
            </a:endParaRPr>
          </a:p>
          <a:p>
            <a:pPr marL="0" lvl="0" indent="0" algn="just" rtl="0">
              <a:lnSpc>
                <a:spcPct val="80000"/>
              </a:lnSpc>
              <a:spcBef>
                <a:spcPts val="0"/>
              </a:spcBef>
              <a:spcAft>
                <a:spcPts val="0"/>
              </a:spcAft>
              <a:buClr>
                <a:srgbClr val="FFFFFF"/>
              </a:buClr>
              <a:buSzPts val="1200"/>
              <a:buFont typeface="Calibri"/>
              <a:buNone/>
            </a:pPr>
            <a:r>
              <a:rPr lang="en-US" sz="1200"/>
              <a:t>10 min – Moving/dancing song time </a:t>
            </a:r>
            <a:r>
              <a:rPr lang="en-US" sz="1200" u="sng">
                <a:solidFill>
                  <a:srgbClr val="0000FF"/>
                </a:solidFill>
                <a:hlinkClick r:id="rId3">
                  <a:extLst>
                    <a:ext uri="{A12FA001-AC4F-418D-AE19-62706E023703}">
                      <ahyp:hlinkClr xmlns:ahyp="http://schemas.microsoft.com/office/drawing/2018/hyperlinkcolor" val="tx"/>
                    </a:ext>
                  </a:extLst>
                </a:hlinkClick>
              </a:rPr>
              <a:t>example </a:t>
            </a:r>
            <a:r>
              <a:rPr lang="en-US" sz="1200"/>
              <a:t>listen to the song (without showing the video, only the sound) - try to find the fruits named in the song and collect the images - stick them in a row on a large sheet of paper on the wall - repeat the song as many times as needed</a:t>
            </a:r>
            <a:r>
              <a:rPr lang="en-US" sz="1200">
                <a:solidFill>
                  <a:srgbClr val="000000"/>
                </a:solidFill>
              </a:rPr>
              <a:t> </a:t>
            </a:r>
            <a:r>
              <a:rPr lang="en-US" sz="1200"/>
              <a:t>the child  asks the parent what he wants to eat, and gives it to him by repeating  the name of the fruit.</a:t>
            </a:r>
            <a:endParaRPr sz="1200"/>
          </a:p>
          <a:p>
            <a:pPr marL="0" lvl="0" indent="0" algn="just" rtl="0">
              <a:lnSpc>
                <a:spcPct val="80000"/>
              </a:lnSpc>
              <a:spcBef>
                <a:spcPts val="0"/>
              </a:spcBef>
              <a:spcAft>
                <a:spcPts val="0"/>
              </a:spcAft>
              <a:buClr>
                <a:srgbClr val="FFFFFF"/>
              </a:buClr>
              <a:buSzPts val="1200"/>
              <a:buFont typeface="Calibri"/>
              <a:buNone/>
            </a:pPr>
            <a:endParaRPr sz="1200"/>
          </a:p>
          <a:p>
            <a:pPr marL="0" lvl="0" indent="0" algn="just" rtl="0">
              <a:lnSpc>
                <a:spcPct val="80000"/>
              </a:lnSpc>
              <a:spcBef>
                <a:spcPts val="0"/>
              </a:spcBef>
              <a:spcAft>
                <a:spcPts val="0"/>
              </a:spcAft>
              <a:buClr>
                <a:srgbClr val="FFFFFF"/>
              </a:buClr>
              <a:buSzPts val="1200"/>
              <a:buFont typeface="Calibri"/>
              <a:buNone/>
            </a:pPr>
            <a:r>
              <a:rPr lang="en-US" sz="1200"/>
              <a:t>Max 10 min - prepare coloring pictures  of fruits - each child chooses an image, has to name it - and chooses the coloring colors by naming them - have them repeat the images and colors to the animator and to the parent- have them color the picture- at the end, return to the circle and each child recalls the name of his image and the colors chosen. </a:t>
            </a:r>
            <a:endParaRPr sz="1200"/>
          </a:p>
          <a:p>
            <a:pPr marL="0" lvl="0" indent="0" algn="just" rtl="0">
              <a:lnSpc>
                <a:spcPct val="80000"/>
              </a:lnSpc>
              <a:spcBef>
                <a:spcPts val="0"/>
              </a:spcBef>
              <a:spcAft>
                <a:spcPts val="0"/>
              </a:spcAft>
              <a:buClr>
                <a:srgbClr val="FFFFFF"/>
              </a:buClr>
              <a:buSzPts val="1200"/>
              <a:buFont typeface="Calibri"/>
              <a:buNone/>
            </a:pPr>
            <a:endParaRPr sz="1200"/>
          </a:p>
          <a:p>
            <a:pPr marL="0" lvl="0" indent="0" algn="just" rtl="0">
              <a:lnSpc>
                <a:spcPct val="80000"/>
              </a:lnSpc>
              <a:spcBef>
                <a:spcPts val="0"/>
              </a:spcBef>
              <a:spcAft>
                <a:spcPts val="0"/>
              </a:spcAft>
              <a:buClr>
                <a:srgbClr val="FFFFFF"/>
              </a:buClr>
              <a:buSzPts val="1200"/>
              <a:buFont typeface="Calibri"/>
              <a:buNone/>
            </a:pPr>
            <a:r>
              <a:rPr lang="en-US" sz="1200" b="1"/>
              <a:t>10 min </a:t>
            </a:r>
            <a:endParaRPr sz="1200">
              <a:solidFill>
                <a:srgbClr val="000000"/>
              </a:solidFill>
            </a:endParaRPr>
          </a:p>
          <a:p>
            <a:pPr marL="0" lvl="0" indent="0" algn="just" rtl="0">
              <a:lnSpc>
                <a:spcPct val="80000"/>
              </a:lnSpc>
              <a:spcBef>
                <a:spcPts val="0"/>
              </a:spcBef>
              <a:spcAft>
                <a:spcPts val="0"/>
              </a:spcAft>
              <a:buClr>
                <a:srgbClr val="FFFFFF"/>
              </a:buClr>
              <a:buSzPts val="1200"/>
              <a:buFont typeface="Calibri"/>
              <a:buNone/>
            </a:pPr>
            <a:r>
              <a:rPr lang="en-US" sz="1200" b="1"/>
              <a:t>Objective for the next session</a:t>
            </a:r>
            <a:r>
              <a:rPr lang="en-US" sz="1200" b="0"/>
              <a:t>: discussed with the group – for ex try to remember and name the fruits they have eaten during the week. Each child brings home 3 pictures of fruits to be colored and shown at the next session</a:t>
            </a:r>
            <a:endParaRPr sz="1200">
              <a:solidFill>
                <a:schemeClr val="accent1"/>
              </a:solidFill>
            </a:endParaRPr>
          </a:p>
          <a:p>
            <a:pPr marL="0" lvl="0" indent="0" algn="just" rtl="0">
              <a:lnSpc>
                <a:spcPct val="80000"/>
              </a:lnSpc>
              <a:spcBef>
                <a:spcPts val="0"/>
              </a:spcBef>
              <a:spcAft>
                <a:spcPts val="0"/>
              </a:spcAft>
              <a:buClr>
                <a:srgbClr val="FFFFFF"/>
              </a:buClr>
              <a:buSzPts val="1200"/>
              <a:buFont typeface="Calibri"/>
              <a:buNone/>
            </a:pPr>
            <a:r>
              <a:rPr lang="en-US" sz="1200"/>
              <a:t>a ending ritual, a song to say goodbye (always the same) and everyone say « goodbye » in the circle.</a:t>
            </a:r>
            <a:endParaRPr sz="1200"/>
          </a:p>
        </p:txBody>
      </p:sp>
      <p:sp>
        <p:nvSpPr>
          <p:cNvPr id="322" name="Google Shape;322;p11"/>
          <p:cNvSpPr txBox="1">
            <a:spLocks noGrp="1"/>
          </p:cNvSpPr>
          <p:nvPr>
            <p:ph type="body" idx="3"/>
          </p:nvPr>
        </p:nvSpPr>
        <p:spPr>
          <a:xfrm>
            <a:off x="439274" y="210875"/>
            <a:ext cx="5644501" cy="82260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Activity : one session on the theme of the fruits</a:t>
            </a:r>
            <a:endParaRPr/>
          </a:p>
        </p:txBody>
      </p:sp>
      <p:pic>
        <p:nvPicPr>
          <p:cNvPr id="323" name="Google Shape;323;p11" descr="Google Shape;324;p11"/>
          <p:cNvPicPr preferRelativeResize="0"/>
          <p:nvPr/>
        </p:nvPicPr>
        <p:blipFill rotWithShape="1">
          <a:blip r:embed="rId4">
            <a:alphaModFix/>
          </a:blip>
          <a:srcRect/>
          <a:stretch/>
        </p:blipFill>
        <p:spPr>
          <a:xfrm>
            <a:off x="7280519" y="2577365"/>
            <a:ext cx="3797302" cy="1217468"/>
          </a:xfrm>
          <a:prstGeom prst="rect">
            <a:avLst/>
          </a:prstGeom>
          <a:noFill/>
          <a:ln>
            <a:noFill/>
          </a:ln>
        </p:spPr>
      </p:pic>
      <p:pic>
        <p:nvPicPr>
          <p:cNvPr id="324" name="Google Shape;324;p11" descr="Google Shape;325;p11"/>
          <p:cNvPicPr preferRelativeResize="0"/>
          <p:nvPr/>
        </p:nvPicPr>
        <p:blipFill rotWithShape="1">
          <a:blip r:embed="rId5">
            <a:alphaModFix/>
          </a:blip>
          <a:srcRect/>
          <a:stretch/>
        </p:blipFill>
        <p:spPr>
          <a:xfrm>
            <a:off x="7280519" y="3818304"/>
            <a:ext cx="1949452" cy="1568452"/>
          </a:xfrm>
          <a:prstGeom prst="rect">
            <a:avLst/>
          </a:prstGeom>
          <a:noFill/>
          <a:ln>
            <a:noFill/>
          </a:ln>
        </p:spPr>
      </p:pic>
      <p:pic>
        <p:nvPicPr>
          <p:cNvPr id="325" name="Google Shape;325;p11" descr="Google Shape;326;p11"/>
          <p:cNvPicPr preferRelativeResize="0"/>
          <p:nvPr/>
        </p:nvPicPr>
        <p:blipFill rotWithShape="1">
          <a:blip r:embed="rId6">
            <a:alphaModFix/>
          </a:blip>
          <a:srcRect/>
          <a:stretch/>
        </p:blipFill>
        <p:spPr>
          <a:xfrm>
            <a:off x="7280519" y="691417"/>
            <a:ext cx="3797302" cy="1885951"/>
          </a:xfrm>
          <a:prstGeom prst="rect">
            <a:avLst/>
          </a:prstGeom>
          <a:noFill/>
          <a:ln>
            <a:noFill/>
          </a:ln>
        </p:spPr>
      </p:pic>
      <p:pic>
        <p:nvPicPr>
          <p:cNvPr id="326" name="Google Shape;326;p11" descr="Google Shape;327;p11"/>
          <p:cNvPicPr preferRelativeResize="0"/>
          <p:nvPr/>
        </p:nvPicPr>
        <p:blipFill rotWithShape="1">
          <a:blip r:embed="rId7">
            <a:alphaModFix/>
          </a:blip>
          <a:srcRect/>
          <a:stretch/>
        </p:blipFill>
        <p:spPr>
          <a:xfrm>
            <a:off x="9229969" y="3818304"/>
            <a:ext cx="1847852" cy="157352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2"/>
          <p:cNvSpPr txBox="1">
            <a:spLocks noGrp="1"/>
          </p:cNvSpPr>
          <p:nvPr>
            <p:ph type="body" idx="1"/>
          </p:nvPr>
        </p:nvSpPr>
        <p:spPr>
          <a:xfrm>
            <a:off x="1286721" y="183146"/>
            <a:ext cx="11222618" cy="713816"/>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74659A"/>
              </a:buClr>
              <a:buSzPts val="3600"/>
              <a:buFont typeface="Calibri"/>
              <a:buNone/>
            </a:pPr>
            <a:r>
              <a:rPr lang="en-US" sz="3600" b="1">
                <a:solidFill>
                  <a:srgbClr val="74659A"/>
                </a:solidFill>
                <a:latin typeface="Calibri"/>
                <a:ea typeface="Calibri"/>
                <a:cs typeface="Calibri"/>
                <a:sym typeface="Calibri"/>
              </a:rPr>
              <a:t>Tips and suggestions </a:t>
            </a:r>
            <a:endParaRPr/>
          </a:p>
        </p:txBody>
      </p:sp>
      <p:sp>
        <p:nvSpPr>
          <p:cNvPr id="332" name="Google Shape;332;p12"/>
          <p:cNvSpPr txBox="1">
            <a:spLocks noGrp="1"/>
          </p:cNvSpPr>
          <p:nvPr>
            <p:ph type="body" idx="2"/>
          </p:nvPr>
        </p:nvSpPr>
        <p:spPr>
          <a:xfrm>
            <a:off x="3669200" y="1504250"/>
            <a:ext cx="7011301" cy="675901"/>
          </a:xfrm>
          <a:prstGeom prst="rect">
            <a:avLst/>
          </a:prstGeom>
          <a:noFill/>
          <a:ln>
            <a:noFill/>
          </a:ln>
        </p:spPr>
        <p:txBody>
          <a:bodyPr spcFirstLastPara="1" wrap="square" lIns="45675" tIns="45675" rIns="45675" bIns="45675" anchor="t" anchorCtr="0">
            <a:normAutofit/>
          </a:bodyPr>
          <a:lstStyle/>
          <a:p>
            <a:pPr marL="342900" lvl="0" indent="-342900" algn="just" rtl="0">
              <a:lnSpc>
                <a:spcPct val="90000"/>
              </a:lnSpc>
              <a:spcBef>
                <a:spcPts val="0"/>
              </a:spcBef>
              <a:spcAft>
                <a:spcPts val="0"/>
              </a:spcAft>
              <a:buClr>
                <a:srgbClr val="FFFFFF"/>
              </a:buClr>
              <a:buSzPts val="1200"/>
              <a:buFont typeface="Calibri"/>
              <a:buNone/>
            </a:pPr>
            <a:r>
              <a:rPr lang="en-US" sz="1200" b="1">
                <a:solidFill>
                  <a:schemeClr val="lt1"/>
                </a:solidFill>
                <a:latin typeface="Calibri"/>
                <a:ea typeface="Calibri"/>
                <a:cs typeface="Calibri"/>
                <a:sym typeface="Calibri"/>
              </a:rPr>
              <a:t>Duration of sessions: allow 45 minutes rather than 1 hour, in order to have the full attention of children and parents</a:t>
            </a:r>
            <a:endParaRPr sz="1200" b="1">
              <a:solidFill>
                <a:schemeClr val="lt1"/>
              </a:solidFill>
              <a:highlight>
                <a:schemeClr val="lt1"/>
              </a:highlight>
              <a:latin typeface="Calibri"/>
              <a:ea typeface="Calibri"/>
              <a:cs typeface="Calibri"/>
              <a:sym typeface="Calibri"/>
            </a:endParaRPr>
          </a:p>
        </p:txBody>
      </p:sp>
      <p:sp>
        <p:nvSpPr>
          <p:cNvPr id="333" name="Google Shape;333;p12"/>
          <p:cNvSpPr txBox="1">
            <a:spLocks noGrp="1"/>
          </p:cNvSpPr>
          <p:nvPr>
            <p:ph type="body" idx="5"/>
          </p:nvPr>
        </p:nvSpPr>
        <p:spPr>
          <a:xfrm>
            <a:off x="1575713" y="1425125"/>
            <a:ext cx="738348" cy="578811"/>
          </a:xfrm>
          <a:prstGeom prst="rect">
            <a:avLst/>
          </a:prstGeom>
          <a:noFill/>
          <a:ln>
            <a:noFill/>
          </a:ln>
        </p:spPr>
        <p:txBody>
          <a:bodyPr spcFirstLastPara="1" wrap="square" lIns="45675" tIns="45675" rIns="45675" bIns="45675" anchor="ctr" anchorCtr="0">
            <a:normAutofit/>
          </a:bodyPr>
          <a:lstStyle/>
          <a:p>
            <a:pPr marL="0" lvl="0" indent="0" algn="ctr" rtl="0">
              <a:lnSpc>
                <a:spcPct val="90000"/>
              </a:lnSpc>
              <a:spcBef>
                <a:spcPts val="0"/>
              </a:spcBef>
              <a:spcAft>
                <a:spcPts val="0"/>
              </a:spcAft>
              <a:buClr>
                <a:srgbClr val="FFFFFF"/>
              </a:buClr>
              <a:buSzPts val="3300"/>
              <a:buFont typeface="Calibri"/>
              <a:buNone/>
            </a:pPr>
            <a:r>
              <a:rPr lang="en-US" sz="3300" b="1">
                <a:solidFill>
                  <a:srgbClr val="FFFFFF"/>
                </a:solidFill>
                <a:latin typeface="Calibri"/>
                <a:ea typeface="Calibri"/>
                <a:cs typeface="Calibri"/>
                <a:sym typeface="Calibri"/>
              </a:rPr>
              <a:t>01</a:t>
            </a:r>
            <a:endParaRPr/>
          </a:p>
        </p:txBody>
      </p:sp>
      <p:sp>
        <p:nvSpPr>
          <p:cNvPr id="334" name="Google Shape;334;p12"/>
          <p:cNvSpPr txBox="1">
            <a:spLocks noGrp="1"/>
          </p:cNvSpPr>
          <p:nvPr>
            <p:ph type="body" idx="7"/>
          </p:nvPr>
        </p:nvSpPr>
        <p:spPr>
          <a:xfrm>
            <a:off x="1575713" y="2441837"/>
            <a:ext cx="738348" cy="578810"/>
          </a:xfrm>
          <a:prstGeom prst="rect">
            <a:avLst/>
          </a:prstGeom>
          <a:noFill/>
          <a:ln>
            <a:noFill/>
          </a:ln>
        </p:spPr>
        <p:txBody>
          <a:bodyPr spcFirstLastPara="1" wrap="square" lIns="45675" tIns="45675" rIns="45675" bIns="45675" anchor="ctr" anchorCtr="0">
            <a:normAutofit/>
          </a:bodyPr>
          <a:lstStyle/>
          <a:p>
            <a:pPr marL="0" lvl="0" indent="0" algn="ctr" rtl="0">
              <a:lnSpc>
                <a:spcPct val="90000"/>
              </a:lnSpc>
              <a:spcBef>
                <a:spcPts val="0"/>
              </a:spcBef>
              <a:spcAft>
                <a:spcPts val="0"/>
              </a:spcAft>
              <a:buClr>
                <a:srgbClr val="FFFFFF"/>
              </a:buClr>
              <a:buSzPts val="3300"/>
              <a:buFont typeface="Calibri"/>
              <a:buNone/>
            </a:pPr>
            <a:r>
              <a:rPr lang="en-US" sz="3300" b="1">
                <a:solidFill>
                  <a:srgbClr val="FFFFFF"/>
                </a:solidFill>
                <a:latin typeface="Calibri"/>
                <a:ea typeface="Calibri"/>
                <a:cs typeface="Calibri"/>
                <a:sym typeface="Calibri"/>
              </a:rPr>
              <a:t>02</a:t>
            </a:r>
            <a:endParaRPr/>
          </a:p>
        </p:txBody>
      </p:sp>
      <p:sp>
        <p:nvSpPr>
          <p:cNvPr id="335" name="Google Shape;335;p12"/>
          <p:cNvSpPr txBox="1"/>
          <p:nvPr/>
        </p:nvSpPr>
        <p:spPr>
          <a:xfrm>
            <a:off x="3669200" y="2509223"/>
            <a:ext cx="7011300" cy="424800"/>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Organization of the sessions: set objectives before each session (objectives with the children / objectives with the parents) </a:t>
            </a:r>
            <a:endParaRPr sz="1200">
              <a:latin typeface="Calibri"/>
              <a:ea typeface="Calibri"/>
              <a:cs typeface="Calibri"/>
              <a:sym typeface="Calibri"/>
            </a:endParaRPr>
          </a:p>
        </p:txBody>
      </p:sp>
      <p:sp>
        <p:nvSpPr>
          <p:cNvPr id="336" name="Google Shape;336;p12"/>
          <p:cNvSpPr txBox="1"/>
          <p:nvPr/>
        </p:nvSpPr>
        <p:spPr>
          <a:xfrm>
            <a:off x="3191974" y="3560700"/>
            <a:ext cx="7117500" cy="258600"/>
          </a:xfrm>
          <a:prstGeom prst="rect">
            <a:avLst/>
          </a:prstGeom>
          <a:noFill/>
          <a:ln>
            <a:noFill/>
          </a:ln>
        </p:spPr>
        <p:txBody>
          <a:bodyPr spcFirstLastPara="1" wrap="square" lIns="45675" tIns="45675" rIns="45675" bIns="45675" anchor="t" anchorCtr="0">
            <a:spAutoFit/>
          </a:bodyPr>
          <a:lstStyle/>
          <a:p>
            <a:pPr marL="0" marR="0" lvl="0" indent="45720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Tools: use of different media to talk about the same theme</a:t>
            </a:r>
            <a:endParaRPr sz="1200">
              <a:latin typeface="Calibri"/>
              <a:ea typeface="Calibri"/>
              <a:cs typeface="Calibri"/>
              <a:sym typeface="Calibri"/>
            </a:endParaRPr>
          </a:p>
        </p:txBody>
      </p:sp>
      <p:sp>
        <p:nvSpPr>
          <p:cNvPr id="337" name="Google Shape;337;p12"/>
          <p:cNvSpPr txBox="1"/>
          <p:nvPr/>
        </p:nvSpPr>
        <p:spPr>
          <a:xfrm>
            <a:off x="3650724" y="4536025"/>
            <a:ext cx="6823200" cy="276900"/>
          </a:xfrm>
          <a:prstGeom prst="rect">
            <a:avLst/>
          </a:prstGeom>
          <a:noFill/>
          <a:ln>
            <a:noFill/>
          </a:ln>
        </p:spPr>
        <p:txBody>
          <a:bodyPr spcFirstLastPara="1" wrap="square" lIns="45675" tIns="45675" rIns="45675" bIns="45675" anchor="t" anchorCtr="0">
            <a:spAutoFit/>
          </a:bodyPr>
          <a:lstStyle/>
          <a:p>
            <a:pPr marL="0" marR="0" lvl="0" indent="0" algn="just" rtl="0">
              <a:lnSpc>
                <a:spcPct val="107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Activities: imagine activities that can be reproduced easily at home, and at no cost for families</a:t>
            </a:r>
            <a:endParaRPr sz="1200">
              <a:latin typeface="Calibri"/>
              <a:ea typeface="Calibri"/>
              <a:cs typeface="Calibri"/>
              <a:sym typeface="Calibri"/>
            </a:endParaRPr>
          </a:p>
        </p:txBody>
      </p:sp>
      <p:sp>
        <p:nvSpPr>
          <p:cNvPr id="338" name="Google Shape;338;p12"/>
          <p:cNvSpPr txBox="1"/>
          <p:nvPr/>
        </p:nvSpPr>
        <p:spPr>
          <a:xfrm>
            <a:off x="1575713" y="3408760"/>
            <a:ext cx="738348" cy="68825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03</a:t>
            </a:r>
            <a:endParaRPr/>
          </a:p>
        </p:txBody>
      </p:sp>
      <p:sp>
        <p:nvSpPr>
          <p:cNvPr id="339" name="Google Shape;339;p12"/>
          <p:cNvSpPr txBox="1"/>
          <p:nvPr/>
        </p:nvSpPr>
        <p:spPr>
          <a:xfrm>
            <a:off x="1575713" y="4437860"/>
            <a:ext cx="738348" cy="68825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04</a:t>
            </a:r>
            <a:endParaRPr/>
          </a:p>
        </p:txBody>
      </p:sp>
      <p:sp>
        <p:nvSpPr>
          <p:cNvPr id="340" name="Google Shape;340;p12"/>
          <p:cNvSpPr txBox="1"/>
          <p:nvPr/>
        </p:nvSpPr>
        <p:spPr>
          <a:xfrm>
            <a:off x="3595199" y="5600975"/>
            <a:ext cx="7337400" cy="258600"/>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   Group : make the parent work with other children and help with the workshops to limit the competition effect</a:t>
            </a:r>
            <a:endParaRPr sz="1200">
              <a:latin typeface="Calibri"/>
              <a:ea typeface="Calibri"/>
              <a:cs typeface="Calibri"/>
              <a:sym typeface="Calibri"/>
            </a:endParaRPr>
          </a:p>
        </p:txBody>
      </p:sp>
      <p:sp>
        <p:nvSpPr>
          <p:cNvPr id="341" name="Google Shape;341;p12"/>
          <p:cNvSpPr txBox="1"/>
          <p:nvPr/>
        </p:nvSpPr>
        <p:spPr>
          <a:xfrm>
            <a:off x="1575713" y="5466958"/>
            <a:ext cx="738348" cy="68825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3"/>
          <p:cNvSpPr txBox="1">
            <a:spLocks noGrp="1"/>
          </p:cNvSpPr>
          <p:nvPr>
            <p:ph type="body" idx="1"/>
          </p:nvPr>
        </p:nvSpPr>
        <p:spPr>
          <a:xfrm>
            <a:off x="605553" y="3848100"/>
            <a:ext cx="5404468" cy="1894778"/>
          </a:xfrm>
          <a:prstGeom prst="rect">
            <a:avLst/>
          </a:prstGeom>
          <a:noFill/>
          <a:ln>
            <a:noFill/>
          </a:ln>
        </p:spPr>
        <p:txBody>
          <a:bodyPr spcFirstLastPara="1" wrap="square" lIns="45675" tIns="45675" rIns="45675" bIns="45675" anchor="ctr" anchorCtr="0">
            <a:normAutofit/>
          </a:bodyPr>
          <a:lstStyle/>
          <a:p>
            <a:pPr marL="0" lvl="0" indent="0" algn="just" rtl="0">
              <a:lnSpc>
                <a:spcPct val="100000"/>
              </a:lnSpc>
              <a:spcBef>
                <a:spcPts val="0"/>
              </a:spcBef>
              <a:spcAft>
                <a:spcPts val="0"/>
              </a:spcAft>
              <a:buClr>
                <a:srgbClr val="FFFFFF"/>
              </a:buClr>
              <a:buSzPts val="1200"/>
              <a:buFont typeface="Calibri"/>
              <a:buNone/>
            </a:pPr>
            <a:r>
              <a:rPr lang="en-US" sz="1200"/>
              <a:t>Thank you for reading this module, and we hope you enjoyed it and learned some useful information. This module is part of the Surviving Digital Training Course, you can find the rest of the modules on our website. Be sure to keep up to date on the project by following us on our social media channels!</a:t>
            </a:r>
            <a:endParaRPr sz="1200"/>
          </a:p>
        </p:txBody>
      </p:sp>
      <p:sp>
        <p:nvSpPr>
          <p:cNvPr id="347" name="Google Shape;347;p13"/>
          <p:cNvSpPr txBox="1">
            <a:spLocks noGrp="1"/>
          </p:cNvSpPr>
          <p:nvPr>
            <p:ph type="body" idx="2"/>
          </p:nvPr>
        </p:nvSpPr>
        <p:spPr>
          <a:xfrm>
            <a:off x="605554" y="2943922"/>
            <a:ext cx="3542702" cy="1054709"/>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End of module</a:t>
            </a:r>
            <a:endParaRPr/>
          </a:p>
        </p:txBody>
      </p:sp>
      <p:sp>
        <p:nvSpPr>
          <p:cNvPr id="348" name="Google Shape;348;p13"/>
          <p:cNvSpPr txBox="1">
            <a:spLocks noGrp="1"/>
          </p:cNvSpPr>
          <p:nvPr>
            <p:ph type="body" idx="3"/>
          </p:nvPr>
        </p:nvSpPr>
        <p:spPr>
          <a:xfrm>
            <a:off x="6934623" y="5436563"/>
            <a:ext cx="4771007" cy="731142"/>
          </a:xfrm>
          <a:prstGeom prst="rect">
            <a:avLst/>
          </a:prstGeom>
          <a:noFill/>
          <a:ln>
            <a:noFill/>
          </a:ln>
        </p:spPr>
        <p:txBody>
          <a:bodyPr spcFirstLastPara="1" wrap="square" lIns="45675" tIns="45675" rIns="45675" bIns="45675" anchor="ctr" anchorCtr="0">
            <a:normAutofit/>
          </a:bodyPr>
          <a:lstStyle/>
          <a:p>
            <a:pPr marL="0" lvl="0" indent="0" algn="r" rtl="0">
              <a:lnSpc>
                <a:spcPct val="90000"/>
              </a:lnSpc>
              <a:spcBef>
                <a:spcPts val="0"/>
              </a:spcBef>
              <a:spcAft>
                <a:spcPts val="0"/>
              </a:spcAft>
              <a:buClr>
                <a:srgbClr val="FFFFFF"/>
              </a:buClr>
              <a:buSzPts val="2800"/>
              <a:buFont typeface="Calibri"/>
              <a:buNone/>
            </a:pPr>
            <a:r>
              <a:rPr lang="en-US" sz="2400" b="1">
                <a:solidFill>
                  <a:srgbClr val="FFFFFF"/>
                </a:solidFill>
                <a:latin typeface="Calibri"/>
                <a:ea typeface="Calibri"/>
                <a:cs typeface="Calibri"/>
                <a:sym typeface="Calibri"/>
              </a:rPr>
              <a:t>www.survivingdigital.eu</a:t>
            </a:r>
            <a:endParaRPr sz="2400">
              <a:latin typeface="Calibri"/>
              <a:ea typeface="Calibri"/>
              <a:cs typeface="Calibri"/>
              <a:sym typeface="Calibri"/>
            </a:endParaRPr>
          </a:p>
        </p:txBody>
      </p:sp>
      <p:grpSp>
        <p:nvGrpSpPr>
          <p:cNvPr id="349" name="Google Shape;349;p13"/>
          <p:cNvGrpSpPr/>
          <p:nvPr/>
        </p:nvGrpSpPr>
        <p:grpSpPr>
          <a:xfrm>
            <a:off x="9158984" y="4806172"/>
            <a:ext cx="2584697" cy="436060"/>
            <a:chOff x="-1" y="-2"/>
            <a:chExt cx="2584695" cy="436059"/>
          </a:xfrm>
        </p:grpSpPr>
        <p:grpSp>
          <p:nvGrpSpPr>
            <p:cNvPr id="350" name="Google Shape;350;p13"/>
            <p:cNvGrpSpPr/>
            <p:nvPr/>
          </p:nvGrpSpPr>
          <p:grpSpPr>
            <a:xfrm>
              <a:off x="1611880" y="0"/>
              <a:ext cx="435735" cy="435736"/>
              <a:chOff x="-1" y="-1"/>
              <a:chExt cx="435734" cy="435734"/>
            </a:xfrm>
          </p:grpSpPr>
          <p:sp>
            <p:nvSpPr>
              <p:cNvPr id="351" name="Google Shape;351;p13"/>
              <p:cNvSpPr/>
              <p:nvPr/>
            </p:nvSpPr>
            <p:spPr>
              <a:xfrm>
                <a:off x="-1" y="-1"/>
                <a:ext cx="435734" cy="435734"/>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nvGrpSpPr>
              <p:cNvPr id="352" name="Google Shape;352;p13"/>
              <p:cNvGrpSpPr/>
              <p:nvPr/>
            </p:nvGrpSpPr>
            <p:grpSpPr>
              <a:xfrm>
                <a:off x="80690" y="80689"/>
                <a:ext cx="274354" cy="274354"/>
                <a:chOff x="-1" y="0"/>
                <a:chExt cx="274352" cy="274353"/>
              </a:xfrm>
            </p:grpSpPr>
            <p:sp>
              <p:nvSpPr>
                <p:cNvPr id="353" name="Google Shape;353;p13"/>
                <p:cNvSpPr/>
                <p:nvPr/>
              </p:nvSpPr>
              <p:spPr>
                <a:xfrm>
                  <a:off x="-1" y="0"/>
                  <a:ext cx="274352" cy="274353"/>
                </a:xfrm>
                <a:custGeom>
                  <a:avLst/>
                  <a:gdLst/>
                  <a:ahLst/>
                  <a:cxnLst/>
                  <a:rect l="l" t="t" r="r" b="b"/>
                  <a:pathLst>
                    <a:path w="21600" h="21600" extrusionOk="0">
                      <a:moveTo>
                        <a:pt x="10800" y="1957"/>
                      </a:moveTo>
                      <a:cubicBezTo>
                        <a:pt x="13672" y="1957"/>
                        <a:pt x="14027" y="1957"/>
                        <a:pt x="15171" y="2008"/>
                      </a:cubicBezTo>
                      <a:cubicBezTo>
                        <a:pt x="16213" y="2058"/>
                        <a:pt x="16797" y="2236"/>
                        <a:pt x="17178" y="2389"/>
                      </a:cubicBezTo>
                      <a:cubicBezTo>
                        <a:pt x="17687" y="2592"/>
                        <a:pt x="18042" y="2821"/>
                        <a:pt x="18424" y="3202"/>
                      </a:cubicBezTo>
                      <a:cubicBezTo>
                        <a:pt x="18805" y="3583"/>
                        <a:pt x="19033" y="3939"/>
                        <a:pt x="19237" y="4447"/>
                      </a:cubicBezTo>
                      <a:cubicBezTo>
                        <a:pt x="19389" y="4828"/>
                        <a:pt x="19567" y="5387"/>
                        <a:pt x="19618" y="6455"/>
                      </a:cubicBezTo>
                      <a:cubicBezTo>
                        <a:pt x="19669" y="7598"/>
                        <a:pt x="19669" y="7928"/>
                        <a:pt x="19669" y="10825"/>
                      </a:cubicBezTo>
                      <a:cubicBezTo>
                        <a:pt x="19669" y="13722"/>
                        <a:pt x="19669" y="14053"/>
                        <a:pt x="19618" y="15196"/>
                      </a:cubicBezTo>
                      <a:cubicBezTo>
                        <a:pt x="19567" y="16238"/>
                        <a:pt x="19389" y="16823"/>
                        <a:pt x="19237" y="17204"/>
                      </a:cubicBezTo>
                      <a:cubicBezTo>
                        <a:pt x="19033" y="17712"/>
                        <a:pt x="18805" y="18068"/>
                        <a:pt x="18424" y="18449"/>
                      </a:cubicBezTo>
                      <a:cubicBezTo>
                        <a:pt x="18042" y="18830"/>
                        <a:pt x="17687" y="19059"/>
                        <a:pt x="17178" y="19262"/>
                      </a:cubicBezTo>
                      <a:cubicBezTo>
                        <a:pt x="16797" y="19415"/>
                        <a:pt x="16238" y="19592"/>
                        <a:pt x="15171" y="19643"/>
                      </a:cubicBezTo>
                      <a:cubicBezTo>
                        <a:pt x="14027" y="19694"/>
                        <a:pt x="13697" y="19694"/>
                        <a:pt x="10800" y="19694"/>
                      </a:cubicBezTo>
                      <a:cubicBezTo>
                        <a:pt x="7903" y="19694"/>
                        <a:pt x="7573" y="19694"/>
                        <a:pt x="6429" y="19643"/>
                      </a:cubicBezTo>
                      <a:cubicBezTo>
                        <a:pt x="5387" y="19592"/>
                        <a:pt x="4803" y="19415"/>
                        <a:pt x="4422" y="19262"/>
                      </a:cubicBezTo>
                      <a:cubicBezTo>
                        <a:pt x="3913" y="19059"/>
                        <a:pt x="3558" y="18830"/>
                        <a:pt x="3176" y="18449"/>
                      </a:cubicBezTo>
                      <a:cubicBezTo>
                        <a:pt x="2795" y="18068"/>
                        <a:pt x="2567" y="17712"/>
                        <a:pt x="2363" y="17204"/>
                      </a:cubicBezTo>
                      <a:cubicBezTo>
                        <a:pt x="2211" y="16823"/>
                        <a:pt x="2033" y="16264"/>
                        <a:pt x="1982" y="15196"/>
                      </a:cubicBezTo>
                      <a:cubicBezTo>
                        <a:pt x="1931" y="14053"/>
                        <a:pt x="1931" y="13722"/>
                        <a:pt x="1931" y="10825"/>
                      </a:cubicBezTo>
                      <a:cubicBezTo>
                        <a:pt x="1931" y="7928"/>
                        <a:pt x="1931" y="7598"/>
                        <a:pt x="1982" y="6455"/>
                      </a:cubicBezTo>
                      <a:cubicBezTo>
                        <a:pt x="2033" y="5413"/>
                        <a:pt x="2211" y="4828"/>
                        <a:pt x="2363" y="4447"/>
                      </a:cubicBezTo>
                      <a:cubicBezTo>
                        <a:pt x="2567" y="3939"/>
                        <a:pt x="2795" y="3583"/>
                        <a:pt x="3176" y="3202"/>
                      </a:cubicBezTo>
                      <a:cubicBezTo>
                        <a:pt x="3558" y="2821"/>
                        <a:pt x="3913" y="2592"/>
                        <a:pt x="4422" y="2389"/>
                      </a:cubicBezTo>
                      <a:cubicBezTo>
                        <a:pt x="4803" y="2236"/>
                        <a:pt x="5362" y="2058"/>
                        <a:pt x="6429" y="2008"/>
                      </a:cubicBezTo>
                      <a:cubicBezTo>
                        <a:pt x="7573" y="1957"/>
                        <a:pt x="7903" y="1957"/>
                        <a:pt x="10800" y="1957"/>
                      </a:cubicBezTo>
                      <a:moveTo>
                        <a:pt x="10800" y="0"/>
                      </a:moveTo>
                      <a:cubicBezTo>
                        <a:pt x="7878" y="0"/>
                        <a:pt x="7496" y="0"/>
                        <a:pt x="6353" y="76"/>
                      </a:cubicBezTo>
                      <a:cubicBezTo>
                        <a:pt x="5209" y="127"/>
                        <a:pt x="4422" y="305"/>
                        <a:pt x="3736" y="584"/>
                      </a:cubicBezTo>
                      <a:cubicBezTo>
                        <a:pt x="3024" y="864"/>
                        <a:pt x="2414" y="1220"/>
                        <a:pt x="1830" y="1830"/>
                      </a:cubicBezTo>
                      <a:cubicBezTo>
                        <a:pt x="1220" y="2440"/>
                        <a:pt x="864" y="3024"/>
                        <a:pt x="584" y="3736"/>
                      </a:cubicBezTo>
                      <a:cubicBezTo>
                        <a:pt x="305" y="4422"/>
                        <a:pt x="127" y="5209"/>
                        <a:pt x="76" y="6353"/>
                      </a:cubicBezTo>
                      <a:cubicBezTo>
                        <a:pt x="25" y="7496"/>
                        <a:pt x="0" y="7878"/>
                        <a:pt x="0" y="10800"/>
                      </a:cubicBezTo>
                      <a:cubicBezTo>
                        <a:pt x="0" y="13722"/>
                        <a:pt x="0" y="14104"/>
                        <a:pt x="76" y="15247"/>
                      </a:cubicBezTo>
                      <a:cubicBezTo>
                        <a:pt x="127" y="16391"/>
                        <a:pt x="305" y="17178"/>
                        <a:pt x="584" y="17864"/>
                      </a:cubicBezTo>
                      <a:cubicBezTo>
                        <a:pt x="864" y="18576"/>
                        <a:pt x="1220" y="19186"/>
                        <a:pt x="1830" y="19770"/>
                      </a:cubicBezTo>
                      <a:cubicBezTo>
                        <a:pt x="2440" y="20380"/>
                        <a:pt x="3024" y="20736"/>
                        <a:pt x="3736" y="21016"/>
                      </a:cubicBezTo>
                      <a:cubicBezTo>
                        <a:pt x="4422" y="21295"/>
                        <a:pt x="5209" y="21473"/>
                        <a:pt x="6353" y="21524"/>
                      </a:cubicBezTo>
                      <a:cubicBezTo>
                        <a:pt x="7496" y="21575"/>
                        <a:pt x="7878" y="21600"/>
                        <a:pt x="10800" y="21600"/>
                      </a:cubicBezTo>
                      <a:cubicBezTo>
                        <a:pt x="13722" y="21600"/>
                        <a:pt x="14104" y="21600"/>
                        <a:pt x="15247" y="21524"/>
                      </a:cubicBezTo>
                      <a:cubicBezTo>
                        <a:pt x="16391" y="21473"/>
                        <a:pt x="17178" y="21295"/>
                        <a:pt x="17864" y="21016"/>
                      </a:cubicBezTo>
                      <a:cubicBezTo>
                        <a:pt x="18576" y="20736"/>
                        <a:pt x="19186" y="20380"/>
                        <a:pt x="19770" y="19770"/>
                      </a:cubicBezTo>
                      <a:cubicBezTo>
                        <a:pt x="20380" y="19160"/>
                        <a:pt x="20736" y="18576"/>
                        <a:pt x="21016" y="17864"/>
                      </a:cubicBezTo>
                      <a:cubicBezTo>
                        <a:pt x="21295" y="17178"/>
                        <a:pt x="21473" y="16391"/>
                        <a:pt x="21524" y="15247"/>
                      </a:cubicBezTo>
                      <a:cubicBezTo>
                        <a:pt x="21575" y="14104"/>
                        <a:pt x="21600" y="13722"/>
                        <a:pt x="21600" y="10800"/>
                      </a:cubicBezTo>
                      <a:cubicBezTo>
                        <a:pt x="21600" y="7878"/>
                        <a:pt x="21600" y="7496"/>
                        <a:pt x="21524" y="6353"/>
                      </a:cubicBezTo>
                      <a:cubicBezTo>
                        <a:pt x="21473" y="5209"/>
                        <a:pt x="21295" y="4422"/>
                        <a:pt x="21016" y="3736"/>
                      </a:cubicBezTo>
                      <a:cubicBezTo>
                        <a:pt x="20736" y="3024"/>
                        <a:pt x="20380" y="2414"/>
                        <a:pt x="19770" y="1830"/>
                      </a:cubicBezTo>
                      <a:cubicBezTo>
                        <a:pt x="19160" y="1220"/>
                        <a:pt x="18576" y="864"/>
                        <a:pt x="17864" y="584"/>
                      </a:cubicBezTo>
                      <a:cubicBezTo>
                        <a:pt x="17178" y="305"/>
                        <a:pt x="16391" y="127"/>
                        <a:pt x="15247" y="76"/>
                      </a:cubicBezTo>
                      <a:cubicBezTo>
                        <a:pt x="14104" y="25"/>
                        <a:pt x="13722"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54" name="Google Shape;354;p13"/>
                <p:cNvSpPr/>
                <p:nvPr/>
              </p:nvSpPr>
              <p:spPr>
                <a:xfrm>
                  <a:off x="66811" y="66812"/>
                  <a:ext cx="140728" cy="140727"/>
                </a:xfrm>
                <a:custGeom>
                  <a:avLst/>
                  <a:gdLst/>
                  <a:ahLst/>
                  <a:cxnLst/>
                  <a:rect l="l" t="t" r="r" b="b"/>
                  <a:pathLst>
                    <a:path w="21600" h="21600" extrusionOk="0">
                      <a:moveTo>
                        <a:pt x="10800" y="0"/>
                      </a:moveTo>
                      <a:cubicBezTo>
                        <a:pt x="4805" y="0"/>
                        <a:pt x="0" y="4855"/>
                        <a:pt x="0" y="10800"/>
                      </a:cubicBezTo>
                      <a:cubicBezTo>
                        <a:pt x="0" y="16745"/>
                        <a:pt x="4855" y="21600"/>
                        <a:pt x="10800" y="21600"/>
                      </a:cubicBezTo>
                      <a:cubicBezTo>
                        <a:pt x="16745" y="21600"/>
                        <a:pt x="21600" y="16745"/>
                        <a:pt x="21600" y="10800"/>
                      </a:cubicBezTo>
                      <a:cubicBezTo>
                        <a:pt x="21600" y="4855"/>
                        <a:pt x="16745" y="0"/>
                        <a:pt x="10800" y="0"/>
                      </a:cubicBezTo>
                      <a:close/>
                      <a:moveTo>
                        <a:pt x="10800" y="17835"/>
                      </a:moveTo>
                      <a:cubicBezTo>
                        <a:pt x="6936" y="17835"/>
                        <a:pt x="3765" y="14714"/>
                        <a:pt x="3765" y="10800"/>
                      </a:cubicBezTo>
                      <a:cubicBezTo>
                        <a:pt x="3765" y="6886"/>
                        <a:pt x="6886" y="3765"/>
                        <a:pt x="10800" y="3765"/>
                      </a:cubicBezTo>
                      <a:cubicBezTo>
                        <a:pt x="14664" y="3765"/>
                        <a:pt x="17835" y="6886"/>
                        <a:pt x="17835" y="10800"/>
                      </a:cubicBezTo>
                      <a:cubicBezTo>
                        <a:pt x="17835" y="14714"/>
                        <a:pt x="14664" y="17835"/>
                        <a:pt x="10800" y="1783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55" name="Google Shape;355;p13"/>
                <p:cNvSpPr/>
                <p:nvPr/>
              </p:nvSpPr>
              <p:spPr>
                <a:xfrm>
                  <a:off x="193981" y="47447"/>
                  <a:ext cx="32925" cy="32923"/>
                </a:xfrm>
                <a:prstGeom prst="ellipse">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grpSp>
        <p:grpSp>
          <p:nvGrpSpPr>
            <p:cNvPr id="356" name="Google Shape;356;p13"/>
            <p:cNvGrpSpPr/>
            <p:nvPr/>
          </p:nvGrpSpPr>
          <p:grpSpPr>
            <a:xfrm>
              <a:off x="537077" y="0"/>
              <a:ext cx="435737" cy="435736"/>
              <a:chOff x="-1" y="-1"/>
              <a:chExt cx="435736" cy="435734"/>
            </a:xfrm>
          </p:grpSpPr>
          <p:sp>
            <p:nvSpPr>
              <p:cNvPr id="357" name="Google Shape;357;p13"/>
              <p:cNvSpPr/>
              <p:nvPr/>
            </p:nvSpPr>
            <p:spPr>
              <a:xfrm>
                <a:off x="-1" y="-1"/>
                <a:ext cx="435736" cy="435734"/>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58" name="Google Shape;358;p13"/>
              <p:cNvSpPr/>
              <p:nvPr/>
            </p:nvSpPr>
            <p:spPr>
              <a:xfrm>
                <a:off x="85209" y="114257"/>
                <a:ext cx="281775" cy="229165"/>
              </a:xfrm>
              <a:custGeom>
                <a:avLst/>
                <a:gdLst/>
                <a:ahLst/>
                <a:cxnLst/>
                <a:rect l="l" t="t" r="r" b="b"/>
                <a:pathLst>
                  <a:path w="21600" h="21600" extrusionOk="0">
                    <a:moveTo>
                      <a:pt x="6804" y="21600"/>
                    </a:moveTo>
                    <a:cubicBezTo>
                      <a:pt x="14969" y="21600"/>
                      <a:pt x="19423" y="13295"/>
                      <a:pt x="19423" y="6085"/>
                    </a:cubicBezTo>
                    <a:cubicBezTo>
                      <a:pt x="19423" y="5841"/>
                      <a:pt x="19423" y="5628"/>
                      <a:pt x="19398" y="5385"/>
                    </a:cubicBezTo>
                    <a:cubicBezTo>
                      <a:pt x="20264" y="4624"/>
                      <a:pt x="21006" y="3651"/>
                      <a:pt x="21600" y="2556"/>
                    </a:cubicBezTo>
                    <a:cubicBezTo>
                      <a:pt x="20808" y="2981"/>
                      <a:pt x="19942" y="3286"/>
                      <a:pt x="19052" y="3407"/>
                    </a:cubicBezTo>
                    <a:cubicBezTo>
                      <a:pt x="19967" y="2738"/>
                      <a:pt x="20660" y="1673"/>
                      <a:pt x="21006" y="396"/>
                    </a:cubicBezTo>
                    <a:cubicBezTo>
                      <a:pt x="20140" y="1034"/>
                      <a:pt x="19200" y="1460"/>
                      <a:pt x="18186" y="1734"/>
                    </a:cubicBezTo>
                    <a:cubicBezTo>
                      <a:pt x="17369" y="669"/>
                      <a:pt x="16231" y="0"/>
                      <a:pt x="14944" y="0"/>
                    </a:cubicBezTo>
                    <a:cubicBezTo>
                      <a:pt x="12495" y="0"/>
                      <a:pt x="10515" y="2434"/>
                      <a:pt x="10515" y="5446"/>
                    </a:cubicBezTo>
                    <a:cubicBezTo>
                      <a:pt x="10515" y="5872"/>
                      <a:pt x="10565" y="6297"/>
                      <a:pt x="10639" y="6693"/>
                    </a:cubicBezTo>
                    <a:cubicBezTo>
                      <a:pt x="6953" y="6480"/>
                      <a:pt x="3687" y="4290"/>
                      <a:pt x="1509" y="1004"/>
                    </a:cubicBezTo>
                    <a:cubicBezTo>
                      <a:pt x="1138" y="1795"/>
                      <a:pt x="915" y="2738"/>
                      <a:pt x="915" y="3742"/>
                    </a:cubicBezTo>
                    <a:cubicBezTo>
                      <a:pt x="915" y="5628"/>
                      <a:pt x="1707" y="7301"/>
                      <a:pt x="2895" y="8275"/>
                    </a:cubicBezTo>
                    <a:cubicBezTo>
                      <a:pt x="2177" y="8245"/>
                      <a:pt x="1485" y="8001"/>
                      <a:pt x="891" y="7606"/>
                    </a:cubicBezTo>
                    <a:cubicBezTo>
                      <a:pt x="891" y="7636"/>
                      <a:pt x="891" y="7636"/>
                      <a:pt x="891" y="7666"/>
                    </a:cubicBezTo>
                    <a:cubicBezTo>
                      <a:pt x="891" y="10313"/>
                      <a:pt x="2425" y="12504"/>
                      <a:pt x="4454" y="13021"/>
                    </a:cubicBezTo>
                    <a:cubicBezTo>
                      <a:pt x="4082" y="13143"/>
                      <a:pt x="3687" y="13203"/>
                      <a:pt x="3291" y="13203"/>
                    </a:cubicBezTo>
                    <a:cubicBezTo>
                      <a:pt x="2994" y="13203"/>
                      <a:pt x="2722" y="13173"/>
                      <a:pt x="2449" y="13112"/>
                    </a:cubicBezTo>
                    <a:cubicBezTo>
                      <a:pt x="3019" y="15272"/>
                      <a:pt x="4652" y="16854"/>
                      <a:pt x="6581" y="16884"/>
                    </a:cubicBezTo>
                    <a:cubicBezTo>
                      <a:pt x="5072" y="18345"/>
                      <a:pt x="3142" y="19227"/>
                      <a:pt x="1064" y="19227"/>
                    </a:cubicBezTo>
                    <a:cubicBezTo>
                      <a:pt x="718" y="19227"/>
                      <a:pt x="346" y="19197"/>
                      <a:pt x="0" y="19166"/>
                    </a:cubicBezTo>
                    <a:cubicBezTo>
                      <a:pt x="1979" y="20687"/>
                      <a:pt x="4305" y="21600"/>
                      <a:pt x="6804" y="2160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grpSp>
          <p:nvGrpSpPr>
            <p:cNvPr id="359" name="Google Shape;359;p13"/>
            <p:cNvGrpSpPr/>
            <p:nvPr/>
          </p:nvGrpSpPr>
          <p:grpSpPr>
            <a:xfrm>
              <a:off x="2148957" y="0"/>
              <a:ext cx="435737" cy="435736"/>
              <a:chOff x="-1" y="-1"/>
              <a:chExt cx="435736" cy="435734"/>
            </a:xfrm>
          </p:grpSpPr>
          <p:sp>
            <p:nvSpPr>
              <p:cNvPr id="360" name="Google Shape;360;p13"/>
              <p:cNvSpPr/>
              <p:nvPr/>
            </p:nvSpPr>
            <p:spPr>
              <a:xfrm>
                <a:off x="-1" y="-1"/>
                <a:ext cx="435736" cy="435734"/>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61" name="Google Shape;361;p13"/>
              <p:cNvSpPr/>
              <p:nvPr/>
            </p:nvSpPr>
            <p:spPr>
              <a:xfrm>
                <a:off x="72299" y="116194"/>
                <a:ext cx="291136" cy="203989"/>
              </a:xfrm>
              <a:custGeom>
                <a:avLst/>
                <a:gdLst/>
                <a:ahLst/>
                <a:cxnLst/>
                <a:rect l="l" t="t" r="r" b="b"/>
                <a:pathLst>
                  <a:path w="21600" h="21600" extrusionOk="0">
                    <a:moveTo>
                      <a:pt x="21145" y="3384"/>
                    </a:moveTo>
                    <a:cubicBezTo>
                      <a:pt x="20906" y="2051"/>
                      <a:pt x="20163" y="1025"/>
                      <a:pt x="19229" y="649"/>
                    </a:cubicBezTo>
                    <a:cubicBezTo>
                      <a:pt x="17553" y="0"/>
                      <a:pt x="10800" y="0"/>
                      <a:pt x="10800" y="0"/>
                    </a:cubicBezTo>
                    <a:cubicBezTo>
                      <a:pt x="10800" y="0"/>
                      <a:pt x="4071" y="0"/>
                      <a:pt x="2371" y="649"/>
                    </a:cubicBezTo>
                    <a:cubicBezTo>
                      <a:pt x="1437" y="991"/>
                      <a:pt x="718" y="2051"/>
                      <a:pt x="455" y="3384"/>
                    </a:cubicBezTo>
                    <a:cubicBezTo>
                      <a:pt x="0" y="5776"/>
                      <a:pt x="0" y="10800"/>
                      <a:pt x="0" y="10800"/>
                    </a:cubicBezTo>
                    <a:cubicBezTo>
                      <a:pt x="0" y="10800"/>
                      <a:pt x="0" y="15790"/>
                      <a:pt x="455" y="18216"/>
                    </a:cubicBezTo>
                    <a:cubicBezTo>
                      <a:pt x="694" y="19549"/>
                      <a:pt x="1437" y="20575"/>
                      <a:pt x="2371" y="20951"/>
                    </a:cubicBezTo>
                    <a:cubicBezTo>
                      <a:pt x="4047" y="21600"/>
                      <a:pt x="10800" y="21600"/>
                      <a:pt x="10800" y="21600"/>
                    </a:cubicBezTo>
                    <a:cubicBezTo>
                      <a:pt x="10800" y="21600"/>
                      <a:pt x="17529" y="21600"/>
                      <a:pt x="19229" y="20951"/>
                    </a:cubicBezTo>
                    <a:cubicBezTo>
                      <a:pt x="20163" y="20609"/>
                      <a:pt x="20882" y="19549"/>
                      <a:pt x="21145" y="18216"/>
                    </a:cubicBezTo>
                    <a:cubicBezTo>
                      <a:pt x="21600" y="15824"/>
                      <a:pt x="21600" y="10800"/>
                      <a:pt x="21600" y="10800"/>
                    </a:cubicBezTo>
                    <a:cubicBezTo>
                      <a:pt x="21600" y="10800"/>
                      <a:pt x="21576" y="5776"/>
                      <a:pt x="21145" y="3384"/>
                    </a:cubicBezTo>
                    <a:close/>
                    <a:moveTo>
                      <a:pt x="8645" y="15380"/>
                    </a:moveTo>
                    <a:lnTo>
                      <a:pt x="8645" y="6152"/>
                    </a:lnTo>
                    <a:lnTo>
                      <a:pt x="14248" y="10766"/>
                    </a:lnTo>
                    <a:lnTo>
                      <a:pt x="8645" y="1538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grpSp>
          <p:nvGrpSpPr>
            <p:cNvPr id="362" name="Google Shape;362;p13"/>
            <p:cNvGrpSpPr/>
            <p:nvPr/>
          </p:nvGrpSpPr>
          <p:grpSpPr>
            <a:xfrm>
              <a:off x="-1" y="-2"/>
              <a:ext cx="435737" cy="436059"/>
              <a:chOff x="-1" y="-1"/>
              <a:chExt cx="435736" cy="436058"/>
            </a:xfrm>
          </p:grpSpPr>
          <p:sp>
            <p:nvSpPr>
              <p:cNvPr id="363" name="Google Shape;363;p13"/>
              <p:cNvSpPr/>
              <p:nvPr/>
            </p:nvSpPr>
            <p:spPr>
              <a:xfrm>
                <a:off x="-1" y="-1"/>
                <a:ext cx="435736" cy="433154"/>
              </a:xfrm>
              <a:custGeom>
                <a:avLst/>
                <a:gdLst/>
                <a:ahLst/>
                <a:cxnLst/>
                <a:rect l="l" t="t" r="r" b="b"/>
                <a:pathLst>
                  <a:path w="21600" h="21600" extrusionOk="0">
                    <a:moveTo>
                      <a:pt x="21600" y="10864"/>
                    </a:moveTo>
                    <a:cubicBezTo>
                      <a:pt x="21600" y="4861"/>
                      <a:pt x="16768" y="0"/>
                      <a:pt x="10800" y="0"/>
                    </a:cubicBezTo>
                    <a:cubicBezTo>
                      <a:pt x="4832" y="0"/>
                      <a:pt x="0" y="4861"/>
                      <a:pt x="0" y="10864"/>
                    </a:cubicBezTo>
                    <a:cubicBezTo>
                      <a:pt x="0" y="16289"/>
                      <a:pt x="3952" y="20779"/>
                      <a:pt x="9120" y="21600"/>
                    </a:cubicBezTo>
                    <a:lnTo>
                      <a:pt x="9120" y="14003"/>
                    </a:lnTo>
                    <a:lnTo>
                      <a:pt x="6384" y="14003"/>
                    </a:lnTo>
                    <a:lnTo>
                      <a:pt x="6384" y="10864"/>
                    </a:lnTo>
                    <a:lnTo>
                      <a:pt x="9120" y="10864"/>
                    </a:lnTo>
                    <a:lnTo>
                      <a:pt x="9120" y="8482"/>
                    </a:lnTo>
                    <a:cubicBezTo>
                      <a:pt x="9120" y="5762"/>
                      <a:pt x="10736" y="4249"/>
                      <a:pt x="13200" y="4249"/>
                    </a:cubicBezTo>
                    <a:cubicBezTo>
                      <a:pt x="14384" y="4249"/>
                      <a:pt x="15616" y="4458"/>
                      <a:pt x="15616" y="4458"/>
                    </a:cubicBezTo>
                    <a:lnTo>
                      <a:pt x="15616" y="7130"/>
                    </a:lnTo>
                    <a:lnTo>
                      <a:pt x="14256" y="7130"/>
                    </a:lnTo>
                    <a:cubicBezTo>
                      <a:pt x="12912" y="7130"/>
                      <a:pt x="12496" y="7967"/>
                      <a:pt x="12496" y="8820"/>
                    </a:cubicBezTo>
                    <a:lnTo>
                      <a:pt x="12496" y="10864"/>
                    </a:lnTo>
                    <a:lnTo>
                      <a:pt x="15472" y="10864"/>
                    </a:lnTo>
                    <a:lnTo>
                      <a:pt x="14992" y="14003"/>
                    </a:lnTo>
                    <a:lnTo>
                      <a:pt x="12480" y="14003"/>
                    </a:lnTo>
                    <a:lnTo>
                      <a:pt x="12480" y="21600"/>
                    </a:lnTo>
                    <a:cubicBezTo>
                      <a:pt x="17648" y="20795"/>
                      <a:pt x="21600" y="16289"/>
                      <a:pt x="21600" y="10864"/>
                    </a:cubicBezTo>
                    <a:close/>
                  </a:path>
                </a:pathLst>
              </a:cu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64" name="Google Shape;364;p13"/>
              <p:cNvSpPr/>
              <p:nvPr/>
            </p:nvSpPr>
            <p:spPr>
              <a:xfrm>
                <a:off x="128460" y="85209"/>
                <a:ext cx="186237" cy="350848"/>
              </a:xfrm>
              <a:custGeom>
                <a:avLst/>
                <a:gdLst/>
                <a:ahLst/>
                <a:cxnLst/>
                <a:rect l="l" t="t" r="r" b="b"/>
                <a:pathLst>
                  <a:path w="21600" h="21600" extrusionOk="0">
                    <a:moveTo>
                      <a:pt x="20177" y="12042"/>
                    </a:moveTo>
                    <a:lnTo>
                      <a:pt x="21301" y="8167"/>
                    </a:lnTo>
                    <a:lnTo>
                      <a:pt x="14300" y="8167"/>
                    </a:lnTo>
                    <a:lnTo>
                      <a:pt x="14300" y="5663"/>
                    </a:lnTo>
                    <a:cubicBezTo>
                      <a:pt x="14300" y="4610"/>
                      <a:pt x="15274" y="3577"/>
                      <a:pt x="18418" y="3577"/>
                    </a:cubicBezTo>
                    <a:lnTo>
                      <a:pt x="21600" y="3577"/>
                    </a:lnTo>
                    <a:lnTo>
                      <a:pt x="21600" y="258"/>
                    </a:lnTo>
                    <a:cubicBezTo>
                      <a:pt x="21600" y="258"/>
                      <a:pt x="18718" y="0"/>
                      <a:pt x="15947" y="0"/>
                    </a:cubicBezTo>
                    <a:cubicBezTo>
                      <a:pt x="10182" y="0"/>
                      <a:pt x="6401" y="1848"/>
                      <a:pt x="6401" y="5226"/>
                    </a:cubicBezTo>
                    <a:lnTo>
                      <a:pt x="6401" y="8187"/>
                    </a:lnTo>
                    <a:lnTo>
                      <a:pt x="0" y="8187"/>
                    </a:lnTo>
                    <a:lnTo>
                      <a:pt x="0" y="12062"/>
                    </a:lnTo>
                    <a:lnTo>
                      <a:pt x="6401" y="12062"/>
                    </a:lnTo>
                    <a:lnTo>
                      <a:pt x="6401" y="21441"/>
                    </a:lnTo>
                    <a:cubicBezTo>
                      <a:pt x="7674" y="21540"/>
                      <a:pt x="9022" y="21600"/>
                      <a:pt x="10332" y="21600"/>
                    </a:cubicBezTo>
                    <a:cubicBezTo>
                      <a:pt x="11642" y="21600"/>
                      <a:pt x="12990" y="21540"/>
                      <a:pt x="14263" y="21441"/>
                    </a:cubicBezTo>
                    <a:lnTo>
                      <a:pt x="14263" y="12062"/>
                    </a:lnTo>
                    <a:lnTo>
                      <a:pt x="20177" y="12062"/>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sp>
          <p:nvSpPr>
            <p:cNvPr id="365" name="Google Shape;365;p13"/>
            <p:cNvSpPr/>
            <p:nvPr/>
          </p:nvSpPr>
          <p:spPr>
            <a:xfrm>
              <a:off x="1074480" y="1"/>
              <a:ext cx="435733" cy="435734"/>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pic>
          <p:nvPicPr>
            <p:cNvPr id="366" name="Google Shape;366;p13" descr="Google Shape;367;p14"/>
            <p:cNvPicPr preferRelativeResize="0"/>
            <p:nvPr/>
          </p:nvPicPr>
          <p:blipFill rotWithShape="1">
            <a:blip r:embed="rId3">
              <a:alphaModFix/>
            </a:blip>
            <a:srcRect/>
            <a:stretch/>
          </p:blipFill>
          <p:spPr>
            <a:xfrm>
              <a:off x="1099923" y="24616"/>
              <a:ext cx="382078" cy="382076"/>
            </a:xfrm>
            <a:prstGeom prst="rect">
              <a:avLst/>
            </a:prstGeom>
            <a:noFill/>
            <a:ln>
              <a:noFill/>
            </a:ln>
          </p:spPr>
        </p:pic>
      </p:grpSp>
      <p:pic>
        <p:nvPicPr>
          <p:cNvPr id="367" name="Google Shape;367;p13" descr="Google Shape;368;p14"/>
          <p:cNvPicPr preferRelativeResize="0"/>
          <p:nvPr/>
        </p:nvPicPr>
        <p:blipFill rotWithShape="1">
          <a:blip r:embed="rId4">
            <a:alphaModFix/>
          </a:blip>
          <a:srcRect/>
          <a:stretch/>
        </p:blipFill>
        <p:spPr>
          <a:xfrm>
            <a:off x="7984000" y="1539375"/>
            <a:ext cx="3042451" cy="2790026"/>
          </a:xfrm>
          <a:prstGeom prst="rect">
            <a:avLst/>
          </a:prstGeom>
          <a:noFill/>
          <a:ln>
            <a:noFill/>
          </a:ln>
        </p:spPr>
      </p:pic>
      <p:sp>
        <p:nvSpPr>
          <p:cNvPr id="368" name="Google Shape;368;p13"/>
          <p:cNvSpPr txBox="1"/>
          <p:nvPr/>
        </p:nvSpPr>
        <p:spPr>
          <a:xfrm>
            <a:off x="7984000" y="265043"/>
            <a:ext cx="3222600" cy="1271429"/>
          </a:xfrm>
          <a:prstGeom prst="rect">
            <a:avLst/>
          </a:prstGeom>
          <a:noFill/>
          <a:ln>
            <a:noFill/>
          </a:ln>
        </p:spPr>
        <p:txBody>
          <a:bodyPr spcFirstLastPara="1" wrap="square" lIns="45675" tIns="45675" rIns="45675" bIns="45675" anchor="ctr" anchorCtr="0">
            <a:normAutofit/>
          </a:bodyPr>
          <a:lstStyle/>
          <a:p>
            <a:pPr marL="0" marR="0" lvl="0" indent="0" algn="l" rtl="0">
              <a:lnSpc>
                <a:spcPct val="81000"/>
              </a:lnSpc>
              <a:spcBef>
                <a:spcPts val="0"/>
              </a:spcBef>
              <a:spcAft>
                <a:spcPts val="0"/>
              </a:spcAft>
              <a:buClr>
                <a:schemeClr val="accent2"/>
              </a:buClr>
              <a:buSzPts val="1200"/>
              <a:buFont typeface="Calibri"/>
              <a:buNone/>
            </a:pPr>
            <a:r>
              <a:rPr lang="en-US" sz="1200" i="0" u="none" strike="noStrike" cap="none" dirty="0">
                <a:solidFill>
                  <a:schemeClr val="accent2"/>
                </a:solidFill>
                <a:latin typeface="Calibri"/>
                <a:ea typeface="Calibri"/>
                <a:cs typeface="Calibri"/>
                <a:sym typeface="Calibri"/>
              </a:rPr>
              <a:t>photo credit Journal de Saint Denis </a:t>
            </a:r>
            <a:r>
              <a:rPr lang="en-US" sz="1200" i="0" u="sng" strike="noStrike" cap="none" dirty="0">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https://ville-saint-denis.fr/journal</a:t>
            </a:r>
            <a:endParaRPr sz="1200" i="0" u="none" strike="noStrike" cap="none" dirty="0">
              <a:solidFill>
                <a:srgbClr val="000000"/>
              </a:solidFill>
              <a:latin typeface="Calibri"/>
              <a:ea typeface="Calibri"/>
              <a:cs typeface="Calibri"/>
              <a:sym typeface="Calibri"/>
            </a:endParaRPr>
          </a:p>
          <a:p>
            <a:pPr marL="0" marR="0" lvl="0" indent="0" algn="l" rtl="0">
              <a:lnSpc>
                <a:spcPct val="81000"/>
              </a:lnSpc>
              <a:spcBef>
                <a:spcPts val="700"/>
              </a:spcBef>
              <a:spcAft>
                <a:spcPts val="0"/>
              </a:spcAft>
              <a:buClr>
                <a:schemeClr val="accent2"/>
              </a:buClr>
              <a:buSzPts val="1200"/>
              <a:buFont typeface="Calibri"/>
              <a:buNone/>
            </a:pPr>
            <a:r>
              <a:rPr lang="en-US" sz="1200" i="0" u="none" strike="noStrike" cap="none" dirty="0">
                <a:solidFill>
                  <a:schemeClr val="accent2"/>
                </a:solidFill>
                <a:latin typeface="Calibri"/>
                <a:ea typeface="Calibri"/>
                <a:cs typeface="Calibri"/>
                <a:sym typeface="Calibri"/>
              </a:rPr>
              <a:t>Departmental Council Seine Saint Denis</a:t>
            </a:r>
            <a:endParaRPr sz="1200" i="0" u="none" strike="noStrike" cap="none" dirty="0">
              <a:solidFill>
                <a:srgbClr val="000000"/>
              </a:solidFill>
              <a:latin typeface="Calibri"/>
              <a:ea typeface="Calibri"/>
              <a:cs typeface="Calibri"/>
              <a:sym typeface="Calibri"/>
            </a:endParaRPr>
          </a:p>
          <a:p>
            <a:pPr marL="0" marR="0" lvl="0" indent="0" algn="l" rtl="0">
              <a:lnSpc>
                <a:spcPct val="81000"/>
              </a:lnSpc>
              <a:spcBef>
                <a:spcPts val="700"/>
              </a:spcBef>
              <a:spcAft>
                <a:spcPts val="0"/>
              </a:spcAft>
              <a:buClr>
                <a:srgbClr val="0000FF"/>
              </a:buClr>
              <a:buSzPts val="1200"/>
              <a:buFont typeface="Calibri"/>
              <a:buNone/>
            </a:pPr>
            <a:r>
              <a:rPr lang="en-US" sz="1200" i="0" u="sng" strike="noStrike" cap="none" dirty="0">
                <a:solidFill>
                  <a:srgbClr val="0000F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https://seinesaintdenis.fr/</a:t>
            </a:r>
            <a:endParaRPr sz="1200" dirty="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
          <p:cNvSpPr txBox="1">
            <a:spLocks noGrp="1"/>
          </p:cNvSpPr>
          <p:nvPr>
            <p:ph type="body" idx="1"/>
          </p:nvPr>
        </p:nvSpPr>
        <p:spPr>
          <a:xfrm>
            <a:off x="4912290" y="800589"/>
            <a:ext cx="6562678" cy="339417"/>
          </a:xfrm>
          <a:prstGeom prst="rect">
            <a:avLst/>
          </a:prstGeom>
          <a:noFill/>
          <a:ln>
            <a:noFill/>
          </a:ln>
        </p:spPr>
        <p:txBody>
          <a:bodyPr spcFirstLastPara="1" wrap="square" lIns="45675" tIns="45675" rIns="45675" bIns="45675" anchor="t" anchorCtr="0">
            <a:normAutofit/>
          </a:bodyPr>
          <a:lstStyle/>
          <a:p>
            <a:pPr marL="0" lvl="0" indent="0" algn="r" rtl="0">
              <a:lnSpc>
                <a:spcPct val="100000"/>
              </a:lnSpc>
              <a:spcBef>
                <a:spcPts val="0"/>
              </a:spcBef>
              <a:spcAft>
                <a:spcPts val="0"/>
              </a:spcAft>
              <a:buClr>
                <a:schemeClr val="accent3"/>
              </a:buClr>
              <a:buSzPts val="1200"/>
              <a:buFont typeface="Calibri"/>
              <a:buNone/>
            </a:pPr>
            <a:r>
              <a:rPr lang="en-US" sz="1200" u="sng">
                <a:solidFill>
                  <a:schemeClr val="accent3"/>
                </a:solidFill>
              </a:rPr>
              <a:t>Introduction</a:t>
            </a:r>
            <a:endParaRPr/>
          </a:p>
        </p:txBody>
      </p:sp>
      <p:sp>
        <p:nvSpPr>
          <p:cNvPr id="227" name="Google Shape;227;p2"/>
          <p:cNvSpPr txBox="1">
            <a:spLocks noGrp="1"/>
          </p:cNvSpPr>
          <p:nvPr>
            <p:ph type="body" idx="5"/>
          </p:nvPr>
        </p:nvSpPr>
        <p:spPr>
          <a:xfrm>
            <a:off x="4912290" y="1376929"/>
            <a:ext cx="6562678" cy="339418"/>
          </a:xfrm>
          <a:prstGeom prst="rect">
            <a:avLst/>
          </a:prstGeom>
          <a:noFill/>
          <a:ln>
            <a:noFill/>
          </a:ln>
        </p:spPr>
        <p:txBody>
          <a:bodyPr spcFirstLastPara="1" wrap="square" lIns="45675" tIns="45675" rIns="45675" bIns="45675" anchor="t" anchorCtr="0">
            <a:normAutofit/>
          </a:bodyPr>
          <a:lstStyle/>
          <a:p>
            <a:pPr marL="0" lvl="0" indent="0" algn="r" rtl="0">
              <a:lnSpc>
                <a:spcPct val="100000"/>
              </a:lnSpc>
              <a:spcBef>
                <a:spcPts val="0"/>
              </a:spcBef>
              <a:spcAft>
                <a:spcPts val="0"/>
              </a:spcAft>
              <a:buClr>
                <a:schemeClr val="accent3"/>
              </a:buClr>
              <a:buSzPts val="1200"/>
              <a:buFont typeface="Calibri"/>
              <a:buNone/>
            </a:pPr>
            <a:r>
              <a:rPr lang="en-US" sz="1200" b="1" u="sng">
                <a:solidFill>
                  <a:schemeClr val="accent3"/>
                </a:solidFill>
                <a:latin typeface="Calibri"/>
                <a:ea typeface="Calibri"/>
                <a:cs typeface="Calibri"/>
                <a:sym typeface="Calibri"/>
              </a:rPr>
              <a:t>Objectives</a:t>
            </a:r>
            <a:endParaRPr/>
          </a:p>
        </p:txBody>
      </p:sp>
      <p:sp>
        <p:nvSpPr>
          <p:cNvPr id="228" name="Google Shape;228;p2"/>
          <p:cNvSpPr txBox="1">
            <a:spLocks noGrp="1"/>
          </p:cNvSpPr>
          <p:nvPr>
            <p:ph type="body" idx="8"/>
          </p:nvPr>
        </p:nvSpPr>
        <p:spPr>
          <a:xfrm>
            <a:off x="5017158" y="2756609"/>
            <a:ext cx="6562678" cy="456351"/>
          </a:xfrm>
          <a:prstGeom prst="rect">
            <a:avLst/>
          </a:prstGeom>
          <a:noFill/>
          <a:ln>
            <a:noFill/>
          </a:ln>
        </p:spPr>
        <p:txBody>
          <a:bodyPr spcFirstLastPara="1" wrap="square" lIns="45675" tIns="45675" rIns="45675" bIns="45675" anchor="t" anchorCtr="0">
            <a:normAutofit/>
          </a:bodyPr>
          <a:lstStyle/>
          <a:p>
            <a:pPr marL="0" lvl="0" indent="0" algn="r" rtl="0">
              <a:lnSpc>
                <a:spcPct val="100000"/>
              </a:lnSpc>
              <a:spcBef>
                <a:spcPts val="0"/>
              </a:spcBef>
              <a:spcAft>
                <a:spcPts val="0"/>
              </a:spcAft>
              <a:buClr>
                <a:schemeClr val="accent3"/>
              </a:buClr>
              <a:buSzPts val="1200"/>
              <a:buFont typeface="Calibri"/>
              <a:buNone/>
            </a:pPr>
            <a:r>
              <a:rPr lang="en-US" sz="1200" b="1" u="sng">
                <a:solidFill>
                  <a:schemeClr val="accent3"/>
                </a:solidFill>
                <a:latin typeface="Calibri"/>
                <a:ea typeface="Calibri"/>
                <a:cs typeface="Calibri"/>
                <a:sym typeface="Calibri"/>
              </a:rPr>
              <a:t>Theoretical knowledge</a:t>
            </a:r>
            <a:endParaRPr/>
          </a:p>
        </p:txBody>
      </p:sp>
      <p:sp>
        <p:nvSpPr>
          <p:cNvPr id="229" name="Google Shape;229;p2"/>
          <p:cNvSpPr txBox="1"/>
          <p:nvPr/>
        </p:nvSpPr>
        <p:spPr>
          <a:xfrm>
            <a:off x="4912290" y="5457137"/>
            <a:ext cx="6562678" cy="269151"/>
          </a:xfrm>
          <a:prstGeom prst="rect">
            <a:avLst/>
          </a:prstGeom>
          <a:noFill/>
          <a:ln>
            <a:noFill/>
          </a:ln>
        </p:spPr>
        <p:txBody>
          <a:bodyPr spcFirstLastPara="1" wrap="square" lIns="45675" tIns="45675" rIns="45675" bIns="45675" anchor="t" anchorCtr="0">
            <a:spAutoFit/>
          </a:bodyPr>
          <a:lstStyle/>
          <a:p>
            <a:pPr marL="0" marR="0" lvl="0" indent="0" algn="r"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Tips and advice</a:t>
            </a:r>
            <a:endParaRPr/>
          </a:p>
        </p:txBody>
      </p:sp>
      <p:sp>
        <p:nvSpPr>
          <p:cNvPr id="230" name="Google Shape;230;p2"/>
          <p:cNvSpPr txBox="1"/>
          <p:nvPr/>
        </p:nvSpPr>
        <p:spPr>
          <a:xfrm>
            <a:off x="4927791" y="4804566"/>
            <a:ext cx="6562678" cy="269151"/>
          </a:xfrm>
          <a:prstGeom prst="rect">
            <a:avLst/>
          </a:prstGeom>
          <a:noFill/>
          <a:ln>
            <a:noFill/>
          </a:ln>
        </p:spPr>
        <p:txBody>
          <a:bodyPr spcFirstLastPara="1" wrap="square" lIns="45675" tIns="45675" rIns="45675" bIns="45675" anchor="t" anchorCtr="0">
            <a:spAutoFit/>
          </a:bodyPr>
          <a:lstStyle/>
          <a:p>
            <a:pPr marL="0" marR="0" lvl="0" indent="0" algn="r"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Activities</a:t>
            </a:r>
            <a:endParaRPr/>
          </a:p>
        </p:txBody>
      </p:sp>
      <p:sp>
        <p:nvSpPr>
          <p:cNvPr id="231" name="Google Shape;231;p2"/>
          <p:cNvSpPr txBox="1"/>
          <p:nvPr/>
        </p:nvSpPr>
        <p:spPr>
          <a:xfrm>
            <a:off x="4927791" y="3355969"/>
            <a:ext cx="6562678" cy="269151"/>
          </a:xfrm>
          <a:prstGeom prst="rect">
            <a:avLst/>
          </a:prstGeom>
          <a:noFill/>
          <a:ln>
            <a:noFill/>
          </a:ln>
        </p:spPr>
        <p:txBody>
          <a:bodyPr spcFirstLastPara="1" wrap="square" lIns="45675" tIns="45675" rIns="45675" bIns="45675" anchor="t" anchorCtr="0">
            <a:spAutoFit/>
          </a:bodyPr>
          <a:lstStyle/>
          <a:p>
            <a:pPr marL="0" marR="0" lvl="0" indent="0" algn="r"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Techniques</a:t>
            </a:r>
            <a:endParaRPr/>
          </a:p>
        </p:txBody>
      </p:sp>
      <p:sp>
        <p:nvSpPr>
          <p:cNvPr id="232" name="Google Shape;232;p2"/>
          <p:cNvSpPr txBox="1"/>
          <p:nvPr/>
        </p:nvSpPr>
        <p:spPr>
          <a:xfrm>
            <a:off x="4394124" y="1907375"/>
            <a:ext cx="7096501" cy="269151"/>
          </a:xfrm>
          <a:prstGeom prst="rect">
            <a:avLst/>
          </a:prstGeom>
          <a:noFill/>
          <a:ln>
            <a:noFill/>
          </a:ln>
        </p:spPr>
        <p:txBody>
          <a:bodyPr spcFirstLastPara="1" wrap="square" lIns="45675" tIns="45675" rIns="45675" bIns="45675" anchor="t" anchorCtr="0">
            <a:spAutoFit/>
          </a:bodyPr>
          <a:lstStyle/>
          <a:p>
            <a:pPr marL="0" marR="0" lvl="0" indent="0" algn="r"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Skills addressed and learning outcomes</a:t>
            </a:r>
            <a:endParaRPr/>
          </a:p>
        </p:txBody>
      </p:sp>
      <p:pic>
        <p:nvPicPr>
          <p:cNvPr id="233" name="Google Shape;233;p2" descr="Google Shape;234;p2"/>
          <p:cNvPicPr preferRelativeResize="0"/>
          <p:nvPr/>
        </p:nvPicPr>
        <p:blipFill rotWithShape="1">
          <a:blip r:embed="rId3">
            <a:alphaModFix/>
          </a:blip>
          <a:srcRect/>
          <a:stretch/>
        </p:blipFill>
        <p:spPr>
          <a:xfrm>
            <a:off x="143198" y="4403468"/>
            <a:ext cx="3684205" cy="1481027"/>
          </a:xfrm>
          <a:prstGeom prst="rect">
            <a:avLst/>
          </a:prstGeom>
          <a:noFill/>
          <a:ln>
            <a:noFill/>
          </a:ln>
        </p:spPr>
      </p:pic>
      <p:pic>
        <p:nvPicPr>
          <p:cNvPr id="234" name="Google Shape;234;p2" descr="Google Shape;235;p2"/>
          <p:cNvPicPr preferRelativeResize="0"/>
          <p:nvPr/>
        </p:nvPicPr>
        <p:blipFill rotWithShape="1">
          <a:blip r:embed="rId4">
            <a:alphaModFix/>
          </a:blip>
          <a:srcRect/>
          <a:stretch/>
        </p:blipFill>
        <p:spPr>
          <a:xfrm>
            <a:off x="1585425" y="2354638"/>
            <a:ext cx="2241976" cy="2048826"/>
          </a:xfrm>
          <a:prstGeom prst="rect">
            <a:avLst/>
          </a:prstGeom>
          <a:noFill/>
          <a:ln>
            <a:noFill/>
          </a:ln>
        </p:spPr>
      </p:pic>
      <p:pic>
        <p:nvPicPr>
          <p:cNvPr id="235" name="Google Shape;235;p2" descr="Google Shape;236;p2"/>
          <p:cNvPicPr preferRelativeResize="0"/>
          <p:nvPr/>
        </p:nvPicPr>
        <p:blipFill rotWithShape="1">
          <a:blip r:embed="rId5">
            <a:alphaModFix/>
          </a:blip>
          <a:srcRect/>
          <a:stretch/>
        </p:blipFill>
        <p:spPr>
          <a:xfrm>
            <a:off x="1585425" y="759874"/>
            <a:ext cx="2241976" cy="1573526"/>
          </a:xfrm>
          <a:prstGeom prst="rect">
            <a:avLst/>
          </a:prstGeom>
          <a:noFill/>
          <a:ln>
            <a:noFill/>
          </a:ln>
        </p:spPr>
      </p:pic>
      <p:pic>
        <p:nvPicPr>
          <p:cNvPr id="236" name="Google Shape;236;p2" descr="Google Shape;237;p2"/>
          <p:cNvPicPr preferRelativeResize="0"/>
          <p:nvPr/>
        </p:nvPicPr>
        <p:blipFill rotWithShape="1">
          <a:blip r:embed="rId6">
            <a:alphaModFix/>
          </a:blip>
          <a:srcRect/>
          <a:stretch/>
        </p:blipFill>
        <p:spPr>
          <a:xfrm>
            <a:off x="0" y="759874"/>
            <a:ext cx="1783027" cy="3643602"/>
          </a:xfrm>
          <a:prstGeom prst="rect">
            <a:avLst/>
          </a:prstGeom>
          <a:noFill/>
          <a:ln>
            <a:noFill/>
          </a:ln>
          <a:effectLst>
            <a:outerShdw blurRad="292100" dist="139700" dir="2700000" rotWithShape="0">
              <a:srgbClr val="333333">
                <a:alpha val="63921"/>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body" idx="1"/>
          </p:nvPr>
        </p:nvSpPr>
        <p:spPr>
          <a:xfrm>
            <a:off x="197998" y="844950"/>
            <a:ext cx="5710504" cy="5564400"/>
          </a:xfrm>
          <a:prstGeom prst="rect">
            <a:avLst/>
          </a:prstGeom>
          <a:noFill/>
          <a:ln>
            <a:noFill/>
          </a:ln>
        </p:spPr>
        <p:txBody>
          <a:bodyPr spcFirstLastPara="1" wrap="square" lIns="45675" tIns="45675" rIns="45675" bIns="45675" anchor="t" anchorCtr="0">
            <a:normAutofit fontScale="92500" lnSpcReduction="10000"/>
          </a:bodyPr>
          <a:lstStyle/>
          <a:p>
            <a:pPr marL="221615" lvl="0" indent="-221615" algn="just" rtl="0">
              <a:lnSpc>
                <a:spcPct val="100000"/>
              </a:lnSpc>
              <a:spcBef>
                <a:spcPts val="0"/>
              </a:spcBef>
              <a:spcAft>
                <a:spcPts val="0"/>
              </a:spcAft>
              <a:buClr>
                <a:srgbClr val="FFFFFF"/>
              </a:buClr>
              <a:buSzPts val="1150"/>
              <a:buFont typeface="Calibri"/>
              <a:buNone/>
            </a:pPr>
            <a:r>
              <a:rPr lang="en-US" sz="1150" dirty="0"/>
              <a:t> </a:t>
            </a:r>
            <a:r>
              <a:rPr lang="en-US" sz="1200" dirty="0"/>
              <a:t>      In areas with hundreds of foreign populations with different native languages, many of the children cannot speak properly or cannot speak at all the official language of the New Country where they are living by the time they start kindergarten (2½/3 years).  This is especially true if they have had little interaction with other adults and children in the context of childcare or collective activities or in the family environment. And for this reason parents are tempted to give them technological devices to keep them occupied.</a:t>
            </a:r>
            <a:endParaRPr sz="1200" dirty="0"/>
          </a:p>
          <a:p>
            <a:pPr marL="221741" lvl="0" indent="-221741" algn="just" rtl="0">
              <a:lnSpc>
                <a:spcPct val="100000"/>
              </a:lnSpc>
              <a:spcBef>
                <a:spcPts val="0"/>
              </a:spcBef>
              <a:spcAft>
                <a:spcPts val="0"/>
              </a:spcAft>
              <a:buClr>
                <a:srgbClr val="FFFFFF"/>
              </a:buClr>
              <a:buSzPts val="1164"/>
              <a:buFont typeface="Calibri"/>
              <a:buNone/>
            </a:pPr>
            <a:endParaRPr sz="1200" dirty="0"/>
          </a:p>
          <a:p>
            <a:pPr marL="221615" lvl="0" indent="-221615" algn="just" rtl="0">
              <a:lnSpc>
                <a:spcPct val="100000"/>
              </a:lnSpc>
              <a:spcBef>
                <a:spcPts val="0"/>
              </a:spcBef>
              <a:spcAft>
                <a:spcPts val="0"/>
              </a:spcAft>
              <a:buClr>
                <a:srgbClr val="FFFFFF"/>
              </a:buClr>
              <a:buSzPts val="1150"/>
              <a:buFont typeface="Calibri"/>
              <a:buNone/>
            </a:pPr>
            <a:r>
              <a:rPr lang="en-US" sz="1200" dirty="0"/>
              <a:t>     This training module takes its cue from a </a:t>
            </a:r>
            <a:r>
              <a:rPr lang="en-US" sz="1200" dirty="0" err="1"/>
              <a:t>programme</a:t>
            </a:r>
            <a:r>
              <a:rPr lang="en-US" sz="1200" dirty="0"/>
              <a:t> that was actually implemented in one of the French municipalities with the highest rate of foreign populations and proposes to help identify children with language delays and support their parents to improve oral language acquisition and enable these children to integrate more into the local socio-cultural context by avoiding  also overexposure to screens. </a:t>
            </a:r>
            <a:endParaRPr sz="1200" dirty="0"/>
          </a:p>
          <a:p>
            <a:pPr marL="221615" lvl="0" indent="-221615" algn="just" rtl="0">
              <a:lnSpc>
                <a:spcPct val="100000"/>
              </a:lnSpc>
              <a:spcBef>
                <a:spcPts val="0"/>
              </a:spcBef>
              <a:spcAft>
                <a:spcPts val="0"/>
              </a:spcAft>
              <a:buClr>
                <a:srgbClr val="FFFFFF"/>
              </a:buClr>
              <a:buSzPts val="1150"/>
              <a:buFont typeface="Calibri"/>
              <a:buNone/>
            </a:pPr>
            <a:r>
              <a:rPr lang="en-US" sz="1200" dirty="0"/>
              <a:t>   This program was implemented in the Franc </a:t>
            </a:r>
            <a:r>
              <a:rPr lang="en-US" sz="1200" dirty="0" err="1"/>
              <a:t>Moisin</a:t>
            </a:r>
            <a:r>
              <a:rPr lang="en-US" sz="1200" dirty="0"/>
              <a:t> urban district of Saint-Denis, characterized by its precarious population, with a large foreign population.</a:t>
            </a:r>
            <a:endParaRPr sz="1200" dirty="0"/>
          </a:p>
          <a:p>
            <a:pPr marL="221615" lvl="0" indent="-221615" algn="just" rtl="0">
              <a:lnSpc>
                <a:spcPct val="100000"/>
              </a:lnSpc>
              <a:spcBef>
                <a:spcPts val="0"/>
              </a:spcBef>
              <a:spcAft>
                <a:spcPts val="0"/>
              </a:spcAft>
              <a:buClr>
                <a:srgbClr val="FFFFFF"/>
              </a:buClr>
              <a:buSzPts val="1150"/>
              <a:buFont typeface="Calibri"/>
              <a:buNone/>
            </a:pPr>
            <a:r>
              <a:rPr lang="en-US" sz="1200" dirty="0"/>
              <a:t>   For several years now, professionals, and teachers in particular, have been warning of language problems in small children (aged 2/4). for some, these problems are also linked to the massive use of screens. </a:t>
            </a:r>
            <a:endParaRPr sz="1200" dirty="0"/>
          </a:p>
          <a:p>
            <a:pPr marL="210184" lvl="0" indent="-210184" algn="just" rtl="0">
              <a:lnSpc>
                <a:spcPct val="100000"/>
              </a:lnSpc>
              <a:spcBef>
                <a:spcPts val="800"/>
              </a:spcBef>
              <a:spcAft>
                <a:spcPts val="0"/>
              </a:spcAft>
              <a:buClr>
                <a:srgbClr val="FFFFFF"/>
              </a:buClr>
              <a:buSzPts val="1150"/>
              <a:buFont typeface="Calibri"/>
              <a:buNone/>
            </a:pPr>
            <a:r>
              <a:rPr lang="en-US" sz="1200" dirty="0"/>
              <a:t>     Professionals (speech therapists, PMI early childhood professionals) have proposed a curriculum to strengthen children's language skills, with the involvement of parents</a:t>
            </a:r>
            <a:endParaRPr sz="1200" dirty="0"/>
          </a:p>
          <a:p>
            <a:pPr marL="210184" lvl="0" indent="-210184" algn="just" rtl="0">
              <a:lnSpc>
                <a:spcPct val="100000"/>
              </a:lnSpc>
              <a:spcBef>
                <a:spcPts val="800"/>
              </a:spcBef>
              <a:spcAft>
                <a:spcPts val="0"/>
              </a:spcAft>
              <a:buClr>
                <a:srgbClr val="FFFFFF"/>
              </a:buClr>
              <a:buSzPts val="1150"/>
              <a:buFont typeface="Calibri"/>
              <a:buNone/>
            </a:pPr>
            <a:r>
              <a:rPr lang="en-US" sz="1200" dirty="0"/>
              <a:t>      The training: </a:t>
            </a:r>
            <a:endParaRPr sz="1200" dirty="0"/>
          </a:p>
          <a:p>
            <a:pPr marL="210184" lvl="0" indent="-210184" algn="just" rtl="0">
              <a:lnSpc>
                <a:spcPct val="100000"/>
              </a:lnSpc>
              <a:spcBef>
                <a:spcPts val="800"/>
              </a:spcBef>
              <a:spcAft>
                <a:spcPts val="0"/>
              </a:spcAft>
              <a:buClr>
                <a:srgbClr val="FFFFFF"/>
              </a:buClr>
              <a:buSzPts val="1150"/>
              <a:buFont typeface="Calibri"/>
              <a:buNone/>
            </a:pPr>
            <a:r>
              <a:rPr lang="en-US" sz="1200" dirty="0"/>
              <a:t>    a language awareness group - 5 children (with parents) identified by their teacher as having an oral language delay</a:t>
            </a:r>
            <a:endParaRPr sz="1200" dirty="0"/>
          </a:p>
          <a:p>
            <a:pPr marL="210184" lvl="0" indent="-210184" algn="just" rtl="0">
              <a:lnSpc>
                <a:spcPct val="100000"/>
              </a:lnSpc>
              <a:spcBef>
                <a:spcPts val="800"/>
              </a:spcBef>
              <a:spcAft>
                <a:spcPts val="0"/>
              </a:spcAft>
              <a:buClr>
                <a:srgbClr val="FFFFFF"/>
              </a:buClr>
              <a:buSzPts val="1150"/>
              <a:buFont typeface="Calibri"/>
              <a:buNone/>
            </a:pPr>
            <a:r>
              <a:rPr lang="en-US" sz="1200" dirty="0"/>
              <a:t>   1 hour (45 minutes of animation) - 3 month session - Every week: attendance very strongly recommended, in order to make parents aware of their role to play</a:t>
            </a:r>
            <a:endParaRPr sz="1200" dirty="0"/>
          </a:p>
          <a:p>
            <a:pPr marL="210184" lvl="0" indent="-210184" algn="just" rtl="0">
              <a:lnSpc>
                <a:spcPct val="100000"/>
              </a:lnSpc>
              <a:spcBef>
                <a:spcPts val="800"/>
              </a:spcBef>
              <a:spcAft>
                <a:spcPts val="0"/>
              </a:spcAft>
              <a:buClr>
                <a:srgbClr val="FFFFFF"/>
              </a:buClr>
              <a:buSzPts val="1150"/>
              <a:buFont typeface="Calibri"/>
              <a:buNone/>
            </a:pPr>
            <a:r>
              <a:rPr lang="en-US" sz="1200" dirty="0"/>
              <a:t>  Small workshops during the session, promoting individual and inter-individual stimulation, especially between parent and child</a:t>
            </a:r>
            <a:endParaRPr sz="1200" dirty="0"/>
          </a:p>
          <a:p>
            <a:pPr marL="210184" lvl="0" indent="-210184" algn="just" rtl="0">
              <a:lnSpc>
                <a:spcPct val="100000"/>
              </a:lnSpc>
              <a:spcBef>
                <a:spcPts val="800"/>
              </a:spcBef>
              <a:spcAft>
                <a:spcPts val="0"/>
              </a:spcAft>
              <a:buClr>
                <a:srgbClr val="FFFFFF"/>
              </a:buClr>
              <a:buSzPts val="1150"/>
              <a:buFont typeface="Calibri"/>
              <a:buNone/>
            </a:pPr>
            <a:r>
              <a:rPr lang="en-US" sz="1200" dirty="0"/>
              <a:t>  1 or 2 workshops during the session, promoting individual and inter-individual stimulation, especially between parent and child</a:t>
            </a:r>
            <a:endParaRPr sz="1200" dirty="0"/>
          </a:p>
          <a:p>
            <a:pPr marL="210184" lvl="0" indent="-210184" algn="just" rtl="0">
              <a:lnSpc>
                <a:spcPct val="100000"/>
              </a:lnSpc>
              <a:spcBef>
                <a:spcPts val="800"/>
              </a:spcBef>
              <a:spcAft>
                <a:spcPts val="0"/>
              </a:spcAft>
              <a:buClr>
                <a:srgbClr val="FFFFFF"/>
              </a:buClr>
              <a:buSzPts val="1150"/>
              <a:buFont typeface="Calibri"/>
              <a:buNone/>
            </a:pPr>
            <a:r>
              <a:rPr lang="en-US" sz="1200" dirty="0"/>
              <a:t>      Animation by early childhood professionals supported by a local speech therapist .</a:t>
            </a:r>
            <a:endParaRPr sz="1200" dirty="0"/>
          </a:p>
        </p:txBody>
      </p:sp>
      <p:sp>
        <p:nvSpPr>
          <p:cNvPr id="242" name="Google Shape;242;p3"/>
          <p:cNvSpPr txBox="1">
            <a:spLocks noGrp="1"/>
          </p:cNvSpPr>
          <p:nvPr>
            <p:ph type="body" idx="3"/>
          </p:nvPr>
        </p:nvSpPr>
        <p:spPr>
          <a:xfrm>
            <a:off x="344849" y="307949"/>
            <a:ext cx="5310902" cy="613202"/>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Introduction</a:t>
            </a:r>
            <a:endParaRPr/>
          </a:p>
        </p:txBody>
      </p:sp>
      <p:pic>
        <p:nvPicPr>
          <p:cNvPr id="243" name="Google Shape;243;p3" descr="Google Shape;244;p3"/>
          <p:cNvPicPr preferRelativeResize="0"/>
          <p:nvPr/>
        </p:nvPicPr>
        <p:blipFill rotWithShape="1">
          <a:blip r:embed="rId3">
            <a:alphaModFix/>
          </a:blip>
          <a:srcRect/>
          <a:stretch/>
        </p:blipFill>
        <p:spPr>
          <a:xfrm>
            <a:off x="9540878" y="3513604"/>
            <a:ext cx="2021710" cy="2157076"/>
          </a:xfrm>
          <a:prstGeom prst="rect">
            <a:avLst/>
          </a:prstGeom>
          <a:noFill/>
          <a:ln>
            <a:noFill/>
          </a:ln>
        </p:spPr>
      </p:pic>
      <p:pic>
        <p:nvPicPr>
          <p:cNvPr id="244" name="Google Shape;244;p3" descr="Google Shape;245;p3"/>
          <p:cNvPicPr preferRelativeResize="0"/>
          <p:nvPr/>
        </p:nvPicPr>
        <p:blipFill rotWithShape="1">
          <a:blip r:embed="rId4">
            <a:alphaModFix/>
          </a:blip>
          <a:srcRect/>
          <a:stretch/>
        </p:blipFill>
        <p:spPr>
          <a:xfrm>
            <a:off x="6726801" y="969176"/>
            <a:ext cx="4835789" cy="2486007"/>
          </a:xfrm>
          <a:prstGeom prst="rect">
            <a:avLst/>
          </a:prstGeom>
          <a:noFill/>
          <a:ln>
            <a:noFill/>
          </a:ln>
        </p:spPr>
      </p:pic>
      <p:pic>
        <p:nvPicPr>
          <p:cNvPr id="245" name="Google Shape;245;p3" descr="Google Shape;246;p3"/>
          <p:cNvPicPr preferRelativeResize="0"/>
          <p:nvPr/>
        </p:nvPicPr>
        <p:blipFill rotWithShape="1">
          <a:blip r:embed="rId5">
            <a:alphaModFix/>
          </a:blip>
          <a:srcRect/>
          <a:stretch/>
        </p:blipFill>
        <p:spPr>
          <a:xfrm>
            <a:off x="6673523" y="3455180"/>
            <a:ext cx="2834155" cy="2273915"/>
          </a:xfrm>
          <a:prstGeom prst="rect">
            <a:avLst/>
          </a:prstGeom>
          <a:noFill/>
          <a:ln>
            <a:noFill/>
          </a:ln>
        </p:spPr>
      </p:pic>
      <p:pic>
        <p:nvPicPr>
          <p:cNvPr id="246" name="Google Shape;246;p3" descr="Google Shape;247;p3"/>
          <p:cNvPicPr preferRelativeResize="0"/>
          <p:nvPr/>
        </p:nvPicPr>
        <p:blipFill rotWithShape="1">
          <a:blip r:embed="rId6">
            <a:alphaModFix/>
          </a:blip>
          <a:srcRect/>
          <a:stretch/>
        </p:blipFill>
        <p:spPr>
          <a:xfrm>
            <a:off x="9834344" y="921159"/>
            <a:ext cx="1728268" cy="2514435"/>
          </a:xfrm>
          <a:prstGeom prst="rect">
            <a:avLst/>
          </a:prstGeom>
          <a:noFill/>
          <a:ln>
            <a:noFill/>
          </a:ln>
          <a:effectLst>
            <a:outerShdw blurRad="292100" dist="139700" dir="2700000" rotWithShape="0">
              <a:srgbClr val="333333">
                <a:alpha val="63921"/>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
          <p:cNvSpPr txBox="1">
            <a:spLocks noGrp="1"/>
          </p:cNvSpPr>
          <p:nvPr>
            <p:ph type="body" idx="1"/>
          </p:nvPr>
        </p:nvSpPr>
        <p:spPr>
          <a:xfrm>
            <a:off x="5756500" y="1468899"/>
            <a:ext cx="5470500" cy="4538402"/>
          </a:xfrm>
          <a:prstGeom prst="rect">
            <a:avLst/>
          </a:prstGeom>
          <a:noFill/>
          <a:ln>
            <a:noFill/>
          </a:ln>
        </p:spPr>
        <p:txBody>
          <a:bodyPr spcFirstLastPara="1" wrap="square" lIns="45675" tIns="45675" rIns="45675" bIns="45675" anchor="t" anchorCtr="0">
            <a:normAutofit/>
          </a:bodyPr>
          <a:lstStyle/>
          <a:p>
            <a:pPr marL="342900" lvl="0" indent="-342900" algn="just" rtl="0">
              <a:lnSpc>
                <a:spcPct val="100000"/>
              </a:lnSpc>
              <a:spcBef>
                <a:spcPts val="0"/>
              </a:spcBef>
              <a:spcAft>
                <a:spcPts val="0"/>
              </a:spcAft>
              <a:buClr>
                <a:srgbClr val="FFFFFF"/>
              </a:buClr>
              <a:buSzPts val="1200"/>
              <a:buFont typeface="Calibri"/>
              <a:buNone/>
            </a:pPr>
            <a:r>
              <a:rPr lang="en-US" sz="1200"/>
              <a:t>         The main objectives of this module are:</a:t>
            </a:r>
            <a:endParaRPr/>
          </a:p>
          <a:p>
            <a:pPr marL="342900" lvl="0" indent="-342900" algn="just" rtl="0">
              <a:lnSpc>
                <a:spcPct val="100000"/>
              </a:lnSpc>
              <a:spcBef>
                <a:spcPts val="0"/>
              </a:spcBef>
              <a:spcAft>
                <a:spcPts val="0"/>
              </a:spcAft>
              <a:buClr>
                <a:srgbClr val="FFFFFF"/>
              </a:buClr>
              <a:buSzPts val="1200"/>
              <a:buFont typeface="Calibri"/>
              <a:buNone/>
            </a:pPr>
            <a:endParaRPr sz="1200"/>
          </a:p>
          <a:p>
            <a:pPr marL="342900" lvl="0" indent="-342900" algn="just" rtl="0">
              <a:lnSpc>
                <a:spcPct val="100000"/>
              </a:lnSpc>
              <a:spcBef>
                <a:spcPts val="0"/>
              </a:spcBef>
              <a:spcAft>
                <a:spcPts val="0"/>
              </a:spcAft>
              <a:buClr>
                <a:srgbClr val="FFFFFF"/>
              </a:buClr>
              <a:buSzPts val="1200"/>
              <a:buFont typeface="Calibri"/>
              <a:buNone/>
            </a:pPr>
            <a:r>
              <a:rPr lang="en-US" sz="1200"/>
              <a:t>     Developing the oral language of young children. Enhancing language skills by focusing on children's abilities.</a:t>
            </a:r>
            <a:endParaRPr/>
          </a:p>
          <a:p>
            <a:pPr marL="342900" lvl="0" indent="-342900" algn="just" rtl="0">
              <a:lnSpc>
                <a:spcPct val="100000"/>
              </a:lnSpc>
              <a:spcBef>
                <a:spcPts val="0"/>
              </a:spcBef>
              <a:spcAft>
                <a:spcPts val="0"/>
              </a:spcAft>
              <a:buClr>
                <a:srgbClr val="FFFFFF"/>
              </a:buClr>
              <a:buSzPts val="1200"/>
              <a:buFont typeface="Calibri"/>
              <a:buNone/>
            </a:pPr>
            <a:r>
              <a:rPr lang="en-US" sz="1200"/>
              <a:t>     </a:t>
            </a:r>
            <a:endParaRPr/>
          </a:p>
          <a:p>
            <a:pPr marL="342900" lvl="0" indent="-342900" algn="just" rtl="0">
              <a:lnSpc>
                <a:spcPct val="100000"/>
              </a:lnSpc>
              <a:spcBef>
                <a:spcPts val="0"/>
              </a:spcBef>
              <a:spcAft>
                <a:spcPts val="0"/>
              </a:spcAft>
              <a:buClr>
                <a:srgbClr val="FFFFFF"/>
              </a:buClr>
              <a:buSzPts val="1200"/>
              <a:buFont typeface="Calibri"/>
              <a:buNone/>
            </a:pPr>
            <a:r>
              <a:rPr lang="en-US" sz="1200"/>
              <a:t>      </a:t>
            </a:r>
            <a:endParaRPr/>
          </a:p>
          <a:p>
            <a:pPr marL="342900" lvl="0" indent="-342900" algn="just" rtl="0">
              <a:lnSpc>
                <a:spcPct val="100000"/>
              </a:lnSpc>
              <a:spcBef>
                <a:spcPts val="0"/>
              </a:spcBef>
              <a:spcAft>
                <a:spcPts val="0"/>
              </a:spcAft>
              <a:buClr>
                <a:srgbClr val="FFFFFF"/>
              </a:buClr>
              <a:buSzPts val="1200"/>
              <a:buFont typeface="Calibri"/>
              <a:buNone/>
            </a:pPr>
            <a:r>
              <a:rPr lang="en-US" sz="1200"/>
              <a:t>       Involve parents actively in helping language development through sessions and workshops that encourage individual and inter-individual interaction and stimulation between parent and child. </a:t>
            </a:r>
            <a:endParaRPr/>
          </a:p>
          <a:p>
            <a:pPr marL="342900" lvl="0" indent="-342900" algn="just" rtl="0">
              <a:lnSpc>
                <a:spcPct val="100000"/>
              </a:lnSpc>
              <a:spcBef>
                <a:spcPts val="0"/>
              </a:spcBef>
              <a:spcAft>
                <a:spcPts val="0"/>
              </a:spcAft>
              <a:buClr>
                <a:srgbClr val="FFFFFF"/>
              </a:buClr>
              <a:buSzPts val="1200"/>
              <a:buFont typeface="Calibri"/>
              <a:buNone/>
            </a:pPr>
            <a:endParaRPr sz="1200"/>
          </a:p>
          <a:p>
            <a:pPr marL="342900" lvl="0" indent="-342900" algn="just" rtl="0">
              <a:lnSpc>
                <a:spcPct val="100000"/>
              </a:lnSpc>
              <a:spcBef>
                <a:spcPts val="0"/>
              </a:spcBef>
              <a:spcAft>
                <a:spcPts val="0"/>
              </a:spcAft>
              <a:buClr>
                <a:srgbClr val="FFFFFF"/>
              </a:buClr>
              <a:buSzPts val="1200"/>
              <a:buFont typeface="Calibri"/>
              <a:buNone/>
            </a:pPr>
            <a:r>
              <a:rPr lang="en-US" sz="1200"/>
              <a:t>        Giving adults the tools to continue this work and strengthen themselves in their parental role by organising regular workshops and information meetings, ongoing educational sessions, educational material such as books, games or online resources that can be used at home to continue to stimulate language and encourage interaction with their children. </a:t>
            </a:r>
            <a:endParaRPr/>
          </a:p>
          <a:p>
            <a:pPr marL="342900" lvl="0" indent="-342900" algn="just" rtl="0">
              <a:lnSpc>
                <a:spcPct val="100000"/>
              </a:lnSpc>
              <a:spcBef>
                <a:spcPts val="0"/>
              </a:spcBef>
              <a:spcAft>
                <a:spcPts val="0"/>
              </a:spcAft>
              <a:buClr>
                <a:srgbClr val="FFFFFF"/>
              </a:buClr>
              <a:buSzPts val="1200"/>
              <a:buFont typeface="Calibri"/>
              <a:buNone/>
            </a:pPr>
            <a:endParaRPr sz="1200"/>
          </a:p>
          <a:p>
            <a:pPr marL="342900" lvl="0" indent="-342900" algn="just" rtl="0">
              <a:lnSpc>
                <a:spcPct val="100000"/>
              </a:lnSpc>
              <a:spcBef>
                <a:spcPts val="0"/>
              </a:spcBef>
              <a:spcAft>
                <a:spcPts val="0"/>
              </a:spcAft>
              <a:buClr>
                <a:srgbClr val="FFFFFF"/>
              </a:buClr>
              <a:buSzPts val="1200"/>
              <a:buFont typeface="Calibri"/>
              <a:buNone/>
            </a:pPr>
            <a:r>
              <a:rPr lang="en-US" sz="1200"/>
              <a:t>   </a:t>
            </a:r>
            <a:endParaRPr/>
          </a:p>
          <a:p>
            <a:pPr marL="342900" lvl="0" indent="-342900" algn="just" rtl="0">
              <a:lnSpc>
                <a:spcPct val="100000"/>
              </a:lnSpc>
              <a:spcBef>
                <a:spcPts val="0"/>
              </a:spcBef>
              <a:spcAft>
                <a:spcPts val="0"/>
              </a:spcAft>
              <a:buClr>
                <a:srgbClr val="FFFFFF"/>
              </a:buClr>
              <a:buSzPts val="1200"/>
              <a:buFont typeface="Calibri"/>
              <a:buNone/>
            </a:pPr>
            <a:r>
              <a:rPr lang="en-US" sz="1200"/>
              <a:t>        Create supportive communities between parents participating in the programme, where they can share experiences, effective strategies and offer each other support and encouragement to achieve the same goal.</a:t>
            </a:r>
            <a:endParaRPr/>
          </a:p>
          <a:p>
            <a:pPr marL="342900" lvl="0" indent="-342900" algn="just" rtl="0">
              <a:lnSpc>
                <a:spcPct val="100000"/>
              </a:lnSpc>
              <a:spcBef>
                <a:spcPts val="1000"/>
              </a:spcBef>
              <a:spcAft>
                <a:spcPts val="0"/>
              </a:spcAft>
              <a:buClr>
                <a:srgbClr val="FFFFFF"/>
              </a:buClr>
              <a:buSzPts val="1200"/>
              <a:buFont typeface="Calibri"/>
              <a:buNone/>
            </a:pPr>
            <a:r>
              <a:rPr lang="en-US" sz="1200"/>
              <a:t>.</a:t>
            </a:r>
            <a:endParaRPr/>
          </a:p>
        </p:txBody>
      </p:sp>
      <p:sp>
        <p:nvSpPr>
          <p:cNvPr id="252" name="Google Shape;252;p4"/>
          <p:cNvSpPr txBox="1">
            <a:spLocks noGrp="1"/>
          </p:cNvSpPr>
          <p:nvPr>
            <p:ph type="body" idx="2"/>
          </p:nvPr>
        </p:nvSpPr>
        <p:spPr>
          <a:xfrm>
            <a:off x="6102024" y="781725"/>
            <a:ext cx="4832701" cy="85770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Objectives</a:t>
            </a:r>
            <a:endParaRPr/>
          </a:p>
        </p:txBody>
      </p:sp>
      <p:pic>
        <p:nvPicPr>
          <p:cNvPr id="253" name="Google Shape;253;p4" descr="Google Shape;254;p4"/>
          <p:cNvPicPr preferRelativeResize="0"/>
          <p:nvPr/>
        </p:nvPicPr>
        <p:blipFill rotWithShape="1">
          <a:blip r:embed="rId3">
            <a:alphaModFix/>
          </a:blip>
          <a:srcRect/>
          <a:stretch/>
        </p:blipFill>
        <p:spPr>
          <a:xfrm>
            <a:off x="0" y="1468899"/>
            <a:ext cx="5152100" cy="2264901"/>
          </a:xfrm>
          <a:prstGeom prst="rect">
            <a:avLst/>
          </a:prstGeom>
          <a:noFill/>
          <a:ln>
            <a:noFill/>
          </a:ln>
        </p:spPr>
      </p:pic>
      <p:pic>
        <p:nvPicPr>
          <p:cNvPr id="254" name="Google Shape;254;p4" descr="Google Shape;255;p4"/>
          <p:cNvPicPr preferRelativeResize="0"/>
          <p:nvPr/>
        </p:nvPicPr>
        <p:blipFill rotWithShape="1">
          <a:blip r:embed="rId4">
            <a:alphaModFix/>
          </a:blip>
          <a:srcRect/>
          <a:stretch/>
        </p:blipFill>
        <p:spPr>
          <a:xfrm>
            <a:off x="0" y="3711575"/>
            <a:ext cx="2608384" cy="1825370"/>
          </a:xfrm>
          <a:prstGeom prst="rect">
            <a:avLst/>
          </a:prstGeom>
          <a:noFill/>
          <a:ln>
            <a:noFill/>
          </a:ln>
        </p:spPr>
      </p:pic>
      <p:pic>
        <p:nvPicPr>
          <p:cNvPr id="255" name="Google Shape;255;p4" descr="Google Shape;256;p4"/>
          <p:cNvPicPr preferRelativeResize="0"/>
          <p:nvPr/>
        </p:nvPicPr>
        <p:blipFill rotWithShape="1">
          <a:blip r:embed="rId5">
            <a:alphaModFix/>
          </a:blip>
          <a:srcRect/>
          <a:stretch/>
        </p:blipFill>
        <p:spPr>
          <a:xfrm>
            <a:off x="2273974" y="3733800"/>
            <a:ext cx="2878126" cy="17809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
          <p:cNvSpPr txBox="1">
            <a:spLocks noGrp="1"/>
          </p:cNvSpPr>
          <p:nvPr>
            <p:ph type="body" idx="1"/>
          </p:nvPr>
        </p:nvSpPr>
        <p:spPr>
          <a:xfrm>
            <a:off x="1286721" y="183146"/>
            <a:ext cx="11222618" cy="713816"/>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74659A"/>
              </a:buClr>
              <a:buSzPts val="3600"/>
              <a:buFont typeface="Calibri"/>
              <a:buNone/>
            </a:pPr>
            <a:r>
              <a:rPr lang="en-US" sz="3600" b="1">
                <a:solidFill>
                  <a:srgbClr val="74659A"/>
                </a:solidFill>
                <a:latin typeface="Calibri"/>
                <a:ea typeface="Calibri"/>
                <a:cs typeface="Calibri"/>
                <a:sym typeface="Calibri"/>
              </a:rPr>
              <a:t>Skills covered</a:t>
            </a:r>
            <a:endParaRPr/>
          </a:p>
        </p:txBody>
      </p:sp>
      <p:sp>
        <p:nvSpPr>
          <p:cNvPr id="261" name="Google Shape;261;p5"/>
          <p:cNvSpPr txBox="1">
            <a:spLocks noGrp="1"/>
          </p:cNvSpPr>
          <p:nvPr>
            <p:ph type="body" idx="2"/>
          </p:nvPr>
        </p:nvSpPr>
        <p:spPr>
          <a:xfrm>
            <a:off x="3669200" y="2546750"/>
            <a:ext cx="7117500" cy="713702"/>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FFFFFF"/>
              </a:buClr>
              <a:buSzPts val="1200"/>
              <a:buFont typeface="Calibri"/>
              <a:buNone/>
            </a:pPr>
            <a:r>
              <a:rPr lang="en-US" sz="1200" b="1">
                <a:solidFill>
                  <a:srgbClr val="FFFFFF"/>
                </a:solidFill>
                <a:latin typeface="Calibri"/>
                <a:ea typeface="Calibri"/>
                <a:cs typeface="Calibri"/>
                <a:sym typeface="Calibri"/>
              </a:rPr>
              <a:t>Children: Learn to put words into everyday life</a:t>
            </a:r>
            <a:endParaRPr sz="1200" b="1">
              <a:latin typeface="Calibri"/>
              <a:ea typeface="Calibri"/>
              <a:cs typeface="Calibri"/>
              <a:sym typeface="Calibri"/>
            </a:endParaRPr>
          </a:p>
        </p:txBody>
      </p:sp>
      <p:sp>
        <p:nvSpPr>
          <p:cNvPr id="262" name="Google Shape;262;p5"/>
          <p:cNvSpPr txBox="1">
            <a:spLocks noGrp="1"/>
          </p:cNvSpPr>
          <p:nvPr>
            <p:ph type="body" idx="3"/>
          </p:nvPr>
        </p:nvSpPr>
        <p:spPr>
          <a:xfrm>
            <a:off x="1573305" y="1424480"/>
            <a:ext cx="738349" cy="578810"/>
          </a:xfrm>
          <a:prstGeom prst="rect">
            <a:avLst/>
          </a:prstGeom>
          <a:noFill/>
          <a:ln>
            <a:noFill/>
          </a:ln>
        </p:spPr>
        <p:txBody>
          <a:bodyPr spcFirstLastPara="1" wrap="square" lIns="45675" tIns="45675" rIns="45675" bIns="45675" anchor="ctr" anchorCtr="0">
            <a:normAutofit/>
          </a:bodyPr>
          <a:lstStyle/>
          <a:p>
            <a:pPr marL="0" lvl="0" indent="0" algn="ctr" rtl="0">
              <a:lnSpc>
                <a:spcPct val="90000"/>
              </a:lnSpc>
              <a:spcBef>
                <a:spcPts val="0"/>
              </a:spcBef>
              <a:spcAft>
                <a:spcPts val="0"/>
              </a:spcAft>
              <a:buClr>
                <a:srgbClr val="FFFFFF"/>
              </a:buClr>
              <a:buSzPts val="3300"/>
              <a:buFont typeface="Calibri"/>
              <a:buNone/>
            </a:pPr>
            <a:r>
              <a:rPr lang="en-US" sz="3300" b="1">
                <a:solidFill>
                  <a:srgbClr val="FFFFFF"/>
                </a:solidFill>
                <a:latin typeface="Calibri"/>
                <a:ea typeface="Calibri"/>
                <a:cs typeface="Calibri"/>
                <a:sym typeface="Calibri"/>
              </a:rPr>
              <a:t>01</a:t>
            </a:r>
            <a:endParaRPr/>
          </a:p>
        </p:txBody>
      </p:sp>
      <p:sp>
        <p:nvSpPr>
          <p:cNvPr id="263" name="Google Shape;263;p5"/>
          <p:cNvSpPr txBox="1">
            <a:spLocks noGrp="1"/>
          </p:cNvSpPr>
          <p:nvPr>
            <p:ph type="body" idx="5"/>
          </p:nvPr>
        </p:nvSpPr>
        <p:spPr>
          <a:xfrm>
            <a:off x="1557283" y="2398563"/>
            <a:ext cx="738349" cy="578810"/>
          </a:xfrm>
          <a:prstGeom prst="rect">
            <a:avLst/>
          </a:prstGeom>
          <a:noFill/>
          <a:ln>
            <a:noFill/>
          </a:ln>
        </p:spPr>
        <p:txBody>
          <a:bodyPr spcFirstLastPara="1" wrap="square" lIns="45675" tIns="45675" rIns="45675" bIns="45675" anchor="ctr" anchorCtr="0">
            <a:normAutofit/>
          </a:bodyPr>
          <a:lstStyle/>
          <a:p>
            <a:pPr marL="0" lvl="0" indent="0" algn="ctr" rtl="0">
              <a:lnSpc>
                <a:spcPct val="90000"/>
              </a:lnSpc>
              <a:spcBef>
                <a:spcPts val="0"/>
              </a:spcBef>
              <a:spcAft>
                <a:spcPts val="0"/>
              </a:spcAft>
              <a:buClr>
                <a:srgbClr val="FFFFFF"/>
              </a:buClr>
              <a:buSzPts val="3300"/>
              <a:buFont typeface="Calibri"/>
              <a:buNone/>
            </a:pPr>
            <a:r>
              <a:rPr lang="en-US" sz="3300" b="1">
                <a:solidFill>
                  <a:srgbClr val="FFFFFF"/>
                </a:solidFill>
                <a:latin typeface="Calibri"/>
                <a:ea typeface="Calibri"/>
                <a:cs typeface="Calibri"/>
                <a:sym typeface="Calibri"/>
              </a:rPr>
              <a:t>02</a:t>
            </a:r>
            <a:endParaRPr/>
          </a:p>
        </p:txBody>
      </p:sp>
      <p:sp>
        <p:nvSpPr>
          <p:cNvPr id="264" name="Google Shape;264;p5"/>
          <p:cNvSpPr txBox="1">
            <a:spLocks noGrp="1"/>
          </p:cNvSpPr>
          <p:nvPr>
            <p:ph type="body" idx="7"/>
          </p:nvPr>
        </p:nvSpPr>
        <p:spPr>
          <a:xfrm>
            <a:off x="1578014" y="3450978"/>
            <a:ext cx="738349" cy="578810"/>
          </a:xfrm>
          <a:prstGeom prst="rect">
            <a:avLst/>
          </a:prstGeom>
          <a:noFill/>
          <a:ln>
            <a:noFill/>
          </a:ln>
        </p:spPr>
        <p:txBody>
          <a:bodyPr spcFirstLastPara="1" wrap="square" lIns="45675" tIns="45675" rIns="45675" bIns="45675" anchor="ctr" anchorCtr="0">
            <a:normAutofit/>
          </a:bodyPr>
          <a:lstStyle/>
          <a:p>
            <a:pPr marL="0" lvl="0" indent="0" algn="ctr" rtl="0">
              <a:lnSpc>
                <a:spcPct val="90000"/>
              </a:lnSpc>
              <a:spcBef>
                <a:spcPts val="0"/>
              </a:spcBef>
              <a:spcAft>
                <a:spcPts val="0"/>
              </a:spcAft>
              <a:buClr>
                <a:srgbClr val="FFFFFF"/>
              </a:buClr>
              <a:buSzPts val="3300"/>
              <a:buFont typeface="Calibri"/>
              <a:buNone/>
            </a:pPr>
            <a:r>
              <a:rPr lang="en-US" sz="3300" b="1">
                <a:solidFill>
                  <a:srgbClr val="FFFFFF"/>
                </a:solidFill>
                <a:latin typeface="Calibri"/>
                <a:ea typeface="Calibri"/>
                <a:cs typeface="Calibri"/>
                <a:sym typeface="Calibri"/>
              </a:rPr>
              <a:t>03</a:t>
            </a:r>
            <a:endParaRPr/>
          </a:p>
        </p:txBody>
      </p:sp>
      <p:sp>
        <p:nvSpPr>
          <p:cNvPr id="265" name="Google Shape;265;p5"/>
          <p:cNvSpPr txBox="1"/>
          <p:nvPr/>
        </p:nvSpPr>
        <p:spPr>
          <a:xfrm>
            <a:off x="3669200" y="1575725"/>
            <a:ext cx="6823200" cy="258600"/>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Children: Stimulate language including speech and all forms of exchange</a:t>
            </a:r>
            <a:endParaRPr sz="1200" b="1" i="0" u="none" strike="noStrike" cap="none">
              <a:solidFill>
                <a:srgbClr val="000000"/>
              </a:solidFill>
              <a:latin typeface="Calibri"/>
              <a:ea typeface="Calibri"/>
              <a:cs typeface="Calibri"/>
              <a:sym typeface="Calibri"/>
            </a:endParaRPr>
          </a:p>
        </p:txBody>
      </p:sp>
      <p:sp>
        <p:nvSpPr>
          <p:cNvPr id="266" name="Google Shape;266;p5"/>
          <p:cNvSpPr txBox="1"/>
          <p:nvPr/>
        </p:nvSpPr>
        <p:spPr>
          <a:xfrm>
            <a:off x="3669200" y="5657100"/>
            <a:ext cx="7117500" cy="258600"/>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Parents: Learn about the specificities of children in a polyglot context.</a:t>
            </a:r>
            <a:endParaRPr b="1"/>
          </a:p>
        </p:txBody>
      </p:sp>
      <p:sp>
        <p:nvSpPr>
          <p:cNvPr id="267" name="Google Shape;267;p5"/>
          <p:cNvSpPr txBox="1"/>
          <p:nvPr/>
        </p:nvSpPr>
        <p:spPr>
          <a:xfrm>
            <a:off x="3669200" y="4546951"/>
            <a:ext cx="6823200" cy="276900"/>
          </a:xfrm>
          <a:prstGeom prst="rect">
            <a:avLst/>
          </a:prstGeom>
          <a:noFill/>
          <a:ln>
            <a:noFill/>
          </a:ln>
        </p:spPr>
        <p:txBody>
          <a:bodyPr spcFirstLastPara="1" wrap="square" lIns="45675" tIns="45675" rIns="45675" bIns="45675" anchor="t" anchorCtr="0">
            <a:spAutoFit/>
          </a:bodyPr>
          <a:lstStyle/>
          <a:p>
            <a:pPr marL="0" marR="0" lvl="0" indent="0" algn="just" rtl="0">
              <a:lnSpc>
                <a:spcPct val="107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Parents : Arouse the desire for exchange between parents and children</a:t>
            </a:r>
            <a:endParaRPr sz="1200" b="1">
              <a:latin typeface="Calibri"/>
              <a:ea typeface="Calibri"/>
              <a:cs typeface="Calibri"/>
              <a:sym typeface="Calibri"/>
            </a:endParaRPr>
          </a:p>
        </p:txBody>
      </p:sp>
      <p:sp>
        <p:nvSpPr>
          <p:cNvPr id="268" name="Google Shape;268;p5"/>
          <p:cNvSpPr txBox="1"/>
          <p:nvPr/>
        </p:nvSpPr>
        <p:spPr>
          <a:xfrm>
            <a:off x="1562617" y="4424595"/>
            <a:ext cx="738349" cy="68825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04</a:t>
            </a:r>
            <a:endParaRPr/>
          </a:p>
        </p:txBody>
      </p:sp>
      <p:sp>
        <p:nvSpPr>
          <p:cNvPr id="269" name="Google Shape;269;p5"/>
          <p:cNvSpPr txBox="1"/>
          <p:nvPr/>
        </p:nvSpPr>
        <p:spPr>
          <a:xfrm>
            <a:off x="1575713" y="5476642"/>
            <a:ext cx="738348" cy="68825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05</a:t>
            </a:r>
            <a:endParaRPr/>
          </a:p>
        </p:txBody>
      </p:sp>
      <p:sp>
        <p:nvSpPr>
          <p:cNvPr id="270" name="Google Shape;270;p5"/>
          <p:cNvSpPr txBox="1"/>
          <p:nvPr/>
        </p:nvSpPr>
        <p:spPr>
          <a:xfrm>
            <a:off x="3669200" y="3586200"/>
            <a:ext cx="6823200" cy="276900"/>
          </a:xfrm>
          <a:prstGeom prst="rect">
            <a:avLst/>
          </a:prstGeom>
          <a:noFill/>
          <a:ln>
            <a:noFill/>
          </a:ln>
        </p:spPr>
        <p:txBody>
          <a:bodyPr spcFirstLastPara="1" wrap="square" lIns="45675" tIns="45675" rIns="45675" bIns="45675" anchor="t" anchorCtr="0">
            <a:spAutoFit/>
          </a:bodyPr>
          <a:lstStyle/>
          <a:p>
            <a:pPr marL="0" marR="0" lvl="0" indent="0" algn="just" rtl="0">
              <a:lnSpc>
                <a:spcPct val="107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Children: Catch up on simple 1st year language delays</a:t>
            </a:r>
            <a:endParaRPr sz="1200" b="1">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6"/>
          <p:cNvSpPr txBox="1">
            <a:spLocks noGrp="1"/>
          </p:cNvSpPr>
          <p:nvPr>
            <p:ph type="body" idx="1"/>
          </p:nvPr>
        </p:nvSpPr>
        <p:spPr>
          <a:xfrm>
            <a:off x="228700" y="1340650"/>
            <a:ext cx="5627100" cy="5144701"/>
          </a:xfrm>
          <a:prstGeom prst="rect">
            <a:avLst/>
          </a:prstGeom>
          <a:noFill/>
          <a:ln>
            <a:noFill/>
          </a:ln>
        </p:spPr>
        <p:txBody>
          <a:bodyPr spcFirstLastPara="1" wrap="square" lIns="45675" tIns="45675" rIns="45675" bIns="45675" anchor="t" anchorCtr="0">
            <a:normAutofit lnSpcReduction="10000"/>
          </a:bodyPr>
          <a:lstStyle/>
          <a:p>
            <a:pPr marL="384047" lvl="0" indent="-268890" algn="just" rtl="0">
              <a:lnSpc>
                <a:spcPct val="100000"/>
              </a:lnSpc>
              <a:spcBef>
                <a:spcPts val="0"/>
              </a:spcBef>
              <a:spcAft>
                <a:spcPts val="0"/>
              </a:spcAft>
              <a:buClr>
                <a:srgbClr val="FFFFFF"/>
              </a:buClr>
              <a:buSzPts val="1200"/>
              <a:buFont typeface="Trebuchet MS"/>
              <a:buChar char="●"/>
            </a:pPr>
            <a:r>
              <a:rPr lang="en-US" sz="1200"/>
              <a:t>Improvements in children's language skills: Observe improvements in language skills, such as vocabulary expansion, verbal comprehension, and the ability to communicate and interact.</a:t>
            </a:r>
            <a:endParaRPr sz="1200"/>
          </a:p>
          <a:p>
            <a:pPr marL="0" lvl="0" indent="384047" algn="just" rtl="0">
              <a:lnSpc>
                <a:spcPct val="100000"/>
              </a:lnSpc>
              <a:spcBef>
                <a:spcPts val="1200"/>
              </a:spcBef>
              <a:spcAft>
                <a:spcPts val="0"/>
              </a:spcAft>
              <a:buClr>
                <a:srgbClr val="FFFFFF"/>
              </a:buClr>
              <a:buSzPts val="1200"/>
              <a:buFont typeface="Calibri"/>
              <a:buNone/>
            </a:pPr>
            <a:endParaRPr sz="1200"/>
          </a:p>
          <a:p>
            <a:pPr marL="384047" lvl="0" indent="-268890" algn="just" rtl="0">
              <a:lnSpc>
                <a:spcPct val="100000"/>
              </a:lnSpc>
              <a:spcBef>
                <a:spcPts val="1200"/>
              </a:spcBef>
              <a:spcAft>
                <a:spcPts val="0"/>
              </a:spcAft>
              <a:buClr>
                <a:srgbClr val="FFFFFF"/>
              </a:buClr>
              <a:buSzPts val="1200"/>
              <a:buFont typeface="Trebuchet MS"/>
              <a:buChar char="●"/>
            </a:pPr>
            <a:r>
              <a:rPr lang="en-US" sz="1200"/>
              <a:t>Parental involvement: Measuring parental involvement and participation could be an indicator of success. Increased awareness of the role of parents and greater involvement in language development activities could demonstrate the effectiveness of the programme.</a:t>
            </a:r>
            <a:endParaRPr sz="1200"/>
          </a:p>
          <a:p>
            <a:pPr marL="0" lvl="0" indent="384047" algn="just" rtl="0">
              <a:lnSpc>
                <a:spcPct val="100000"/>
              </a:lnSpc>
              <a:spcBef>
                <a:spcPts val="1200"/>
              </a:spcBef>
              <a:spcAft>
                <a:spcPts val="0"/>
              </a:spcAft>
              <a:buClr>
                <a:srgbClr val="FFFFFF"/>
              </a:buClr>
              <a:buSzPts val="1200"/>
              <a:buFont typeface="Calibri"/>
              <a:buNone/>
            </a:pPr>
            <a:endParaRPr sz="1200"/>
          </a:p>
          <a:p>
            <a:pPr marL="384047" lvl="0" indent="-268890" algn="just" rtl="0">
              <a:lnSpc>
                <a:spcPct val="100000"/>
              </a:lnSpc>
              <a:spcBef>
                <a:spcPts val="1200"/>
              </a:spcBef>
              <a:spcAft>
                <a:spcPts val="0"/>
              </a:spcAft>
              <a:buClr>
                <a:srgbClr val="FFFFFF"/>
              </a:buClr>
              <a:buSzPts val="1200"/>
              <a:buFont typeface="Trebuchet MS"/>
              <a:buChar char="●"/>
            </a:pPr>
            <a:r>
              <a:rPr lang="en-US" sz="1200"/>
              <a:t>Evaluation of children's behaviour: Observing whether children show an increase in confidence, participation and social interaction through language could be a sign of improvement.</a:t>
            </a:r>
            <a:endParaRPr sz="1200"/>
          </a:p>
          <a:p>
            <a:pPr marL="0" lvl="0" indent="0" algn="just" rtl="0">
              <a:lnSpc>
                <a:spcPct val="100000"/>
              </a:lnSpc>
              <a:spcBef>
                <a:spcPts val="1200"/>
              </a:spcBef>
              <a:spcAft>
                <a:spcPts val="0"/>
              </a:spcAft>
              <a:buClr>
                <a:srgbClr val="FFFFFF"/>
              </a:buClr>
              <a:buSzPts val="1200"/>
              <a:buFont typeface="Calibri"/>
              <a:buNone/>
            </a:pPr>
            <a:endParaRPr sz="1200"/>
          </a:p>
          <a:p>
            <a:pPr marL="384047" lvl="0" indent="-268890" algn="just" rtl="0">
              <a:lnSpc>
                <a:spcPct val="100000"/>
              </a:lnSpc>
              <a:spcBef>
                <a:spcPts val="1200"/>
              </a:spcBef>
              <a:spcAft>
                <a:spcPts val="0"/>
              </a:spcAft>
              <a:buClr>
                <a:srgbClr val="FFFFFF"/>
              </a:buClr>
              <a:buSzPts val="1200"/>
              <a:buFont typeface="Trebuchet MS"/>
              <a:buChar char="●"/>
            </a:pPr>
            <a:r>
              <a:rPr lang="en-US" sz="1200"/>
              <a:t>Long-term monitoring by assessing the maintenance of progress over time. Long-term monitoring could reveal how effectively parents apply the acquired knowledge and how well children continue to develop their language skills over time.</a:t>
            </a:r>
            <a:endParaRPr sz="1200"/>
          </a:p>
          <a:p>
            <a:pPr marL="0" lvl="0" indent="0" algn="just" rtl="0">
              <a:lnSpc>
                <a:spcPct val="100000"/>
              </a:lnSpc>
              <a:spcBef>
                <a:spcPts val="1200"/>
              </a:spcBef>
              <a:spcAft>
                <a:spcPts val="0"/>
              </a:spcAft>
              <a:buClr>
                <a:srgbClr val="FFFFFF"/>
              </a:buClr>
              <a:buSzPts val="1200"/>
              <a:buFont typeface="Calibri"/>
              <a:buNone/>
            </a:pPr>
            <a:endParaRPr sz="1200"/>
          </a:p>
          <a:p>
            <a:pPr marL="384047" lvl="0" indent="-268222" algn="just" rtl="0">
              <a:lnSpc>
                <a:spcPct val="100000"/>
              </a:lnSpc>
              <a:spcBef>
                <a:spcPts val="1200"/>
              </a:spcBef>
              <a:spcAft>
                <a:spcPts val="0"/>
              </a:spcAft>
              <a:buClr>
                <a:srgbClr val="FFFFFF"/>
              </a:buClr>
              <a:buSzPts val="1200"/>
              <a:buFont typeface="Trebuchet MS"/>
              <a:buChar char="●"/>
            </a:pPr>
            <a:r>
              <a:rPr lang="en-US" sz="1200"/>
              <a:t>The aim is to assess not only the children's immediate progress, but also the long-term impact of the programme on the family environment and parent-child interaction to ensure continued support for language development.</a:t>
            </a:r>
            <a:endParaRPr sz="1200"/>
          </a:p>
        </p:txBody>
      </p:sp>
      <p:sp>
        <p:nvSpPr>
          <p:cNvPr id="276" name="Google Shape;276;p6"/>
          <p:cNvSpPr txBox="1">
            <a:spLocks noGrp="1"/>
          </p:cNvSpPr>
          <p:nvPr>
            <p:ph type="body" idx="3"/>
          </p:nvPr>
        </p:nvSpPr>
        <p:spPr>
          <a:xfrm>
            <a:off x="898350" y="548599"/>
            <a:ext cx="4757400" cy="1044003"/>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400"/>
              <a:buFont typeface="Calibri"/>
              <a:buNone/>
            </a:pPr>
            <a:r>
              <a:rPr lang="en-US" sz="2400" b="1">
                <a:solidFill>
                  <a:srgbClr val="00B6E6"/>
                </a:solidFill>
                <a:latin typeface="Calibri"/>
                <a:ea typeface="Calibri"/>
                <a:cs typeface="Calibri"/>
                <a:sym typeface="Calibri"/>
              </a:rPr>
              <a:t>What are the learning outcomes?</a:t>
            </a:r>
            <a:endParaRPr/>
          </a:p>
        </p:txBody>
      </p:sp>
      <p:pic>
        <p:nvPicPr>
          <p:cNvPr id="277" name="Google Shape;277;p6" descr="Google Shape;278;p6"/>
          <p:cNvPicPr preferRelativeResize="0"/>
          <p:nvPr/>
        </p:nvPicPr>
        <p:blipFill rotWithShape="1">
          <a:blip r:embed="rId3">
            <a:alphaModFix/>
          </a:blip>
          <a:srcRect/>
          <a:stretch/>
        </p:blipFill>
        <p:spPr>
          <a:xfrm>
            <a:off x="7583350" y="3235850"/>
            <a:ext cx="3048027" cy="1573627"/>
          </a:xfrm>
          <a:prstGeom prst="rect">
            <a:avLst/>
          </a:prstGeom>
          <a:noFill/>
          <a:ln>
            <a:noFill/>
          </a:ln>
        </p:spPr>
      </p:pic>
      <p:pic>
        <p:nvPicPr>
          <p:cNvPr id="278" name="Google Shape;278;p6" descr="Google Shape;279;p6"/>
          <p:cNvPicPr preferRelativeResize="0"/>
          <p:nvPr/>
        </p:nvPicPr>
        <p:blipFill rotWithShape="1">
          <a:blip r:embed="rId4">
            <a:alphaModFix/>
          </a:blip>
          <a:srcRect/>
          <a:stretch/>
        </p:blipFill>
        <p:spPr>
          <a:xfrm>
            <a:off x="7529585" y="851620"/>
            <a:ext cx="1577778" cy="2295489"/>
          </a:xfrm>
          <a:prstGeom prst="rect">
            <a:avLst/>
          </a:prstGeom>
          <a:noFill/>
          <a:ln>
            <a:noFill/>
          </a:ln>
          <a:effectLst>
            <a:outerShdw blurRad="292100" dist="139700" dir="2700000" rotWithShape="0">
              <a:srgbClr val="333333">
                <a:alpha val="63921"/>
              </a:srgbClr>
            </a:outerShdw>
          </a:effectLst>
        </p:spPr>
      </p:pic>
      <p:pic>
        <p:nvPicPr>
          <p:cNvPr id="279" name="Google Shape;279;p6" descr="Google Shape;280;p6"/>
          <p:cNvPicPr preferRelativeResize="0"/>
          <p:nvPr/>
        </p:nvPicPr>
        <p:blipFill rotWithShape="1">
          <a:blip r:embed="rId5">
            <a:alphaModFix/>
          </a:blip>
          <a:srcRect/>
          <a:stretch/>
        </p:blipFill>
        <p:spPr>
          <a:xfrm>
            <a:off x="9140314" y="851620"/>
            <a:ext cx="1404347" cy="1147745"/>
          </a:xfrm>
          <a:prstGeom prst="rect">
            <a:avLst/>
          </a:prstGeom>
          <a:noFill/>
          <a:ln>
            <a:noFill/>
          </a:ln>
          <a:effectLst>
            <a:outerShdw blurRad="292100" dist="139700" dir="2700000" rotWithShape="0">
              <a:srgbClr val="333333">
                <a:alpha val="63921"/>
              </a:srgbClr>
            </a:outerShdw>
          </a:effectLst>
        </p:spPr>
      </p:pic>
      <p:pic>
        <p:nvPicPr>
          <p:cNvPr id="280" name="Google Shape;280;p6" descr="Google Shape;281;p6"/>
          <p:cNvPicPr preferRelativeResize="0"/>
          <p:nvPr/>
        </p:nvPicPr>
        <p:blipFill rotWithShape="1">
          <a:blip r:embed="rId6">
            <a:alphaModFix/>
          </a:blip>
          <a:srcRect/>
          <a:stretch/>
        </p:blipFill>
        <p:spPr>
          <a:xfrm>
            <a:off x="9053603" y="1999387"/>
            <a:ext cx="1577778" cy="1236499"/>
          </a:xfrm>
          <a:prstGeom prst="rect">
            <a:avLst/>
          </a:prstGeom>
          <a:noFill/>
          <a:ln>
            <a:noFill/>
          </a:ln>
        </p:spPr>
      </p:pic>
      <p:pic>
        <p:nvPicPr>
          <p:cNvPr id="281" name="Google Shape;281;p6" descr="Google Shape;282;p6"/>
          <p:cNvPicPr preferRelativeResize="0"/>
          <p:nvPr/>
        </p:nvPicPr>
        <p:blipFill rotWithShape="1">
          <a:blip r:embed="rId7">
            <a:alphaModFix/>
          </a:blip>
          <a:srcRect/>
          <a:stretch/>
        </p:blipFill>
        <p:spPr>
          <a:xfrm>
            <a:off x="7529575" y="4809475"/>
            <a:ext cx="3101803" cy="15226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500"/>
                                        <p:tgtEl>
                                          <p:spTgt spid="2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9"/>
                                        </p:tgtEl>
                                        <p:attrNameLst>
                                          <p:attrName>style.visibility</p:attrName>
                                        </p:attrNameLst>
                                      </p:cBhvr>
                                      <p:to>
                                        <p:strVal val="visible"/>
                                      </p:to>
                                    </p:set>
                                    <p:animEffect transition="in" filter="fade">
                                      <p:cBhvr>
                                        <p:cTn id="12" dur="10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7"/>
          <p:cNvSpPr txBox="1">
            <a:spLocks noGrp="1"/>
          </p:cNvSpPr>
          <p:nvPr>
            <p:ph type="body" idx="1"/>
          </p:nvPr>
        </p:nvSpPr>
        <p:spPr>
          <a:xfrm>
            <a:off x="633973" y="1163425"/>
            <a:ext cx="10893604" cy="5133600"/>
          </a:xfrm>
          <a:prstGeom prst="rect">
            <a:avLst/>
          </a:prstGeom>
          <a:noFill/>
          <a:ln>
            <a:noFill/>
          </a:ln>
        </p:spPr>
        <p:txBody>
          <a:bodyPr spcFirstLastPara="1" wrap="square" lIns="45675" tIns="45675" rIns="45675" bIns="45675" anchor="t" anchorCtr="0">
            <a:normAutofit/>
          </a:bodyPr>
          <a:lstStyle/>
          <a:p>
            <a:pPr marL="0" lvl="0" indent="0" algn="just" rtl="0">
              <a:lnSpc>
                <a:spcPct val="100000"/>
              </a:lnSpc>
              <a:spcBef>
                <a:spcPts val="0"/>
              </a:spcBef>
              <a:spcAft>
                <a:spcPts val="0"/>
              </a:spcAft>
              <a:buClr>
                <a:srgbClr val="262626"/>
              </a:buClr>
              <a:buSzPts val="1200"/>
              <a:buFont typeface="Calibri"/>
              <a:buNone/>
            </a:pPr>
            <a:r>
              <a:rPr lang="en-US" sz="1200"/>
              <a:t>In 2018, the Haute Autorité en Santé (HAS) set up a working group on the health of young children. The conclusions of the HAS working group on language:</a:t>
            </a:r>
            <a:endParaRPr sz="1200"/>
          </a:p>
          <a:p>
            <a:pPr marL="0" lvl="0" indent="0" algn="just" rtl="0">
              <a:lnSpc>
                <a:spcPct val="100000"/>
              </a:lnSpc>
              <a:spcBef>
                <a:spcPts val="1000"/>
              </a:spcBef>
              <a:spcAft>
                <a:spcPts val="0"/>
              </a:spcAft>
              <a:buClr>
                <a:srgbClr val="262626"/>
              </a:buClr>
              <a:buSzPts val="1200"/>
              <a:buFont typeface="Calibri"/>
              <a:buNone/>
            </a:pPr>
            <a:r>
              <a:rPr lang="en-US" sz="1200"/>
              <a:t>Screening for oral language disorders in children aged 3 to 6 must be systematic, even in the absence of complaints.</a:t>
            </a:r>
            <a:endParaRPr sz="1200"/>
          </a:p>
          <a:p>
            <a:pPr marL="0" lvl="0" indent="0" algn="just" rtl="0">
              <a:lnSpc>
                <a:spcPct val="100000"/>
              </a:lnSpc>
              <a:spcBef>
                <a:spcPts val="1000"/>
              </a:spcBef>
              <a:spcAft>
                <a:spcPts val="0"/>
              </a:spcAft>
              <a:buClr>
                <a:srgbClr val="262626"/>
              </a:buClr>
              <a:buSzPts val="1200"/>
              <a:buFont typeface="Calibri"/>
              <a:buNone/>
            </a:pPr>
            <a:r>
              <a:rPr lang="en-US" sz="1200"/>
              <a:t>At the age of 4, the working group positions itself for the use and development of ERTL 4 type tools and proposes carrying out longitudinal studies for these tools. In the case of bilingualism and oral language disorders, the interview with the parents will seek to identify language disorders in the mother tongue.</a:t>
            </a:r>
            <a:endParaRPr sz="1200"/>
          </a:p>
          <a:p>
            <a:pPr marL="0" lvl="0" indent="0" algn="just" rtl="0">
              <a:lnSpc>
                <a:spcPct val="100000"/>
              </a:lnSpc>
              <a:spcBef>
                <a:spcPts val="1000"/>
              </a:spcBef>
              <a:spcAft>
                <a:spcPts val="0"/>
              </a:spcAft>
              <a:buClr>
                <a:srgbClr val="262626"/>
              </a:buClr>
              <a:buSzPts val="1200"/>
              <a:buFont typeface="Calibri"/>
              <a:buNone/>
            </a:pPr>
            <a:r>
              <a:rPr lang="en-US" sz="1200"/>
              <a:t>Specifically concerning the ERTL4 tool for the Identification of Language Disorders in 4-year-old children -This tool has been validated by the HAS (2005 "Recommendations for clinical practice - Proposals relating to individual screening in children aged 28 days to 6 years, intended for general practitioners, paediatricians, PMI doctors and school doctors")</a:t>
            </a:r>
            <a:endParaRPr sz="1200"/>
          </a:p>
          <a:p>
            <a:pPr marL="0" lvl="0" indent="0" algn="just" rtl="0">
              <a:lnSpc>
                <a:spcPct val="100000"/>
              </a:lnSpc>
              <a:spcBef>
                <a:spcPts val="1000"/>
              </a:spcBef>
              <a:spcAft>
                <a:spcPts val="0"/>
              </a:spcAft>
              <a:buClr>
                <a:srgbClr val="262626"/>
              </a:buClr>
              <a:buSzPts val="1200"/>
              <a:buFont typeface="Calibri"/>
              <a:buNone/>
            </a:pPr>
            <a:r>
              <a:rPr lang="en-US" sz="1200"/>
              <a:t>Why test language at 4 years of age?</a:t>
            </a:r>
            <a:endParaRPr sz="1200"/>
          </a:p>
          <a:p>
            <a:pPr marL="0" lvl="0" indent="0" algn="just" rtl="0">
              <a:lnSpc>
                <a:spcPct val="100000"/>
              </a:lnSpc>
              <a:spcBef>
                <a:spcPts val="1000"/>
              </a:spcBef>
              <a:spcAft>
                <a:spcPts val="0"/>
              </a:spcAft>
              <a:buClr>
                <a:srgbClr val="262626"/>
              </a:buClr>
              <a:buSzPts val="1200"/>
              <a:buFont typeface="Calibri"/>
              <a:buNone/>
            </a:pPr>
            <a:r>
              <a:rPr lang="en-US" sz="1200"/>
              <a:t>Health documentation emphasises the importance of examining language at the age of 4, which is the ideal age for screening for language delays and disorders. Unfortunately, 1 in 5 children suffers from a language delay or disorder by the age of 4, which compromises their educational, professional and social future. Most of these children, if not identified and treated early, will fail at school 5 years later. In contrast, in the vast majority of cases, children who are taken into care will be able to recover or compensate for their disorder.</a:t>
            </a:r>
            <a:endParaRPr sz="1200"/>
          </a:p>
          <a:p>
            <a:pPr marL="0" lvl="0" indent="0" algn="just" rtl="0">
              <a:lnSpc>
                <a:spcPct val="100000"/>
              </a:lnSpc>
              <a:spcBef>
                <a:spcPts val="1000"/>
              </a:spcBef>
              <a:spcAft>
                <a:spcPts val="0"/>
              </a:spcAft>
              <a:buClr>
                <a:srgbClr val="262626"/>
              </a:buClr>
              <a:buSzPts val="1200"/>
              <a:buFont typeface="Calibri"/>
              <a:buNone/>
            </a:pPr>
            <a:r>
              <a:rPr lang="en-US" sz="1200"/>
              <a:t>4 years is the right age</a:t>
            </a:r>
            <a:endParaRPr sz="1200"/>
          </a:p>
          <a:p>
            <a:pPr marL="0" lvl="0" indent="0" algn="just" rtl="0">
              <a:lnSpc>
                <a:spcPct val="100000"/>
              </a:lnSpc>
              <a:spcBef>
                <a:spcPts val="1000"/>
              </a:spcBef>
              <a:spcAft>
                <a:spcPts val="0"/>
              </a:spcAft>
              <a:buClr>
                <a:srgbClr val="374151"/>
              </a:buClr>
              <a:buSzPts val="1200"/>
              <a:buFont typeface="Roboto"/>
              <a:buNone/>
            </a:pPr>
            <a:r>
              <a:rPr lang="en-US" sz="1200">
                <a:solidFill>
                  <a:srgbClr val="374151"/>
                </a:solidFill>
              </a:rPr>
              <a:t>At 4 years of age, children typically master their mother tongue, demonstrating vocal, linguistic and conversational skills that facilitate communication and learning. Although it is important to monitor language from the earliest months, systematic screening for language problems is not usually encouraged until this age, as language progress varies widely before that and does not always indicate pathology.</a:t>
            </a:r>
            <a:endParaRPr sz="1200"/>
          </a:p>
          <a:p>
            <a:pPr marL="0" lvl="0" indent="0" algn="just" rtl="0">
              <a:lnSpc>
                <a:spcPct val="100000"/>
              </a:lnSpc>
              <a:spcBef>
                <a:spcPts val="1000"/>
              </a:spcBef>
              <a:spcAft>
                <a:spcPts val="0"/>
              </a:spcAft>
              <a:buClr>
                <a:srgbClr val="374151"/>
              </a:buClr>
              <a:buSzPts val="1200"/>
              <a:buFont typeface="Roboto"/>
              <a:buNone/>
            </a:pPr>
            <a:r>
              <a:rPr lang="en-US" sz="1200">
                <a:solidFill>
                  <a:srgbClr val="374151"/>
                </a:solidFill>
              </a:rPr>
              <a:t>4 is the age limit</a:t>
            </a:r>
            <a:endParaRPr sz="1200"/>
          </a:p>
          <a:p>
            <a:pPr marL="0" lvl="0" indent="0" algn="just" rtl="0">
              <a:lnSpc>
                <a:spcPct val="100000"/>
              </a:lnSpc>
              <a:spcBef>
                <a:spcPts val="1000"/>
              </a:spcBef>
              <a:spcAft>
                <a:spcPts val="0"/>
              </a:spcAft>
              <a:buClr>
                <a:srgbClr val="374151"/>
              </a:buClr>
              <a:buSzPts val="1200"/>
              <a:buFont typeface="Roboto"/>
              <a:buNone/>
            </a:pPr>
            <a:r>
              <a:rPr lang="en-US" sz="1200">
                <a:solidFill>
                  <a:srgbClr val="374151"/>
                </a:solidFill>
              </a:rPr>
              <a:t>For a variety of reasons, children may experience difficulties in language development. In such cases, they and their families need special help to catch up or compensate for deficits so that what they have learnt fits into its 'biological niche' (Rondal) during the critical period. Thereafter, improvements will be laboured and unstable.</a:t>
            </a:r>
            <a:endParaRPr sz="1200"/>
          </a:p>
        </p:txBody>
      </p:sp>
      <p:sp>
        <p:nvSpPr>
          <p:cNvPr id="287" name="Google Shape;287;p7"/>
          <p:cNvSpPr txBox="1">
            <a:spLocks noGrp="1"/>
          </p:cNvSpPr>
          <p:nvPr>
            <p:ph type="body" idx="2"/>
          </p:nvPr>
        </p:nvSpPr>
        <p:spPr>
          <a:xfrm>
            <a:off x="932196" y="359775"/>
            <a:ext cx="10595238" cy="803657"/>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9AC1"/>
              </a:buClr>
              <a:buSzPts val="3600"/>
              <a:buFont typeface="Calibri"/>
              <a:buNone/>
            </a:pPr>
            <a:r>
              <a:rPr lang="en-US" sz="3600" b="1">
                <a:solidFill>
                  <a:srgbClr val="009AC1"/>
                </a:solidFill>
                <a:latin typeface="Calibri"/>
                <a:ea typeface="Calibri"/>
                <a:cs typeface="Calibri"/>
                <a:sym typeface="Calibri"/>
              </a:rPr>
              <a:t>Theoretical knowledge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8"/>
          <p:cNvSpPr txBox="1">
            <a:spLocks noGrp="1"/>
          </p:cNvSpPr>
          <p:nvPr>
            <p:ph type="body" idx="1"/>
          </p:nvPr>
        </p:nvSpPr>
        <p:spPr>
          <a:xfrm>
            <a:off x="6304649" y="16525"/>
            <a:ext cx="5211603" cy="70890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400"/>
              <a:buFont typeface="Calibri"/>
              <a:buNone/>
            </a:pPr>
            <a:r>
              <a:rPr lang="en-US" b="1">
                <a:solidFill>
                  <a:srgbClr val="00B6E6"/>
                </a:solidFill>
              </a:rPr>
              <a:t>Techniques</a:t>
            </a:r>
            <a:endParaRPr/>
          </a:p>
        </p:txBody>
      </p:sp>
      <p:sp>
        <p:nvSpPr>
          <p:cNvPr id="293" name="Google Shape;293;p8"/>
          <p:cNvSpPr txBox="1"/>
          <p:nvPr/>
        </p:nvSpPr>
        <p:spPr>
          <a:xfrm>
            <a:off x="6304648" y="425373"/>
            <a:ext cx="5660403" cy="6367204"/>
          </a:xfrm>
          <a:prstGeom prst="rect">
            <a:avLst/>
          </a:prstGeom>
          <a:noFill/>
          <a:ln>
            <a:noFill/>
          </a:ln>
        </p:spPr>
        <p:txBody>
          <a:bodyPr spcFirstLastPara="1" wrap="square" lIns="45675" tIns="45675" rIns="45675" bIns="45675" anchor="t" anchorCtr="0">
            <a:normAutofit/>
          </a:bodyPr>
          <a:lstStyle/>
          <a:p>
            <a:pPr marL="228600" marR="0" lvl="0" indent="-22860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Guidelines for parents and teachers on language</a:t>
            </a:r>
            <a:endParaRPr sz="120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 Child aged 2 to 3 who communicates in class and/or family but:</a:t>
            </a:r>
            <a:endParaRPr sz="1200">
              <a:latin typeface="Calibri"/>
              <a:ea typeface="Calibri"/>
              <a:cs typeface="Calibri"/>
              <a:sym typeface="Calibri"/>
            </a:endParaRPr>
          </a:p>
          <a:p>
            <a:pPr marL="228600" marR="0" lvl="0" indent="-228600" algn="l" rtl="0">
              <a:lnSpc>
                <a:spcPct val="90000"/>
              </a:lnSpc>
              <a:spcBef>
                <a:spcPts val="10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How does the child express himself?</a:t>
            </a:r>
            <a:endParaRPr sz="1200">
              <a:latin typeface="Calibri"/>
              <a:ea typeface="Calibri"/>
              <a:cs typeface="Calibri"/>
              <a:sym typeface="Calibri"/>
            </a:endParaRPr>
          </a:p>
          <a:p>
            <a:pPr marL="228600" marR="0" lvl="0" indent="-228600" algn="l" rtl="0">
              <a:lnSpc>
                <a:spcPct val="90000"/>
              </a:lnSpc>
              <a:spcBef>
                <a:spcPts val="10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And his understanding?</a:t>
            </a:r>
            <a:endParaRPr sz="1200">
              <a:latin typeface="Calibri"/>
              <a:ea typeface="Calibri"/>
              <a:cs typeface="Calibri"/>
              <a:sym typeface="Calibri"/>
            </a:endParaRPr>
          </a:p>
          <a:p>
            <a:pPr marL="228600" marR="0" lvl="0" indent="-228600" algn="l" rtl="0">
              <a:lnSpc>
                <a:spcPct val="90000"/>
              </a:lnSpc>
              <a:spcBef>
                <a:spcPts val="10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And his behavior?</a:t>
            </a:r>
            <a:endParaRPr sz="1200">
              <a:latin typeface="Calibri"/>
              <a:ea typeface="Calibri"/>
              <a:cs typeface="Calibri"/>
              <a:sym typeface="Calibri"/>
            </a:endParaRPr>
          </a:p>
          <a:p>
            <a:pPr marL="228600" marR="0" lvl="0" indent="-228600" algn="l" rtl="0">
              <a:lnSpc>
                <a:spcPct val="90000"/>
              </a:lnSpc>
              <a:spcBef>
                <a:spcPts val="10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A child who “does not speak” (distorted words, sounds coming out) </a:t>
            </a:r>
            <a:endParaRPr sz="120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A child who disrupts the group / does not want to do the activities</a:t>
            </a:r>
            <a:endParaRPr sz="120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Introduce the language awareness group to parents</a:t>
            </a:r>
            <a:endParaRPr sz="1200">
              <a:latin typeface="Calibri"/>
              <a:ea typeface="Calibri"/>
              <a:cs typeface="Calibri"/>
              <a:sym typeface="Calibri"/>
            </a:endParaRPr>
          </a:p>
          <a:p>
            <a:pPr marL="228600" marR="0" lvl="0" indent="-228600" algn="l" rtl="0">
              <a:lnSpc>
                <a:spcPct val="90000"/>
              </a:lnSpc>
              <a:spcBef>
                <a:spcPts val="10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Focus on the sessions themselves and the role of parents</a:t>
            </a:r>
            <a:endParaRPr sz="1200" b="1" i="0" u="none" strike="noStrike" cap="none">
              <a:solidFill>
                <a:schemeClr val="accent1"/>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1800"/>
              <a:buFont typeface="Arial"/>
              <a:buNone/>
            </a:pPr>
            <a:endParaRPr sz="1200" i="0" u="none" strike="noStrike" cap="none">
              <a:solidFill>
                <a:schemeClr val="accent1"/>
              </a:solidFill>
              <a:latin typeface="Calibri"/>
              <a:ea typeface="Calibri"/>
              <a:cs typeface="Calibri"/>
              <a:sym typeface="Calibri"/>
            </a:endParaRPr>
          </a:p>
          <a:p>
            <a:pPr marL="0" marR="0" lvl="0" indent="0" algn="just" rtl="0">
              <a:lnSpc>
                <a:spcPct val="100000"/>
              </a:lnSpc>
              <a:spcBef>
                <a:spcPts val="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We try to identify specific techniques and strategies that can be implemented to foster progress in children's language skills and involve parents:</a:t>
            </a:r>
            <a:endParaRPr sz="1200" i="0" u="none" strike="noStrike" cap="none">
              <a:solidFill>
                <a:srgbClr val="000000"/>
              </a:solidFill>
              <a:latin typeface="Calibri"/>
              <a:ea typeface="Calibri"/>
              <a:cs typeface="Calibri"/>
              <a:sym typeface="Calibri"/>
            </a:endParaRPr>
          </a:p>
          <a:p>
            <a:pPr marL="0" marR="0" lvl="0" indent="0" algn="just" rtl="0">
              <a:lnSpc>
                <a:spcPct val="100000"/>
              </a:lnSpc>
              <a:spcBef>
                <a:spcPts val="15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Shared Reading programmes?</a:t>
            </a:r>
            <a:endParaRPr sz="1200" i="0" u="none" strike="noStrike" cap="none">
              <a:solidFill>
                <a:srgbClr val="000000"/>
              </a:solidFill>
              <a:latin typeface="Calibri"/>
              <a:ea typeface="Calibri"/>
              <a:cs typeface="Calibri"/>
              <a:sym typeface="Calibri"/>
            </a:endParaRPr>
          </a:p>
          <a:p>
            <a:pPr marL="0" marR="0" lvl="0" indent="0" algn="just" rtl="0">
              <a:lnSpc>
                <a:spcPct val="100000"/>
              </a:lnSpc>
              <a:spcBef>
                <a:spcPts val="15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Integrated Language Activities also using educational and interactive apps</a:t>
            </a:r>
            <a:endParaRPr sz="1200" i="0" u="none" strike="noStrike" cap="none">
              <a:solidFill>
                <a:srgbClr val="000000"/>
              </a:solidFill>
              <a:latin typeface="Calibri"/>
              <a:ea typeface="Calibri"/>
              <a:cs typeface="Calibri"/>
              <a:sym typeface="Calibri"/>
            </a:endParaRPr>
          </a:p>
          <a:p>
            <a:pPr marL="0" marR="0" lvl="0" indent="0" algn="just" rtl="0">
              <a:lnSpc>
                <a:spcPct val="100000"/>
              </a:lnSpc>
              <a:spcBef>
                <a:spcPts val="15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Language Support at Home: Providing materials and resources to parents to help them support their children's language development at home. </a:t>
            </a:r>
            <a:endParaRPr sz="1200" i="0" u="none" strike="noStrike" cap="none">
              <a:solidFill>
                <a:srgbClr val="000000"/>
              </a:solidFill>
              <a:latin typeface="Calibri"/>
              <a:ea typeface="Calibri"/>
              <a:cs typeface="Calibri"/>
              <a:sym typeface="Calibri"/>
            </a:endParaRPr>
          </a:p>
          <a:p>
            <a:pPr marL="0" marR="0" lvl="0" indent="0" algn="just" rtl="0">
              <a:lnSpc>
                <a:spcPct val="100000"/>
              </a:lnSpc>
              <a:spcBef>
                <a:spcPts val="15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Family Learning Sessions: and creation of exchange groups</a:t>
            </a:r>
            <a:endParaRPr sz="1200" i="0" u="none" strike="noStrike" cap="none">
              <a:solidFill>
                <a:srgbClr val="000000"/>
              </a:solidFill>
              <a:latin typeface="Calibri"/>
              <a:ea typeface="Calibri"/>
              <a:cs typeface="Calibri"/>
              <a:sym typeface="Calibri"/>
            </a:endParaRPr>
          </a:p>
          <a:p>
            <a:pPr marL="0" marR="0" lvl="0" indent="0" algn="just" rtl="0">
              <a:lnSpc>
                <a:spcPct val="100000"/>
              </a:lnSpc>
              <a:spcBef>
                <a:spcPts val="15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Feedback and Continuous Communication</a:t>
            </a:r>
            <a:endParaRPr sz="1200" i="0" u="none" strike="noStrike" cap="none">
              <a:solidFill>
                <a:srgbClr val="000000"/>
              </a:solidFill>
              <a:latin typeface="Calibri"/>
              <a:ea typeface="Calibri"/>
              <a:cs typeface="Calibri"/>
              <a:sym typeface="Calibri"/>
            </a:endParaRPr>
          </a:p>
          <a:p>
            <a:pPr marL="0" marR="0" lvl="0" indent="0" algn="just" rtl="0">
              <a:lnSpc>
                <a:spcPct val="100000"/>
              </a:lnSpc>
              <a:spcBef>
                <a:spcPts val="15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Community Involvement: Involve the local community, such as libraries, cultural centres or educational organisations, to provide additional resources and learning opportunities for children and parents.</a:t>
            </a:r>
            <a:endParaRPr sz="1200">
              <a:latin typeface="Calibri"/>
              <a:ea typeface="Calibri"/>
              <a:cs typeface="Calibri"/>
              <a:sym typeface="Calibri"/>
            </a:endParaRPr>
          </a:p>
        </p:txBody>
      </p:sp>
      <p:pic>
        <p:nvPicPr>
          <p:cNvPr id="294" name="Google Shape;294;p8" descr="Google Shape;295;p8"/>
          <p:cNvPicPr preferRelativeResize="0"/>
          <p:nvPr/>
        </p:nvPicPr>
        <p:blipFill rotWithShape="1">
          <a:blip r:embed="rId3">
            <a:alphaModFix/>
          </a:blip>
          <a:srcRect/>
          <a:stretch/>
        </p:blipFill>
        <p:spPr>
          <a:xfrm>
            <a:off x="789558" y="3060193"/>
            <a:ext cx="2762956" cy="2116704"/>
          </a:xfrm>
          <a:prstGeom prst="rect">
            <a:avLst/>
          </a:prstGeom>
          <a:noFill/>
          <a:ln>
            <a:noFill/>
          </a:ln>
        </p:spPr>
      </p:pic>
      <p:pic>
        <p:nvPicPr>
          <p:cNvPr id="295" name="Google Shape;295;p8" descr="Google Shape;296;p8"/>
          <p:cNvPicPr preferRelativeResize="0"/>
          <p:nvPr/>
        </p:nvPicPr>
        <p:blipFill rotWithShape="1">
          <a:blip r:embed="rId4">
            <a:alphaModFix/>
          </a:blip>
          <a:srcRect/>
          <a:stretch/>
        </p:blipFill>
        <p:spPr>
          <a:xfrm>
            <a:off x="754758" y="1098003"/>
            <a:ext cx="3153948" cy="1962189"/>
          </a:xfrm>
          <a:prstGeom prst="rect">
            <a:avLst/>
          </a:prstGeom>
          <a:noFill/>
          <a:ln>
            <a:noFill/>
          </a:ln>
        </p:spPr>
      </p:pic>
      <p:pic>
        <p:nvPicPr>
          <p:cNvPr id="296" name="Google Shape;296;p8" descr="Google Shape;297;p8"/>
          <p:cNvPicPr preferRelativeResize="0"/>
          <p:nvPr/>
        </p:nvPicPr>
        <p:blipFill rotWithShape="1">
          <a:blip r:embed="rId5">
            <a:alphaModFix/>
          </a:blip>
          <a:srcRect/>
          <a:stretch/>
        </p:blipFill>
        <p:spPr>
          <a:xfrm>
            <a:off x="3014122" y="1098003"/>
            <a:ext cx="2121974" cy="2755375"/>
          </a:xfrm>
          <a:prstGeom prst="rect">
            <a:avLst/>
          </a:prstGeom>
          <a:noFill/>
          <a:ln>
            <a:noFill/>
          </a:ln>
        </p:spPr>
      </p:pic>
      <p:pic>
        <p:nvPicPr>
          <p:cNvPr id="297" name="Google Shape;297;p8" descr="Google Shape;298;p8"/>
          <p:cNvPicPr preferRelativeResize="0"/>
          <p:nvPr/>
        </p:nvPicPr>
        <p:blipFill rotWithShape="1">
          <a:blip r:embed="rId6">
            <a:alphaModFix/>
          </a:blip>
          <a:srcRect/>
          <a:stretch/>
        </p:blipFill>
        <p:spPr>
          <a:xfrm>
            <a:off x="3008308" y="3896578"/>
            <a:ext cx="2133602" cy="12954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9"/>
          <p:cNvSpPr txBox="1">
            <a:spLocks noGrp="1"/>
          </p:cNvSpPr>
          <p:nvPr>
            <p:ph type="body" idx="1"/>
          </p:nvPr>
        </p:nvSpPr>
        <p:spPr>
          <a:xfrm>
            <a:off x="220499" y="1225025"/>
            <a:ext cx="5875802" cy="5633101"/>
          </a:xfrm>
          <a:prstGeom prst="rect">
            <a:avLst/>
          </a:prstGeom>
          <a:noFill/>
          <a:ln>
            <a:noFill/>
          </a:ln>
        </p:spPr>
        <p:txBody>
          <a:bodyPr spcFirstLastPara="1" wrap="square" lIns="45675" tIns="45675" rIns="45675" bIns="45675" anchor="t" anchorCtr="0">
            <a:normAutofit/>
          </a:bodyPr>
          <a:lstStyle/>
          <a:p>
            <a:pPr marL="228600" lvl="0" indent="-228600" algn="just" rtl="0">
              <a:lnSpc>
                <a:spcPct val="100000"/>
              </a:lnSpc>
              <a:spcBef>
                <a:spcPts val="0"/>
              </a:spcBef>
              <a:spcAft>
                <a:spcPts val="0"/>
              </a:spcAft>
              <a:buClr>
                <a:srgbClr val="24BAA2"/>
              </a:buClr>
              <a:buSzPts val="1200"/>
              <a:buFont typeface="Calibri"/>
              <a:buNone/>
            </a:pPr>
            <a:r>
              <a:rPr lang="en-US" sz="1200" b="1">
                <a:solidFill>
                  <a:srgbClr val="24BAA2"/>
                </a:solidFill>
              </a:rPr>
              <a:t>Target Group: Kids from 3 years old - </a:t>
            </a:r>
            <a:r>
              <a:rPr lang="en-US" sz="1200" b="0">
                <a:solidFill>
                  <a:srgbClr val="FFFFFF"/>
                </a:solidFill>
              </a:rPr>
              <a:t>Course of the sessions – 45  to 55 min</a:t>
            </a:r>
            <a:endParaRPr sz="1200"/>
          </a:p>
          <a:p>
            <a:pPr marL="228600" lvl="0" indent="-228600" algn="just" rtl="0">
              <a:lnSpc>
                <a:spcPct val="100000"/>
              </a:lnSpc>
              <a:spcBef>
                <a:spcPts val="1000"/>
              </a:spcBef>
              <a:spcAft>
                <a:spcPts val="0"/>
              </a:spcAft>
              <a:buClr>
                <a:srgbClr val="FFFFFF"/>
              </a:buClr>
              <a:buSzPts val="1200"/>
              <a:buFont typeface="Calibri"/>
              <a:buNone/>
            </a:pPr>
            <a:r>
              <a:rPr lang="en-US" sz="1200" b="1"/>
              <a:t>     It is important to alternate short sequences of 5 to 10 min maximum - alternating sitting and standing, speaking and singing, which mobilize attention and the body in different ways.</a:t>
            </a:r>
            <a:endParaRPr sz="1200"/>
          </a:p>
          <a:p>
            <a:pPr marL="228600" lvl="0" indent="-228600" algn="just" rtl="0">
              <a:lnSpc>
                <a:spcPct val="100000"/>
              </a:lnSpc>
              <a:spcBef>
                <a:spcPts val="1000"/>
              </a:spcBef>
              <a:spcAft>
                <a:spcPts val="0"/>
              </a:spcAft>
              <a:buClr>
                <a:srgbClr val="FFFFFF"/>
              </a:buClr>
              <a:buSzPts val="1200"/>
              <a:buFont typeface="Calibri"/>
              <a:buNone/>
            </a:pPr>
            <a:r>
              <a:rPr lang="en-US" sz="1200" b="1"/>
              <a:t>      </a:t>
            </a:r>
            <a:r>
              <a:rPr lang="en-US" sz="1200" b="0"/>
              <a:t>Involve parents in the holding of sessions and see how they immerse themselves in the proposed topics.</a:t>
            </a:r>
            <a:endParaRPr sz="1200"/>
          </a:p>
          <a:p>
            <a:pPr marL="228600" lvl="0" indent="-228600" algn="just" rtl="0">
              <a:lnSpc>
                <a:spcPct val="100000"/>
              </a:lnSpc>
              <a:spcBef>
                <a:spcPts val="1000"/>
              </a:spcBef>
              <a:spcAft>
                <a:spcPts val="0"/>
              </a:spcAft>
              <a:buClr>
                <a:srgbClr val="FFFFFF"/>
              </a:buClr>
              <a:buSzPts val="1200"/>
              <a:buFont typeface="Calibri"/>
              <a:buNone/>
            </a:pPr>
            <a:r>
              <a:rPr lang="en-US" sz="1200"/>
              <a:t>    A theme per session. The possible themes, which are chosen the previous session with parents and children: the body and its different parts, clothes, transport, animals, the market, emotions, colors…</a:t>
            </a:r>
            <a:endParaRPr sz="1200"/>
          </a:p>
          <a:p>
            <a:pPr marL="228600" lvl="0" indent="-228600" algn="just" rtl="0">
              <a:lnSpc>
                <a:spcPct val="100000"/>
              </a:lnSpc>
              <a:spcBef>
                <a:spcPts val="1000"/>
              </a:spcBef>
              <a:spcAft>
                <a:spcPts val="0"/>
              </a:spcAft>
              <a:buClr>
                <a:srgbClr val="FFFFFF"/>
              </a:buClr>
              <a:buSzPts val="1200"/>
              <a:buFont typeface="Calibri"/>
              <a:buNone/>
            </a:pPr>
            <a:r>
              <a:rPr lang="en-US" sz="1200"/>
              <a:t>     5 min : a beginning ritual  like  a  presentation song.  For instance  </a:t>
            </a:r>
            <a:r>
              <a:rPr lang="en-US" sz="1200" u="sng">
                <a:solidFill>
                  <a:srgbClr val="0000FF"/>
                </a:solidFill>
                <a:hlinkClick r:id="rId3">
                  <a:extLst>
                    <a:ext uri="{A12FA001-AC4F-418D-AE19-62706E023703}">
                      <ahyp:hlinkClr xmlns:ahyp="http://schemas.microsoft.com/office/drawing/2018/hyperlinkcolor" val="tx"/>
                    </a:ext>
                  </a:extLst>
                </a:hlinkClick>
              </a:rPr>
              <a:t>here</a:t>
            </a:r>
            <a:r>
              <a:rPr lang="en-US" sz="1200"/>
              <a:t> - children stand up in a circle, with their parent next to them - each parent and child says hello, and give his first name-  and then sing all together the presentation song.</a:t>
            </a:r>
            <a:endParaRPr sz="1200"/>
          </a:p>
          <a:p>
            <a:pPr marL="228600" lvl="0" indent="-228600" algn="just" rtl="0">
              <a:lnSpc>
                <a:spcPct val="100000"/>
              </a:lnSpc>
              <a:spcBef>
                <a:spcPts val="1000"/>
              </a:spcBef>
              <a:spcAft>
                <a:spcPts val="0"/>
              </a:spcAft>
              <a:buClr>
                <a:srgbClr val="FFFFFF"/>
              </a:buClr>
              <a:buSzPts val="1200"/>
              <a:buFont typeface="Calibri"/>
              <a:buNone/>
            </a:pPr>
            <a:r>
              <a:rPr lang="en-US" sz="1200"/>
              <a:t>      Have them sit in circle.</a:t>
            </a:r>
            <a:endParaRPr sz="1200"/>
          </a:p>
          <a:p>
            <a:pPr marL="228600" lvl="0" indent="-228600" algn="just" rtl="0">
              <a:lnSpc>
                <a:spcPct val="100000"/>
              </a:lnSpc>
              <a:spcBef>
                <a:spcPts val="1000"/>
              </a:spcBef>
              <a:spcAft>
                <a:spcPts val="0"/>
              </a:spcAft>
              <a:buClr>
                <a:srgbClr val="FFFFFF"/>
              </a:buClr>
              <a:buSzPts val="1200"/>
              <a:buFont typeface="Calibri"/>
              <a:buNone/>
            </a:pPr>
            <a:r>
              <a:rPr lang="en-US" sz="1200" b="1"/>
              <a:t>     5 min - </a:t>
            </a:r>
            <a:r>
              <a:rPr lang="en-US" sz="1200" b="0"/>
              <a:t>take a photo from the theme of the previous session and ask them in turn if they remember - have all the children repeat the name of the image.</a:t>
            </a:r>
            <a:endParaRPr sz="1200"/>
          </a:p>
          <a:p>
            <a:pPr marL="228600" lvl="0" indent="-228600" algn="just" rtl="0">
              <a:lnSpc>
                <a:spcPct val="100000"/>
              </a:lnSpc>
              <a:spcBef>
                <a:spcPts val="1000"/>
              </a:spcBef>
              <a:spcAft>
                <a:spcPts val="0"/>
              </a:spcAft>
              <a:buClr>
                <a:srgbClr val="FFFFFF"/>
              </a:buClr>
              <a:buSzPts val="1200"/>
              <a:buFont typeface="Calibri"/>
              <a:buNone/>
            </a:pPr>
            <a:r>
              <a:rPr lang="en-US" sz="1200"/>
              <a:t>     Max 10 min: Comprehension / pronunciation / attention  - choose 10 images related to the day's theme - take simple, color images - from everyday life - drawings or photos, in color  - have them  guess and  repeat all together and then in turn - ask everyone which image they prefer (children and parents)</a:t>
            </a:r>
            <a:endParaRPr sz="1200"/>
          </a:p>
          <a:p>
            <a:pPr marL="228600" lvl="0" indent="-228600" algn="just" rtl="0">
              <a:lnSpc>
                <a:spcPct val="100000"/>
              </a:lnSpc>
              <a:spcBef>
                <a:spcPts val="1000"/>
              </a:spcBef>
              <a:spcAft>
                <a:spcPts val="0"/>
              </a:spcAft>
              <a:buClr>
                <a:srgbClr val="FFFFFF"/>
              </a:buClr>
              <a:buSzPts val="1200"/>
              <a:buFont typeface="Calibri"/>
              <a:buNone/>
            </a:pPr>
            <a:r>
              <a:rPr lang="en-US" sz="1200"/>
              <a:t>     Max 10 min –  play a short song (no more than 2 minutes long) related to the session's theme - everyone closes their eyes and listens – you can repeat the listening several times - try to sing the chorus all together or more if possible - move hands, then feet, then head to the rhythm - Moving/dancing song time.</a:t>
            </a:r>
            <a:endParaRPr sz="1200"/>
          </a:p>
        </p:txBody>
      </p:sp>
      <p:sp>
        <p:nvSpPr>
          <p:cNvPr id="303" name="Google Shape;303;p9"/>
          <p:cNvSpPr txBox="1">
            <a:spLocks noGrp="1"/>
          </p:cNvSpPr>
          <p:nvPr>
            <p:ph type="body" idx="3"/>
          </p:nvPr>
        </p:nvSpPr>
        <p:spPr>
          <a:xfrm>
            <a:off x="372099" y="463024"/>
            <a:ext cx="5724002" cy="4395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328"/>
              <a:buFont typeface="Calibri"/>
              <a:buNone/>
            </a:pPr>
            <a:r>
              <a:rPr lang="en-US" sz="2328" b="1">
                <a:solidFill>
                  <a:srgbClr val="00B6E6"/>
                </a:solidFill>
                <a:latin typeface="Calibri"/>
                <a:ea typeface="Calibri"/>
                <a:cs typeface="Calibri"/>
                <a:sym typeface="Calibri"/>
              </a:rPr>
              <a:t>Activities: songs, photos and memories…</a:t>
            </a:r>
            <a:endParaRPr/>
          </a:p>
        </p:txBody>
      </p:sp>
      <p:pic>
        <p:nvPicPr>
          <p:cNvPr id="304" name="Google Shape;304;p9" descr="Google Shape;305;p9"/>
          <p:cNvPicPr preferRelativeResize="0"/>
          <p:nvPr/>
        </p:nvPicPr>
        <p:blipFill rotWithShape="1">
          <a:blip r:embed="rId4">
            <a:alphaModFix/>
          </a:blip>
          <a:srcRect/>
          <a:stretch/>
        </p:blipFill>
        <p:spPr>
          <a:xfrm>
            <a:off x="7296477" y="4390745"/>
            <a:ext cx="3527267" cy="2162457"/>
          </a:xfrm>
          <a:prstGeom prst="rect">
            <a:avLst/>
          </a:prstGeom>
          <a:noFill/>
          <a:ln>
            <a:noFill/>
          </a:ln>
        </p:spPr>
      </p:pic>
      <p:pic>
        <p:nvPicPr>
          <p:cNvPr id="305" name="Google Shape;305;p9" descr="Google Shape;306;p9"/>
          <p:cNvPicPr preferRelativeResize="0"/>
          <p:nvPr/>
        </p:nvPicPr>
        <p:blipFill rotWithShape="1">
          <a:blip r:embed="rId5">
            <a:alphaModFix/>
          </a:blip>
          <a:srcRect/>
          <a:stretch/>
        </p:blipFill>
        <p:spPr>
          <a:xfrm>
            <a:off x="7296477" y="597408"/>
            <a:ext cx="3527269" cy="4121038"/>
          </a:xfrm>
          <a:prstGeom prst="rect">
            <a:avLst/>
          </a:prstGeom>
          <a:noFill/>
          <a:ln>
            <a:noFill/>
          </a:ln>
          <a:effectLst>
            <a:outerShdw blurRad="292100" dist="139700" dir="2700000" rotWithShape="0">
              <a:srgbClr val="333333">
                <a:alpha val="63921"/>
              </a:srgbClr>
            </a:outerShdw>
          </a:effectLst>
        </p:spPr>
      </p:pic>
    </p:spTree>
  </p:cSld>
  <p:clrMapOvr>
    <a:masterClrMapping/>
  </p:clrMapOvr>
</p:sld>
</file>

<file path=ppt/theme/theme1.xml><?xml version="1.0" encoding="utf-8"?>
<a:theme xmlns:a="http://schemas.openxmlformats.org/drawingml/2006/main" name="Office Theme">
  <a:themeElements>
    <a:clrScheme name="Office Theme">
      <a:dk1>
        <a:srgbClr val="086D6E"/>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2564</Words>
  <Application>Microsoft Macintosh PowerPoint</Application>
  <PresentationFormat>Widescreen</PresentationFormat>
  <Paragraphs>135</Paragraphs>
  <Slides>13</Slides>
  <Notes>13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vt:i4>
      </vt:variant>
    </vt:vector>
  </HeadingPairs>
  <TitlesOfParts>
    <vt:vector size="19" baseType="lpstr">
      <vt:lpstr>Roboto</vt:lpstr>
      <vt:lpstr>Arial</vt:lpstr>
      <vt:lpstr>Trebuchet MS</vt:lpstr>
      <vt:lpstr>Calibri</vt:lpstr>
      <vt:lpstr>Helvetica Neue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Laurence Cole</dc:creator>
  <cp:lastModifiedBy>Annamaria Guarino</cp:lastModifiedBy>
  <cp:revision>2</cp:revision>
  <dcterms:modified xsi:type="dcterms:W3CDTF">2024-02-19T22:56:09Z</dcterms:modified>
</cp:coreProperties>
</file>