
<file path=[Content_Types].xml><?xml version="1.0" encoding="utf-8"?>
<Types xmlns="http://schemas.openxmlformats.org/package/2006/content-types">
  <Default ContentType="image/jpeg" Extension="jpg"/>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9.xml"/>
  <Override ContentType="application/vnd.openxmlformats-officedocument.presentationml.slideLayout+xml" PartName="/ppt/slideLayouts/slideLayout4.xml"/>
  <Override ContentType="application/vnd.openxmlformats-officedocument.presentationml.slideLayout+xml" PartName="/ppt/slideLayouts/slideLayout17.xml"/>
  <Override ContentType="application/vnd.openxmlformats-officedocument.presentationml.slideLayout+xml" PartName="/ppt/slideLayouts/slideLayout1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2.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strictFirstAndLastChars="0" saveSubsetFonts="1">
  <p:sldMasterIdLst>
    <p:sldMasterId id="2147483648" r:id="rId3"/>
  </p:sldMasterIdLst>
  <p:notesMasterIdLst>
    <p:notesMasterId r:id="rId4"/>
  </p:notes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Lst>
  <p:sldSz cy="6858000" cx="12192000"/>
  <p:notesSz cx="6858000" cy="91440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GoogleSlidesCustomDataVersion2">
      <go:slidesCustomData xmlns:go="http://customooxmlschemas.google.com/" r:id="rId19" roundtripDataSignature="AMtx7mgp3AlSKOqzaqk5Has7jQ71v+Z+Vw=="/>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_rels/presentation.xml.rels><?xml version="1.0" encoding="UTF-8" standalone="yes"?><Relationships xmlns="http://schemas.openxmlformats.org/package/2006/relationships"><Relationship Id="rId11" Type="http://schemas.openxmlformats.org/officeDocument/2006/relationships/slide" Target="slides/slide7.xml"/><Relationship Id="rId10" Type="http://schemas.openxmlformats.org/officeDocument/2006/relationships/slide" Target="slides/slide6.xml"/><Relationship Id="rId13" Type="http://schemas.openxmlformats.org/officeDocument/2006/relationships/slide" Target="slides/slide9.xml"/><Relationship Id="rId12" Type="http://schemas.openxmlformats.org/officeDocument/2006/relationships/slide" Target="slides/slide8.xml"/><Relationship Id="rId1" Type="http://schemas.openxmlformats.org/officeDocument/2006/relationships/theme" Target="theme/theme2.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notesMaster" Target="notesMasters/notesMaster1.xml"/><Relationship Id="rId9" Type="http://schemas.openxmlformats.org/officeDocument/2006/relationships/slide" Target="slides/slide5.xml"/><Relationship Id="rId15" Type="http://schemas.openxmlformats.org/officeDocument/2006/relationships/slide" Target="slides/slide11.xml"/><Relationship Id="rId14" Type="http://schemas.openxmlformats.org/officeDocument/2006/relationships/slide" Target="slides/slide10.xml"/><Relationship Id="rId17" Type="http://schemas.openxmlformats.org/officeDocument/2006/relationships/slide" Target="slides/slide13.xml"/><Relationship Id="rId16" Type="http://schemas.openxmlformats.org/officeDocument/2006/relationships/slide" Target="slides/slide12.xml"/><Relationship Id="rId5" Type="http://schemas.openxmlformats.org/officeDocument/2006/relationships/slide" Target="slides/slide1.xml"/><Relationship Id="rId19" Type="http://customschemas.google.com/relationships/presentationmetadata" Target="metadata"/><Relationship Id="rId6" Type="http://schemas.openxmlformats.org/officeDocument/2006/relationships/slide" Target="slides/slide2.xml"/><Relationship Id="rId18" Type="http://schemas.openxmlformats.org/officeDocument/2006/relationships/slide" Target="slides/slide14.xml"/><Relationship Id="rId7" Type="http://schemas.openxmlformats.org/officeDocument/2006/relationships/slide" Target="slides/slide3.xml"/><Relationship Id="rId8" Type="http://schemas.openxmlformats.org/officeDocument/2006/relationships/slide" Target="slides/slide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4" name="Google Shape;4;n"/>
          <p:cNvSpPr txBox="1"/>
          <p:nvPr>
            <p:ph idx="1" type="body"/>
          </p:nvPr>
        </p:nvSpPr>
        <p:spPr>
          <a:xfrm>
            <a:off x="914400" y="4343400"/>
            <a:ext cx="5029200" cy="411480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1pPr>
            <a:lvl2pPr indent="-228600" lvl="1" marL="9144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2pPr>
            <a:lvl3pPr indent="-228600" lvl="2" marL="13716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3pPr>
            <a:lvl4pPr indent="-228600" lvl="3" marL="18288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4pPr>
            <a:lvl5pPr indent="-228600" lvl="4" marL="22860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5pPr>
            <a:lvl6pPr indent="-228600" lvl="5" marL="27432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indent="-228600" lvl="6" marL="32004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indent="-228600" lvl="7" marL="36576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indent="-228600" lvl="8" marL="41148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4" name="Shape 244"/>
        <p:cNvGrpSpPr/>
        <p:nvPr/>
      </p:nvGrpSpPr>
      <p:grpSpPr>
        <a:xfrm>
          <a:off x="0" y="0"/>
          <a:ext cx="0" cy="0"/>
          <a:chOff x="0" y="0"/>
          <a:chExt cx="0" cy="0"/>
        </a:xfrm>
      </p:grpSpPr>
      <p:sp>
        <p:nvSpPr>
          <p:cNvPr id="245" name="Google Shape;245;p1:notes"/>
          <p:cNvSpPr txBox="1"/>
          <p:nvPr>
            <p:ph idx="1" type="body"/>
          </p:nvPr>
        </p:nvSpPr>
        <p:spPr>
          <a:xfrm>
            <a:off x="914400" y="4343400"/>
            <a:ext cx="50292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46" name="Google Shape;246;p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a:noFill/>
          </a:ln>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2" name="Shape 322"/>
        <p:cNvGrpSpPr/>
        <p:nvPr/>
      </p:nvGrpSpPr>
      <p:grpSpPr>
        <a:xfrm>
          <a:off x="0" y="0"/>
          <a:ext cx="0" cy="0"/>
          <a:chOff x="0" y="0"/>
          <a:chExt cx="0" cy="0"/>
        </a:xfrm>
      </p:grpSpPr>
      <p:sp>
        <p:nvSpPr>
          <p:cNvPr id="323" name="Google Shape;323;p10:notes"/>
          <p:cNvSpPr txBox="1"/>
          <p:nvPr>
            <p:ph idx="1" type="body"/>
          </p:nvPr>
        </p:nvSpPr>
        <p:spPr>
          <a:xfrm>
            <a:off x="914400" y="4343400"/>
            <a:ext cx="50292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324" name="Google Shape;324;p1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a:noFill/>
          </a:ln>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9" name="Shape 329"/>
        <p:cNvGrpSpPr/>
        <p:nvPr/>
      </p:nvGrpSpPr>
      <p:grpSpPr>
        <a:xfrm>
          <a:off x="0" y="0"/>
          <a:ext cx="0" cy="0"/>
          <a:chOff x="0" y="0"/>
          <a:chExt cx="0" cy="0"/>
        </a:xfrm>
      </p:grpSpPr>
      <p:sp>
        <p:nvSpPr>
          <p:cNvPr id="330" name="Google Shape;330;p11:notes"/>
          <p:cNvSpPr txBox="1"/>
          <p:nvPr>
            <p:ph idx="1" type="body"/>
          </p:nvPr>
        </p:nvSpPr>
        <p:spPr>
          <a:xfrm>
            <a:off x="914400" y="4343400"/>
            <a:ext cx="50292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331" name="Google Shape;331;p1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a:noFill/>
          </a:ln>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8" name="Shape 338"/>
        <p:cNvGrpSpPr/>
        <p:nvPr/>
      </p:nvGrpSpPr>
      <p:grpSpPr>
        <a:xfrm>
          <a:off x="0" y="0"/>
          <a:ext cx="0" cy="0"/>
          <a:chOff x="0" y="0"/>
          <a:chExt cx="0" cy="0"/>
        </a:xfrm>
      </p:grpSpPr>
      <p:sp>
        <p:nvSpPr>
          <p:cNvPr id="339" name="Google Shape;339;p12:notes"/>
          <p:cNvSpPr txBox="1"/>
          <p:nvPr>
            <p:ph idx="1" type="body"/>
          </p:nvPr>
        </p:nvSpPr>
        <p:spPr>
          <a:xfrm>
            <a:off x="914400" y="4343400"/>
            <a:ext cx="50292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340" name="Google Shape;340;p12: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a:noFill/>
          </a:ln>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7" name="Shape 347"/>
        <p:cNvGrpSpPr/>
        <p:nvPr/>
      </p:nvGrpSpPr>
      <p:grpSpPr>
        <a:xfrm>
          <a:off x="0" y="0"/>
          <a:ext cx="0" cy="0"/>
          <a:chOff x="0" y="0"/>
          <a:chExt cx="0" cy="0"/>
        </a:xfrm>
      </p:grpSpPr>
      <p:sp>
        <p:nvSpPr>
          <p:cNvPr id="348" name="Google Shape;348;p13:notes"/>
          <p:cNvSpPr txBox="1"/>
          <p:nvPr>
            <p:ph idx="1" type="body"/>
          </p:nvPr>
        </p:nvSpPr>
        <p:spPr>
          <a:xfrm>
            <a:off x="914400" y="4343400"/>
            <a:ext cx="50292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349" name="Google Shape;349;p13: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a:noFill/>
          </a:ln>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6" name="Shape 356"/>
        <p:cNvGrpSpPr/>
        <p:nvPr/>
      </p:nvGrpSpPr>
      <p:grpSpPr>
        <a:xfrm>
          <a:off x="0" y="0"/>
          <a:ext cx="0" cy="0"/>
          <a:chOff x="0" y="0"/>
          <a:chExt cx="0" cy="0"/>
        </a:xfrm>
      </p:grpSpPr>
      <p:sp>
        <p:nvSpPr>
          <p:cNvPr id="357" name="Google Shape;357;p14:notes"/>
          <p:cNvSpPr txBox="1"/>
          <p:nvPr>
            <p:ph idx="1" type="body"/>
          </p:nvPr>
        </p:nvSpPr>
        <p:spPr>
          <a:xfrm>
            <a:off x="914400" y="4343400"/>
            <a:ext cx="50292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358" name="Google Shape;358;p14: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a:noFill/>
          </a:ln>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2" name="Shape 252"/>
        <p:cNvGrpSpPr/>
        <p:nvPr/>
      </p:nvGrpSpPr>
      <p:grpSpPr>
        <a:xfrm>
          <a:off x="0" y="0"/>
          <a:ext cx="0" cy="0"/>
          <a:chOff x="0" y="0"/>
          <a:chExt cx="0" cy="0"/>
        </a:xfrm>
      </p:grpSpPr>
      <p:sp>
        <p:nvSpPr>
          <p:cNvPr id="253" name="Google Shape;253;p2:notes"/>
          <p:cNvSpPr txBox="1"/>
          <p:nvPr>
            <p:ph idx="1" type="body"/>
          </p:nvPr>
        </p:nvSpPr>
        <p:spPr>
          <a:xfrm>
            <a:off x="914400" y="4343400"/>
            <a:ext cx="50292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54" name="Google Shape;254;p2: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a:noFill/>
          </a:ln>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4" name="Shape 264"/>
        <p:cNvGrpSpPr/>
        <p:nvPr/>
      </p:nvGrpSpPr>
      <p:grpSpPr>
        <a:xfrm>
          <a:off x="0" y="0"/>
          <a:ext cx="0" cy="0"/>
          <a:chOff x="0" y="0"/>
          <a:chExt cx="0" cy="0"/>
        </a:xfrm>
      </p:grpSpPr>
      <p:sp>
        <p:nvSpPr>
          <p:cNvPr id="265" name="Google Shape;265;p3:notes"/>
          <p:cNvSpPr txBox="1"/>
          <p:nvPr>
            <p:ph idx="1" type="body"/>
          </p:nvPr>
        </p:nvSpPr>
        <p:spPr>
          <a:xfrm>
            <a:off x="914400" y="4343400"/>
            <a:ext cx="50292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66" name="Google Shape;266;p3: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a:noFill/>
          </a:ln>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1" name="Shape 271"/>
        <p:cNvGrpSpPr/>
        <p:nvPr/>
      </p:nvGrpSpPr>
      <p:grpSpPr>
        <a:xfrm>
          <a:off x="0" y="0"/>
          <a:ext cx="0" cy="0"/>
          <a:chOff x="0" y="0"/>
          <a:chExt cx="0" cy="0"/>
        </a:xfrm>
      </p:grpSpPr>
      <p:sp>
        <p:nvSpPr>
          <p:cNvPr id="272" name="Google Shape;272;p4:notes"/>
          <p:cNvSpPr txBox="1"/>
          <p:nvPr>
            <p:ph idx="1" type="body"/>
          </p:nvPr>
        </p:nvSpPr>
        <p:spPr>
          <a:xfrm>
            <a:off x="914400" y="4343400"/>
            <a:ext cx="50292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73" name="Google Shape;273;p4: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a:noFill/>
          </a:ln>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8" name="Shape 278"/>
        <p:cNvGrpSpPr/>
        <p:nvPr/>
      </p:nvGrpSpPr>
      <p:grpSpPr>
        <a:xfrm>
          <a:off x="0" y="0"/>
          <a:ext cx="0" cy="0"/>
          <a:chOff x="0" y="0"/>
          <a:chExt cx="0" cy="0"/>
        </a:xfrm>
      </p:grpSpPr>
      <p:sp>
        <p:nvSpPr>
          <p:cNvPr id="279" name="Google Shape;279;p5:notes"/>
          <p:cNvSpPr txBox="1"/>
          <p:nvPr>
            <p:ph idx="1" type="body"/>
          </p:nvPr>
        </p:nvSpPr>
        <p:spPr>
          <a:xfrm>
            <a:off x="914400" y="4343400"/>
            <a:ext cx="50292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80" name="Google Shape;280;p5: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a:noFill/>
          </a:ln>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3" name="Shape 293"/>
        <p:cNvGrpSpPr/>
        <p:nvPr/>
      </p:nvGrpSpPr>
      <p:grpSpPr>
        <a:xfrm>
          <a:off x="0" y="0"/>
          <a:ext cx="0" cy="0"/>
          <a:chOff x="0" y="0"/>
          <a:chExt cx="0" cy="0"/>
        </a:xfrm>
      </p:grpSpPr>
      <p:sp>
        <p:nvSpPr>
          <p:cNvPr id="294" name="Google Shape;294;p6:notes"/>
          <p:cNvSpPr txBox="1"/>
          <p:nvPr>
            <p:ph idx="1" type="body"/>
          </p:nvPr>
        </p:nvSpPr>
        <p:spPr>
          <a:xfrm>
            <a:off x="914400" y="4343400"/>
            <a:ext cx="50292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95" name="Google Shape;295;p6: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a:noFill/>
          </a:ln>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0" name="Shape 300"/>
        <p:cNvGrpSpPr/>
        <p:nvPr/>
      </p:nvGrpSpPr>
      <p:grpSpPr>
        <a:xfrm>
          <a:off x="0" y="0"/>
          <a:ext cx="0" cy="0"/>
          <a:chOff x="0" y="0"/>
          <a:chExt cx="0" cy="0"/>
        </a:xfrm>
      </p:grpSpPr>
      <p:sp>
        <p:nvSpPr>
          <p:cNvPr id="301" name="Google Shape;301;p7:notes"/>
          <p:cNvSpPr txBox="1"/>
          <p:nvPr>
            <p:ph idx="1" type="body"/>
          </p:nvPr>
        </p:nvSpPr>
        <p:spPr>
          <a:xfrm>
            <a:off x="914400" y="4343400"/>
            <a:ext cx="50292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302" name="Google Shape;302;p7: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a:noFill/>
          </a:ln>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6" name="Shape 306"/>
        <p:cNvGrpSpPr/>
        <p:nvPr/>
      </p:nvGrpSpPr>
      <p:grpSpPr>
        <a:xfrm>
          <a:off x="0" y="0"/>
          <a:ext cx="0" cy="0"/>
          <a:chOff x="0" y="0"/>
          <a:chExt cx="0" cy="0"/>
        </a:xfrm>
      </p:grpSpPr>
      <p:sp>
        <p:nvSpPr>
          <p:cNvPr id="307" name="Google Shape;307;p8:notes"/>
          <p:cNvSpPr txBox="1"/>
          <p:nvPr>
            <p:ph idx="1" type="body"/>
          </p:nvPr>
        </p:nvSpPr>
        <p:spPr>
          <a:xfrm>
            <a:off x="914400" y="4343400"/>
            <a:ext cx="50292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308" name="Google Shape;308;p8: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a:noFill/>
          </a:ln>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3" name="Shape 313"/>
        <p:cNvGrpSpPr/>
        <p:nvPr/>
      </p:nvGrpSpPr>
      <p:grpSpPr>
        <a:xfrm>
          <a:off x="0" y="0"/>
          <a:ext cx="0" cy="0"/>
          <a:chOff x="0" y="0"/>
          <a:chExt cx="0" cy="0"/>
        </a:xfrm>
      </p:grpSpPr>
      <p:sp>
        <p:nvSpPr>
          <p:cNvPr id="314" name="Google Shape;314;p9:notes"/>
          <p:cNvSpPr txBox="1"/>
          <p:nvPr>
            <p:ph idx="1" type="body"/>
          </p:nvPr>
        </p:nvSpPr>
        <p:spPr>
          <a:xfrm>
            <a:off x="914400" y="4343400"/>
            <a:ext cx="50292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315" name="Google Shape;315;p9: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a:noFill/>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8.png"/><Relationship Id="rId3" Type="http://schemas.openxmlformats.org/officeDocument/2006/relationships/image" Target="../media/image1.jpg"/><Relationship Id="rId4" Type="http://schemas.openxmlformats.org/officeDocument/2006/relationships/image" Target="../media/image9.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8.png"/></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8.pn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8.png"/></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8.png"/><Relationship Id="rId3" Type="http://schemas.openxmlformats.org/officeDocument/2006/relationships/image" Target="../media/image6.png"/></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7.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8.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8.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3.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8.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8.png"/><Relationship Id="rId3" Type="http://schemas.openxmlformats.org/officeDocument/2006/relationships/image" Target="../media/image1.jp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8.pn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ver Slide " showMasterSp="0" type="title">
  <p:cSld name="TITLE">
    <p:spTree>
      <p:nvGrpSpPr>
        <p:cNvPr id="19" name="Shape 19"/>
        <p:cNvGrpSpPr/>
        <p:nvPr/>
      </p:nvGrpSpPr>
      <p:grpSpPr>
        <a:xfrm>
          <a:off x="0" y="0"/>
          <a:ext cx="0" cy="0"/>
          <a:chOff x="0" y="0"/>
          <a:chExt cx="0" cy="0"/>
        </a:xfrm>
      </p:grpSpPr>
      <p:sp>
        <p:nvSpPr>
          <p:cNvPr id="20" name="Google Shape;20;p16"/>
          <p:cNvSpPr/>
          <p:nvPr/>
        </p:nvSpPr>
        <p:spPr>
          <a:xfrm>
            <a:off x="-1" y="2727436"/>
            <a:ext cx="12172695" cy="3159780"/>
          </a:xfrm>
          <a:prstGeom prst="rect">
            <a:avLst/>
          </a:prstGeom>
          <a:solidFill>
            <a:srgbClr val="74659A"/>
          </a:solidFill>
          <a:ln>
            <a:noFill/>
          </a:ln>
        </p:spPr>
        <p:txBody>
          <a:bodyPr anchorCtr="0" anchor="ctr" bIns="0" lIns="0" spcFirstLastPara="1" rIns="0" wrap="square" tIns="0">
            <a:noAutofit/>
          </a:bodyPr>
          <a:lstStyle/>
          <a:p>
            <a:pPr indent="0" lvl="0" marL="0" marR="0" rtl="0" algn="l">
              <a:lnSpc>
                <a:spcPct val="100000"/>
              </a:lnSpc>
              <a:spcBef>
                <a:spcPts val="0"/>
              </a:spcBef>
              <a:spcAft>
                <a:spcPts val="0"/>
              </a:spcAft>
              <a:buClr>
                <a:schemeClr val="accent1"/>
              </a:buClr>
              <a:buSzPts val="1400"/>
              <a:buFont typeface="Calibri"/>
              <a:buNone/>
            </a:pPr>
            <a:r>
              <a:t/>
            </a:r>
            <a:endParaRPr b="0" i="0" sz="1400" u="none" cap="none" strike="noStrike">
              <a:solidFill>
                <a:schemeClr val="accent1"/>
              </a:solidFill>
              <a:latin typeface="Arial"/>
              <a:ea typeface="Arial"/>
              <a:cs typeface="Arial"/>
              <a:sym typeface="Arial"/>
            </a:endParaRPr>
          </a:p>
        </p:txBody>
      </p:sp>
      <p:sp>
        <p:nvSpPr>
          <p:cNvPr id="21" name="Google Shape;21;p16"/>
          <p:cNvSpPr txBox="1"/>
          <p:nvPr>
            <p:ph idx="1" type="body"/>
          </p:nvPr>
        </p:nvSpPr>
        <p:spPr>
          <a:xfrm>
            <a:off x="575886" y="3922845"/>
            <a:ext cx="3354127" cy="1008398"/>
          </a:xfrm>
          <a:prstGeom prst="rect">
            <a:avLst/>
          </a:prstGeom>
          <a:noFill/>
          <a:ln>
            <a:noFill/>
          </a:ln>
        </p:spPr>
        <p:txBody>
          <a:bodyPr anchorCtr="0" anchor="t" bIns="45675" lIns="45675" spcFirstLastPara="1" rIns="45675" wrap="square" tIns="45675">
            <a:normAutofit/>
          </a:bodyPr>
          <a:lstStyle>
            <a:lvl1pPr indent="-228600" lvl="0" marL="457200" algn="l">
              <a:lnSpc>
                <a:spcPct val="98850"/>
              </a:lnSpc>
              <a:spcBef>
                <a:spcPts val="0"/>
              </a:spcBef>
              <a:spcAft>
                <a:spcPts val="0"/>
              </a:spcAft>
              <a:buClr>
                <a:srgbClr val="FFFFFF"/>
              </a:buClr>
              <a:buSzPts val="4000"/>
              <a:buFont typeface="Calibri"/>
              <a:buNone/>
              <a:defRPr sz="4000">
                <a:solidFill>
                  <a:srgbClr val="FFFFFF"/>
                </a:solidFill>
                <a:latin typeface="Calibri"/>
                <a:ea typeface="Calibri"/>
                <a:cs typeface="Calibri"/>
                <a:sym typeface="Calibri"/>
              </a:defRPr>
            </a:lvl1pPr>
            <a:lvl2pPr indent="-228600" lvl="1" marL="914400" algn="l">
              <a:lnSpc>
                <a:spcPct val="98850"/>
              </a:lnSpc>
              <a:spcBef>
                <a:spcPts val="0"/>
              </a:spcBef>
              <a:spcAft>
                <a:spcPts val="0"/>
              </a:spcAft>
              <a:buClr>
                <a:srgbClr val="FFFFFF"/>
              </a:buClr>
              <a:buSzPts val="4000"/>
              <a:buFont typeface="Calibri"/>
              <a:buNone/>
              <a:defRPr sz="4000">
                <a:solidFill>
                  <a:srgbClr val="FFFFFF"/>
                </a:solidFill>
                <a:latin typeface="Calibri"/>
                <a:ea typeface="Calibri"/>
                <a:cs typeface="Calibri"/>
                <a:sym typeface="Calibri"/>
              </a:defRPr>
            </a:lvl2pPr>
            <a:lvl3pPr indent="-228600" lvl="2" marL="1371600" algn="l">
              <a:lnSpc>
                <a:spcPct val="98850"/>
              </a:lnSpc>
              <a:spcBef>
                <a:spcPts val="0"/>
              </a:spcBef>
              <a:spcAft>
                <a:spcPts val="0"/>
              </a:spcAft>
              <a:buClr>
                <a:srgbClr val="FFFFFF"/>
              </a:buClr>
              <a:buSzPts val="4000"/>
              <a:buFont typeface="Calibri"/>
              <a:buNone/>
              <a:defRPr sz="4000">
                <a:solidFill>
                  <a:srgbClr val="FFFFFF"/>
                </a:solidFill>
                <a:latin typeface="Calibri"/>
                <a:ea typeface="Calibri"/>
                <a:cs typeface="Calibri"/>
                <a:sym typeface="Calibri"/>
              </a:defRPr>
            </a:lvl3pPr>
            <a:lvl4pPr indent="-228600" lvl="3" marL="1828800" algn="l">
              <a:lnSpc>
                <a:spcPct val="98850"/>
              </a:lnSpc>
              <a:spcBef>
                <a:spcPts val="0"/>
              </a:spcBef>
              <a:spcAft>
                <a:spcPts val="0"/>
              </a:spcAft>
              <a:buClr>
                <a:srgbClr val="FFFFFF"/>
              </a:buClr>
              <a:buSzPts val="4000"/>
              <a:buFont typeface="Calibri"/>
              <a:buNone/>
              <a:defRPr sz="4000">
                <a:solidFill>
                  <a:srgbClr val="FFFFFF"/>
                </a:solidFill>
                <a:latin typeface="Calibri"/>
                <a:ea typeface="Calibri"/>
                <a:cs typeface="Calibri"/>
                <a:sym typeface="Calibri"/>
              </a:defRPr>
            </a:lvl4pPr>
            <a:lvl5pPr indent="-228600" lvl="4" marL="2286000" algn="l">
              <a:lnSpc>
                <a:spcPct val="98850"/>
              </a:lnSpc>
              <a:spcBef>
                <a:spcPts val="0"/>
              </a:spcBef>
              <a:spcAft>
                <a:spcPts val="0"/>
              </a:spcAft>
              <a:buClr>
                <a:srgbClr val="FFFFFF"/>
              </a:buClr>
              <a:buSzPts val="4000"/>
              <a:buFont typeface="Calibri"/>
              <a:buNone/>
              <a:defRPr sz="4000">
                <a:solidFill>
                  <a:srgbClr val="FFFFFF"/>
                </a:solidFill>
                <a:latin typeface="Calibri"/>
                <a:ea typeface="Calibri"/>
                <a:cs typeface="Calibri"/>
                <a:sym typeface="Calibri"/>
              </a:defRPr>
            </a:lvl5pPr>
            <a:lvl6pPr indent="-228600" lvl="5" marL="2743200" algn="l">
              <a:lnSpc>
                <a:spcPct val="100000"/>
              </a:lnSpc>
              <a:spcBef>
                <a:spcPts val="0"/>
              </a:spcBef>
              <a:spcAft>
                <a:spcPts val="0"/>
              </a:spcAft>
              <a:buClr>
                <a:srgbClr val="000000"/>
              </a:buClr>
              <a:buSzPts val="1800"/>
              <a:buNone/>
              <a:defRPr/>
            </a:lvl6pPr>
            <a:lvl7pPr indent="-228600" lvl="6" marL="3200400" algn="l">
              <a:lnSpc>
                <a:spcPct val="100000"/>
              </a:lnSpc>
              <a:spcBef>
                <a:spcPts val="0"/>
              </a:spcBef>
              <a:spcAft>
                <a:spcPts val="0"/>
              </a:spcAft>
              <a:buClr>
                <a:srgbClr val="000000"/>
              </a:buClr>
              <a:buSzPts val="1800"/>
              <a:buNone/>
              <a:defRPr/>
            </a:lvl7pPr>
            <a:lvl8pPr indent="-228600" lvl="7" marL="3657600" algn="l">
              <a:lnSpc>
                <a:spcPct val="100000"/>
              </a:lnSpc>
              <a:spcBef>
                <a:spcPts val="0"/>
              </a:spcBef>
              <a:spcAft>
                <a:spcPts val="0"/>
              </a:spcAft>
              <a:buClr>
                <a:srgbClr val="000000"/>
              </a:buClr>
              <a:buSzPts val="1800"/>
              <a:buNone/>
              <a:defRPr/>
            </a:lvl8pPr>
            <a:lvl9pPr indent="-228600" lvl="8" marL="4114800" algn="l">
              <a:lnSpc>
                <a:spcPct val="100000"/>
              </a:lnSpc>
              <a:spcBef>
                <a:spcPts val="0"/>
              </a:spcBef>
              <a:spcAft>
                <a:spcPts val="0"/>
              </a:spcAft>
              <a:buClr>
                <a:srgbClr val="000000"/>
              </a:buClr>
              <a:buSzPts val="1800"/>
              <a:buNone/>
              <a:defRPr/>
            </a:lvl9pPr>
          </a:lstStyle>
          <a:p/>
        </p:txBody>
      </p:sp>
      <p:sp>
        <p:nvSpPr>
          <p:cNvPr id="22" name="Google Shape;22;p16"/>
          <p:cNvSpPr txBox="1"/>
          <p:nvPr>
            <p:ph idx="2" type="body"/>
          </p:nvPr>
        </p:nvSpPr>
        <p:spPr>
          <a:xfrm>
            <a:off x="618011" y="3232382"/>
            <a:ext cx="3311990" cy="533189"/>
          </a:xfrm>
          <a:prstGeom prst="rect">
            <a:avLst/>
          </a:prstGeom>
          <a:noFill/>
          <a:ln>
            <a:noFill/>
          </a:ln>
        </p:spPr>
        <p:txBody>
          <a:bodyPr anchorCtr="0" anchor="t" bIns="45675" lIns="45675" spcFirstLastPara="1" rIns="45675" wrap="square" tIns="45675">
            <a:normAutofit/>
          </a:bodyPr>
          <a:lstStyle>
            <a:lvl1pPr indent="-228600" lvl="0" marL="457200" algn="l">
              <a:lnSpc>
                <a:spcPct val="100000"/>
              </a:lnSpc>
              <a:spcBef>
                <a:spcPts val="0"/>
              </a:spcBef>
              <a:spcAft>
                <a:spcPts val="0"/>
              </a:spcAft>
              <a:buClr>
                <a:srgbClr val="000000"/>
              </a:buClr>
              <a:buSzPts val="1800"/>
              <a:buNone/>
              <a:defRPr/>
            </a:lvl1pPr>
            <a:lvl2pPr indent="-228600" lvl="1" marL="914400" algn="l">
              <a:lnSpc>
                <a:spcPct val="100000"/>
              </a:lnSpc>
              <a:spcBef>
                <a:spcPts val="0"/>
              </a:spcBef>
              <a:spcAft>
                <a:spcPts val="0"/>
              </a:spcAft>
              <a:buClr>
                <a:srgbClr val="000000"/>
              </a:buClr>
              <a:buSzPts val="1800"/>
              <a:buNone/>
              <a:defRPr/>
            </a:lvl2pPr>
            <a:lvl3pPr indent="-228600" lvl="2" marL="1371600" algn="l">
              <a:lnSpc>
                <a:spcPct val="100000"/>
              </a:lnSpc>
              <a:spcBef>
                <a:spcPts val="0"/>
              </a:spcBef>
              <a:spcAft>
                <a:spcPts val="0"/>
              </a:spcAft>
              <a:buClr>
                <a:srgbClr val="000000"/>
              </a:buClr>
              <a:buSzPts val="1800"/>
              <a:buNone/>
              <a:defRPr/>
            </a:lvl3pPr>
            <a:lvl4pPr indent="-228600" lvl="3" marL="1828800" algn="l">
              <a:lnSpc>
                <a:spcPct val="100000"/>
              </a:lnSpc>
              <a:spcBef>
                <a:spcPts val="0"/>
              </a:spcBef>
              <a:spcAft>
                <a:spcPts val="0"/>
              </a:spcAft>
              <a:buClr>
                <a:srgbClr val="000000"/>
              </a:buClr>
              <a:buSzPts val="1800"/>
              <a:buNone/>
              <a:defRPr/>
            </a:lvl4pPr>
            <a:lvl5pPr indent="-228600" lvl="4" marL="2286000" algn="l">
              <a:lnSpc>
                <a:spcPct val="100000"/>
              </a:lnSpc>
              <a:spcBef>
                <a:spcPts val="0"/>
              </a:spcBef>
              <a:spcAft>
                <a:spcPts val="0"/>
              </a:spcAft>
              <a:buClr>
                <a:srgbClr val="000000"/>
              </a:buClr>
              <a:buSzPts val="1800"/>
              <a:buNone/>
              <a:defRPr/>
            </a:lvl5pPr>
            <a:lvl6pPr indent="-228600" lvl="5" marL="2743200" algn="l">
              <a:lnSpc>
                <a:spcPct val="100000"/>
              </a:lnSpc>
              <a:spcBef>
                <a:spcPts val="0"/>
              </a:spcBef>
              <a:spcAft>
                <a:spcPts val="0"/>
              </a:spcAft>
              <a:buClr>
                <a:srgbClr val="000000"/>
              </a:buClr>
              <a:buSzPts val="1800"/>
              <a:buNone/>
              <a:defRPr/>
            </a:lvl6pPr>
            <a:lvl7pPr indent="-228600" lvl="6" marL="3200400" algn="l">
              <a:lnSpc>
                <a:spcPct val="100000"/>
              </a:lnSpc>
              <a:spcBef>
                <a:spcPts val="0"/>
              </a:spcBef>
              <a:spcAft>
                <a:spcPts val="0"/>
              </a:spcAft>
              <a:buClr>
                <a:srgbClr val="000000"/>
              </a:buClr>
              <a:buSzPts val="1800"/>
              <a:buNone/>
              <a:defRPr/>
            </a:lvl7pPr>
            <a:lvl8pPr indent="-228600" lvl="7" marL="3657600" algn="l">
              <a:lnSpc>
                <a:spcPct val="100000"/>
              </a:lnSpc>
              <a:spcBef>
                <a:spcPts val="0"/>
              </a:spcBef>
              <a:spcAft>
                <a:spcPts val="0"/>
              </a:spcAft>
              <a:buClr>
                <a:srgbClr val="000000"/>
              </a:buClr>
              <a:buSzPts val="1800"/>
              <a:buNone/>
              <a:defRPr/>
            </a:lvl8pPr>
            <a:lvl9pPr indent="-228600" lvl="8" marL="4114800" algn="l">
              <a:lnSpc>
                <a:spcPct val="100000"/>
              </a:lnSpc>
              <a:spcBef>
                <a:spcPts val="0"/>
              </a:spcBef>
              <a:spcAft>
                <a:spcPts val="0"/>
              </a:spcAft>
              <a:buClr>
                <a:srgbClr val="000000"/>
              </a:buClr>
              <a:buSzPts val="1800"/>
              <a:buNone/>
              <a:defRPr/>
            </a:lvl9pPr>
          </a:lstStyle>
          <a:p/>
        </p:txBody>
      </p:sp>
      <p:sp>
        <p:nvSpPr>
          <p:cNvPr id="23" name="Google Shape;23;p16"/>
          <p:cNvSpPr/>
          <p:nvPr/>
        </p:nvSpPr>
        <p:spPr>
          <a:xfrm>
            <a:off x="12192000" y="153500"/>
            <a:ext cx="3690981" cy="7687733"/>
          </a:xfrm>
          <a:prstGeom prst="rect">
            <a:avLst/>
          </a:prstGeom>
          <a:solidFill>
            <a:srgbClr val="EBEBEB"/>
          </a:solidFill>
          <a:ln>
            <a:noFill/>
          </a:ln>
        </p:spPr>
        <p:txBody>
          <a:bodyPr anchorCtr="0" anchor="ctr" bIns="0" lIns="0" spcFirstLastPara="1" rIns="0" wrap="square" tIns="0">
            <a:noAutofit/>
          </a:bodyPr>
          <a:lstStyle/>
          <a:p>
            <a:pPr indent="0" lvl="0" marL="0" marR="0" rtl="0" algn="l">
              <a:lnSpc>
                <a:spcPct val="100000"/>
              </a:lnSpc>
              <a:spcBef>
                <a:spcPts val="0"/>
              </a:spcBef>
              <a:spcAft>
                <a:spcPts val="0"/>
              </a:spcAft>
              <a:buClr>
                <a:schemeClr val="accent1"/>
              </a:buClr>
              <a:buSzPts val="1400"/>
              <a:buFont typeface="Calibri"/>
              <a:buNone/>
            </a:pPr>
            <a:r>
              <a:t/>
            </a:r>
            <a:endParaRPr b="0" i="0" sz="1400" u="none" cap="none" strike="noStrike">
              <a:solidFill>
                <a:schemeClr val="accent1"/>
              </a:solidFill>
              <a:latin typeface="Arial"/>
              <a:ea typeface="Arial"/>
              <a:cs typeface="Arial"/>
              <a:sym typeface="Arial"/>
            </a:endParaRPr>
          </a:p>
        </p:txBody>
      </p:sp>
      <p:sp>
        <p:nvSpPr>
          <p:cNvPr id="24" name="Google Shape;24;p16"/>
          <p:cNvSpPr/>
          <p:nvPr/>
        </p:nvSpPr>
        <p:spPr>
          <a:xfrm>
            <a:off x="6903718" y="5585902"/>
            <a:ext cx="5257379" cy="756632"/>
          </a:xfrm>
          <a:prstGeom prst="rect">
            <a:avLst/>
          </a:prstGeom>
          <a:solidFill>
            <a:srgbClr val="009AC1"/>
          </a:solidFill>
          <a:ln>
            <a:noFill/>
          </a:ln>
        </p:spPr>
        <p:txBody>
          <a:bodyPr anchorCtr="0" anchor="ctr" bIns="0" lIns="0" spcFirstLastPara="1" rIns="0" wrap="square" tIns="0">
            <a:noAutofit/>
          </a:bodyPr>
          <a:lstStyle/>
          <a:p>
            <a:pPr indent="0" lvl="0" marL="0" marR="0" rtl="0" algn="l">
              <a:lnSpc>
                <a:spcPct val="100000"/>
              </a:lnSpc>
              <a:spcBef>
                <a:spcPts val="0"/>
              </a:spcBef>
              <a:spcAft>
                <a:spcPts val="0"/>
              </a:spcAft>
              <a:buClr>
                <a:schemeClr val="accent1"/>
              </a:buClr>
              <a:buSzPts val="1400"/>
              <a:buFont typeface="Calibri"/>
              <a:buNone/>
            </a:pPr>
            <a:r>
              <a:t/>
            </a:r>
            <a:endParaRPr b="0" i="0" sz="1400" u="none" cap="none" strike="noStrike">
              <a:solidFill>
                <a:schemeClr val="accent1"/>
              </a:solidFill>
              <a:latin typeface="Arial"/>
              <a:ea typeface="Arial"/>
              <a:cs typeface="Arial"/>
              <a:sym typeface="Arial"/>
            </a:endParaRPr>
          </a:p>
        </p:txBody>
      </p:sp>
      <p:sp>
        <p:nvSpPr>
          <p:cNvPr id="25" name="Google Shape;25;p16"/>
          <p:cNvSpPr txBox="1"/>
          <p:nvPr>
            <p:ph idx="3" type="body"/>
          </p:nvPr>
        </p:nvSpPr>
        <p:spPr>
          <a:xfrm>
            <a:off x="8345333" y="5611393"/>
            <a:ext cx="3195487" cy="731141"/>
          </a:xfrm>
          <a:prstGeom prst="rect">
            <a:avLst/>
          </a:prstGeom>
          <a:noFill/>
          <a:ln>
            <a:noFill/>
          </a:ln>
        </p:spPr>
        <p:txBody>
          <a:bodyPr anchorCtr="0" anchor="ctr" bIns="45675" lIns="45675" spcFirstLastPara="1" rIns="45675" wrap="square" tIns="45675">
            <a:normAutofit/>
          </a:bodyPr>
          <a:lstStyle>
            <a:lvl1pPr indent="-228600" lvl="0" marL="457200" algn="l">
              <a:lnSpc>
                <a:spcPct val="100000"/>
              </a:lnSpc>
              <a:spcBef>
                <a:spcPts val="0"/>
              </a:spcBef>
              <a:spcAft>
                <a:spcPts val="0"/>
              </a:spcAft>
              <a:buClr>
                <a:srgbClr val="000000"/>
              </a:buClr>
              <a:buSzPts val="1800"/>
              <a:buNone/>
              <a:defRPr/>
            </a:lvl1pPr>
            <a:lvl2pPr indent="-228600" lvl="1" marL="914400" algn="l">
              <a:lnSpc>
                <a:spcPct val="100000"/>
              </a:lnSpc>
              <a:spcBef>
                <a:spcPts val="0"/>
              </a:spcBef>
              <a:spcAft>
                <a:spcPts val="0"/>
              </a:spcAft>
              <a:buClr>
                <a:srgbClr val="000000"/>
              </a:buClr>
              <a:buSzPts val="1800"/>
              <a:buNone/>
              <a:defRPr/>
            </a:lvl2pPr>
            <a:lvl3pPr indent="-228600" lvl="2" marL="1371600" algn="l">
              <a:lnSpc>
                <a:spcPct val="100000"/>
              </a:lnSpc>
              <a:spcBef>
                <a:spcPts val="0"/>
              </a:spcBef>
              <a:spcAft>
                <a:spcPts val="0"/>
              </a:spcAft>
              <a:buClr>
                <a:srgbClr val="000000"/>
              </a:buClr>
              <a:buSzPts val="1800"/>
              <a:buNone/>
              <a:defRPr/>
            </a:lvl3pPr>
            <a:lvl4pPr indent="-228600" lvl="3" marL="1828800" algn="l">
              <a:lnSpc>
                <a:spcPct val="100000"/>
              </a:lnSpc>
              <a:spcBef>
                <a:spcPts val="0"/>
              </a:spcBef>
              <a:spcAft>
                <a:spcPts val="0"/>
              </a:spcAft>
              <a:buClr>
                <a:srgbClr val="000000"/>
              </a:buClr>
              <a:buSzPts val="1800"/>
              <a:buNone/>
              <a:defRPr/>
            </a:lvl4pPr>
            <a:lvl5pPr indent="-228600" lvl="4" marL="2286000" algn="l">
              <a:lnSpc>
                <a:spcPct val="100000"/>
              </a:lnSpc>
              <a:spcBef>
                <a:spcPts val="0"/>
              </a:spcBef>
              <a:spcAft>
                <a:spcPts val="0"/>
              </a:spcAft>
              <a:buClr>
                <a:srgbClr val="000000"/>
              </a:buClr>
              <a:buSzPts val="1800"/>
              <a:buNone/>
              <a:defRPr/>
            </a:lvl5pPr>
            <a:lvl6pPr indent="-228600" lvl="5" marL="2743200" algn="l">
              <a:lnSpc>
                <a:spcPct val="100000"/>
              </a:lnSpc>
              <a:spcBef>
                <a:spcPts val="0"/>
              </a:spcBef>
              <a:spcAft>
                <a:spcPts val="0"/>
              </a:spcAft>
              <a:buClr>
                <a:srgbClr val="000000"/>
              </a:buClr>
              <a:buSzPts val="1800"/>
              <a:buNone/>
              <a:defRPr/>
            </a:lvl6pPr>
            <a:lvl7pPr indent="-228600" lvl="6" marL="3200400" algn="l">
              <a:lnSpc>
                <a:spcPct val="100000"/>
              </a:lnSpc>
              <a:spcBef>
                <a:spcPts val="0"/>
              </a:spcBef>
              <a:spcAft>
                <a:spcPts val="0"/>
              </a:spcAft>
              <a:buClr>
                <a:srgbClr val="000000"/>
              </a:buClr>
              <a:buSzPts val="1800"/>
              <a:buNone/>
              <a:defRPr/>
            </a:lvl7pPr>
            <a:lvl8pPr indent="-228600" lvl="7" marL="3657600" algn="l">
              <a:lnSpc>
                <a:spcPct val="100000"/>
              </a:lnSpc>
              <a:spcBef>
                <a:spcPts val="0"/>
              </a:spcBef>
              <a:spcAft>
                <a:spcPts val="0"/>
              </a:spcAft>
              <a:buClr>
                <a:srgbClr val="000000"/>
              </a:buClr>
              <a:buSzPts val="1800"/>
              <a:buNone/>
              <a:defRPr/>
            </a:lvl8pPr>
            <a:lvl9pPr indent="-228600" lvl="8" marL="4114800" algn="l">
              <a:lnSpc>
                <a:spcPct val="100000"/>
              </a:lnSpc>
              <a:spcBef>
                <a:spcPts val="0"/>
              </a:spcBef>
              <a:spcAft>
                <a:spcPts val="0"/>
              </a:spcAft>
              <a:buClr>
                <a:srgbClr val="000000"/>
              </a:buClr>
              <a:buSzPts val="1800"/>
              <a:buNone/>
              <a:defRPr/>
            </a:lvl9pPr>
          </a:lstStyle>
          <a:p/>
        </p:txBody>
      </p:sp>
      <p:pic>
        <p:nvPicPr>
          <p:cNvPr descr="Google Shape;22;p19" id="26" name="Google Shape;26;p16"/>
          <p:cNvPicPr preferRelativeResize="0"/>
          <p:nvPr/>
        </p:nvPicPr>
        <p:blipFill rotWithShape="1">
          <a:blip r:embed="rId2">
            <a:alphaModFix amt="29000"/>
          </a:blip>
          <a:srcRect b="11452" l="67223" r="0" t="24637"/>
          <a:stretch/>
        </p:blipFill>
        <p:spPr>
          <a:xfrm>
            <a:off x="4285391" y="2624088"/>
            <a:ext cx="3127570" cy="3263128"/>
          </a:xfrm>
          <a:prstGeom prst="rect">
            <a:avLst/>
          </a:prstGeom>
          <a:noFill/>
          <a:ln>
            <a:noFill/>
          </a:ln>
        </p:spPr>
      </p:pic>
      <p:sp>
        <p:nvSpPr>
          <p:cNvPr id="27" name="Google Shape;27;p16"/>
          <p:cNvSpPr/>
          <p:nvPr>
            <p:ph idx="4" type="pic"/>
          </p:nvPr>
        </p:nvSpPr>
        <p:spPr>
          <a:xfrm>
            <a:off x="5718874" y="423474"/>
            <a:ext cx="5982508" cy="4551482"/>
          </a:xfrm>
          <a:prstGeom prst="rect">
            <a:avLst/>
          </a:prstGeom>
          <a:noFill/>
          <a:ln>
            <a:noFill/>
          </a:ln>
        </p:spPr>
      </p:sp>
      <p:pic>
        <p:nvPicPr>
          <p:cNvPr descr="Google Shape;24;p19" id="28" name="Google Shape;28;p16"/>
          <p:cNvPicPr preferRelativeResize="0"/>
          <p:nvPr/>
        </p:nvPicPr>
        <p:blipFill rotWithShape="1">
          <a:blip r:embed="rId2">
            <a:alphaModFix/>
          </a:blip>
          <a:srcRect b="0" l="0" r="0" t="0"/>
          <a:stretch/>
        </p:blipFill>
        <p:spPr>
          <a:xfrm>
            <a:off x="420344" y="249536"/>
            <a:ext cx="4437443" cy="2374552"/>
          </a:xfrm>
          <a:prstGeom prst="rect">
            <a:avLst/>
          </a:prstGeom>
          <a:noFill/>
          <a:ln>
            <a:noFill/>
          </a:ln>
        </p:spPr>
      </p:pic>
      <p:sp>
        <p:nvSpPr>
          <p:cNvPr id="29" name="Google Shape;29;p16"/>
          <p:cNvSpPr txBox="1"/>
          <p:nvPr>
            <p:ph idx="12" type="sldNum"/>
          </p:nvPr>
        </p:nvSpPr>
        <p:spPr>
          <a:xfrm>
            <a:off x="5892800" y="6172200"/>
            <a:ext cx="2844800" cy="368301"/>
          </a:xfrm>
          <a:prstGeom prst="rect">
            <a:avLst/>
          </a:prstGeom>
          <a:noFill/>
          <a:ln>
            <a:noFill/>
          </a:ln>
        </p:spPr>
        <p:txBody>
          <a:bodyPr anchorCtr="0" anchor="ctr" bIns="45700" lIns="45700" spcFirstLastPara="1" rIns="45700" wrap="square" tIns="45700">
            <a:sp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000000"/>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000000"/>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000000"/>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000000"/>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000000"/>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000000"/>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000000"/>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000000"/>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000000"/>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pic>
        <p:nvPicPr>
          <p:cNvPr descr="Blue text on a white background&#10;&#10;Description automatically generated" id="30" name="Google Shape;30;p16"/>
          <p:cNvPicPr preferRelativeResize="0"/>
          <p:nvPr/>
        </p:nvPicPr>
        <p:blipFill rotWithShape="1">
          <a:blip r:embed="rId3">
            <a:alphaModFix/>
          </a:blip>
          <a:srcRect b="0" l="0" r="0" t="0"/>
          <a:stretch/>
        </p:blipFill>
        <p:spPr>
          <a:xfrm>
            <a:off x="219685" y="6160363"/>
            <a:ext cx="2505116" cy="525561"/>
          </a:xfrm>
          <a:prstGeom prst="rect">
            <a:avLst/>
          </a:prstGeom>
          <a:noFill/>
          <a:ln>
            <a:noFill/>
          </a:ln>
        </p:spPr>
      </p:pic>
      <p:sp>
        <p:nvSpPr>
          <p:cNvPr id="31" name="Google Shape;31;p16"/>
          <p:cNvSpPr txBox="1"/>
          <p:nvPr/>
        </p:nvSpPr>
        <p:spPr>
          <a:xfrm>
            <a:off x="3242150" y="6001994"/>
            <a:ext cx="3700108" cy="707886"/>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510"/>
              </a:buClr>
              <a:buSzPts val="800"/>
              <a:buFont typeface="Arial"/>
              <a:buNone/>
            </a:pPr>
            <a:r>
              <a:rPr b="0" i="0" lang="en-US" sz="800" u="none" cap="none" strike="noStrike">
                <a:solidFill>
                  <a:srgbClr val="000510"/>
                </a:solidFill>
                <a:latin typeface="Arial"/>
                <a:ea typeface="Arial"/>
                <a:cs typeface="Arial"/>
                <a:sym typeface="Arial"/>
              </a:rPr>
              <a:t>Funded by the European Union. Views and opinions expressed are however those of the author(s) only and do not necessarily reflect those of the European Union or the European Education and Culture Executive Agency (EACEA). Neither the European Union nor EACEA can be held responsible for them.</a:t>
            </a:r>
            <a:endParaRPr b="0" i="0" sz="1400" u="none" cap="none" strike="noStrike">
              <a:solidFill>
                <a:srgbClr val="000000"/>
              </a:solidFill>
              <a:latin typeface="Arial"/>
              <a:ea typeface="Arial"/>
              <a:cs typeface="Arial"/>
              <a:sym typeface="Arial"/>
            </a:endParaRPr>
          </a:p>
        </p:txBody>
      </p:sp>
      <p:pic>
        <p:nvPicPr>
          <p:cNvPr descr="Downloads - Creative Commons" id="32" name="Google Shape;32;p16"/>
          <p:cNvPicPr preferRelativeResize="0"/>
          <p:nvPr/>
        </p:nvPicPr>
        <p:blipFill rotWithShape="1">
          <a:blip r:embed="rId4">
            <a:alphaModFix/>
          </a:blip>
          <a:srcRect b="0" l="0" r="0" t="0"/>
          <a:stretch/>
        </p:blipFill>
        <p:spPr>
          <a:xfrm>
            <a:off x="2649550" y="6059964"/>
            <a:ext cx="565150" cy="565150"/>
          </a:xfrm>
          <a:prstGeom prst="rect">
            <a:avLst/>
          </a:prstGeom>
          <a:noFill/>
          <a:ln>
            <a:noFill/>
          </a:ln>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Icons" showMasterSp="0">
  <p:cSld name="Icons">
    <p:spTree>
      <p:nvGrpSpPr>
        <p:cNvPr id="146" name="Shape 146"/>
        <p:cNvGrpSpPr/>
        <p:nvPr/>
      </p:nvGrpSpPr>
      <p:grpSpPr>
        <a:xfrm>
          <a:off x="0" y="0"/>
          <a:ext cx="0" cy="0"/>
          <a:chOff x="0" y="0"/>
          <a:chExt cx="0" cy="0"/>
        </a:xfrm>
      </p:grpSpPr>
      <p:sp>
        <p:nvSpPr>
          <p:cNvPr id="147" name="Google Shape;147;p25"/>
          <p:cNvSpPr txBox="1"/>
          <p:nvPr/>
        </p:nvSpPr>
        <p:spPr>
          <a:xfrm rot="-5400000">
            <a:off x="10305512" y="4843384"/>
            <a:ext cx="3173497" cy="231101"/>
          </a:xfrm>
          <a:prstGeom prst="rect">
            <a:avLst/>
          </a:prstGeom>
          <a:noFill/>
          <a:ln>
            <a:noFill/>
          </a:ln>
        </p:spPr>
        <p:txBody>
          <a:bodyPr anchorCtr="0" anchor="t" bIns="45675" lIns="45675" spcFirstLastPara="1" rIns="45675" wrap="square" tIns="45675">
            <a:spAutoFit/>
          </a:bodyPr>
          <a:lstStyle/>
          <a:p>
            <a:pPr indent="0" lvl="0" marL="0" marR="0" rtl="0" algn="l">
              <a:lnSpc>
                <a:spcPct val="100000"/>
              </a:lnSpc>
              <a:spcBef>
                <a:spcPts val="0"/>
              </a:spcBef>
              <a:spcAft>
                <a:spcPts val="0"/>
              </a:spcAft>
              <a:buClr>
                <a:srgbClr val="262626"/>
              </a:buClr>
              <a:buSzPts val="1000"/>
              <a:buFont typeface="Calibri"/>
              <a:buNone/>
            </a:pPr>
            <a:r>
              <a:rPr b="0" i="0" lang="en-US" sz="1000" u="none" cap="none" strike="noStrike">
                <a:solidFill>
                  <a:srgbClr val="262626"/>
                </a:solidFill>
                <a:latin typeface="Calibri"/>
                <a:ea typeface="Calibri"/>
                <a:cs typeface="Calibri"/>
                <a:sym typeface="Calibri"/>
              </a:rPr>
              <a:t>surviving digital</a:t>
            </a:r>
            <a:endParaRPr b="0" i="0" sz="1400" u="none" cap="none" strike="noStrike">
              <a:solidFill>
                <a:srgbClr val="000000"/>
              </a:solidFill>
              <a:latin typeface="Arial"/>
              <a:ea typeface="Arial"/>
              <a:cs typeface="Arial"/>
              <a:sym typeface="Arial"/>
            </a:endParaRPr>
          </a:p>
        </p:txBody>
      </p:sp>
      <p:cxnSp>
        <p:nvCxnSpPr>
          <p:cNvPr id="148" name="Google Shape;148;p25"/>
          <p:cNvCxnSpPr/>
          <p:nvPr/>
        </p:nvCxnSpPr>
        <p:spPr>
          <a:xfrm flipH="1">
            <a:off x="11791088" y="6609817"/>
            <a:ext cx="224150" cy="1"/>
          </a:xfrm>
          <a:prstGeom prst="straightConnector1">
            <a:avLst/>
          </a:prstGeom>
          <a:noFill/>
          <a:ln cap="flat" cmpd="sng" w="9525">
            <a:solidFill>
              <a:srgbClr val="009AC1"/>
            </a:solidFill>
            <a:prstDash val="solid"/>
            <a:miter lim="400000"/>
            <a:headEnd len="sm" w="sm" type="none"/>
            <a:tailEnd len="sm" w="sm" type="none"/>
          </a:ln>
        </p:spPr>
      </p:cxnSp>
      <p:sp>
        <p:nvSpPr>
          <p:cNvPr id="149" name="Google Shape;149;p25"/>
          <p:cNvSpPr/>
          <p:nvPr/>
        </p:nvSpPr>
        <p:spPr>
          <a:xfrm rot="5400000">
            <a:off x="5693238" y="7996032"/>
            <a:ext cx="476912" cy="3282248"/>
          </a:xfrm>
          <a:prstGeom prst="rect">
            <a:avLst/>
          </a:prstGeom>
          <a:solidFill>
            <a:srgbClr val="009AC1"/>
          </a:solidFill>
          <a:ln>
            <a:noFill/>
          </a:ln>
        </p:spPr>
        <p:txBody>
          <a:bodyPr anchorCtr="0" anchor="ctr" bIns="0" lIns="0" spcFirstLastPara="1" rIns="0" wrap="square" tIns="0">
            <a:noAutofit/>
          </a:bodyPr>
          <a:lstStyle/>
          <a:p>
            <a:pPr indent="0" lvl="0" marL="0" marR="0" rtl="0" algn="l">
              <a:lnSpc>
                <a:spcPct val="100000"/>
              </a:lnSpc>
              <a:spcBef>
                <a:spcPts val="0"/>
              </a:spcBef>
              <a:spcAft>
                <a:spcPts val="0"/>
              </a:spcAft>
              <a:buClr>
                <a:schemeClr val="accent1"/>
              </a:buClr>
              <a:buSzPts val="1400"/>
              <a:buFont typeface="Calibri"/>
              <a:buNone/>
            </a:pPr>
            <a:r>
              <a:t/>
            </a:r>
            <a:endParaRPr b="0" i="0" sz="1400" u="none" cap="none" strike="noStrike">
              <a:solidFill>
                <a:schemeClr val="accent1"/>
              </a:solidFill>
              <a:latin typeface="Arial"/>
              <a:ea typeface="Arial"/>
              <a:cs typeface="Arial"/>
              <a:sym typeface="Arial"/>
            </a:endParaRPr>
          </a:p>
        </p:txBody>
      </p:sp>
      <p:sp>
        <p:nvSpPr>
          <p:cNvPr id="150" name="Google Shape;150;p25"/>
          <p:cNvSpPr txBox="1"/>
          <p:nvPr>
            <p:ph idx="12" type="sldNum"/>
          </p:nvPr>
        </p:nvSpPr>
        <p:spPr>
          <a:xfrm>
            <a:off x="5892800" y="6172200"/>
            <a:ext cx="2844800" cy="368301"/>
          </a:xfrm>
          <a:prstGeom prst="rect">
            <a:avLst/>
          </a:prstGeom>
          <a:noFill/>
          <a:ln>
            <a:noFill/>
          </a:ln>
        </p:spPr>
        <p:txBody>
          <a:bodyPr anchorCtr="0" anchor="ctr" bIns="45700" lIns="45700" spcFirstLastPara="1" rIns="45700" wrap="square" tIns="45700">
            <a:sp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000000"/>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000000"/>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000000"/>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000000"/>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000000"/>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000000"/>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000000"/>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000000"/>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000000"/>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verview/Content Slide" showMasterSp="0">
  <p:cSld name="Overview/Content Slide">
    <p:spTree>
      <p:nvGrpSpPr>
        <p:cNvPr id="151" name="Shape 151"/>
        <p:cNvGrpSpPr/>
        <p:nvPr/>
      </p:nvGrpSpPr>
      <p:grpSpPr>
        <a:xfrm>
          <a:off x="0" y="0"/>
          <a:ext cx="0" cy="0"/>
          <a:chOff x="0" y="0"/>
          <a:chExt cx="0" cy="0"/>
        </a:xfrm>
      </p:grpSpPr>
      <p:sp>
        <p:nvSpPr>
          <p:cNvPr id="152" name="Google Shape;152;p26"/>
          <p:cNvSpPr txBox="1"/>
          <p:nvPr/>
        </p:nvSpPr>
        <p:spPr>
          <a:xfrm rot="-5400000">
            <a:off x="10305512" y="4843384"/>
            <a:ext cx="3173497" cy="231101"/>
          </a:xfrm>
          <a:prstGeom prst="rect">
            <a:avLst/>
          </a:prstGeom>
          <a:noFill/>
          <a:ln>
            <a:noFill/>
          </a:ln>
        </p:spPr>
        <p:txBody>
          <a:bodyPr anchorCtr="0" anchor="t" bIns="45675" lIns="45675" spcFirstLastPara="1" rIns="45675" wrap="square" tIns="45675">
            <a:spAutoFit/>
          </a:bodyPr>
          <a:lstStyle/>
          <a:p>
            <a:pPr indent="0" lvl="0" marL="0" marR="0" rtl="0" algn="l">
              <a:lnSpc>
                <a:spcPct val="100000"/>
              </a:lnSpc>
              <a:spcBef>
                <a:spcPts val="0"/>
              </a:spcBef>
              <a:spcAft>
                <a:spcPts val="0"/>
              </a:spcAft>
              <a:buClr>
                <a:srgbClr val="262626"/>
              </a:buClr>
              <a:buSzPts val="1000"/>
              <a:buFont typeface="Calibri"/>
              <a:buNone/>
            </a:pPr>
            <a:r>
              <a:rPr b="0" i="0" lang="en-US" sz="1000" u="none" cap="none" strike="noStrike">
                <a:solidFill>
                  <a:srgbClr val="262626"/>
                </a:solidFill>
                <a:latin typeface="Calibri"/>
                <a:ea typeface="Calibri"/>
                <a:cs typeface="Calibri"/>
                <a:sym typeface="Calibri"/>
              </a:rPr>
              <a:t>surviving digital</a:t>
            </a:r>
            <a:endParaRPr b="0" i="0" sz="1400" u="none" cap="none" strike="noStrike">
              <a:solidFill>
                <a:srgbClr val="000000"/>
              </a:solidFill>
              <a:latin typeface="Arial"/>
              <a:ea typeface="Arial"/>
              <a:cs typeface="Arial"/>
              <a:sym typeface="Arial"/>
            </a:endParaRPr>
          </a:p>
        </p:txBody>
      </p:sp>
      <p:cxnSp>
        <p:nvCxnSpPr>
          <p:cNvPr id="153" name="Google Shape;153;p26"/>
          <p:cNvCxnSpPr/>
          <p:nvPr/>
        </p:nvCxnSpPr>
        <p:spPr>
          <a:xfrm flipH="1">
            <a:off x="11791088" y="6609817"/>
            <a:ext cx="224150" cy="1"/>
          </a:xfrm>
          <a:prstGeom prst="straightConnector1">
            <a:avLst/>
          </a:prstGeom>
          <a:noFill/>
          <a:ln cap="flat" cmpd="sng" w="9525">
            <a:solidFill>
              <a:srgbClr val="009AC1"/>
            </a:solidFill>
            <a:prstDash val="solid"/>
            <a:miter lim="400000"/>
            <a:headEnd len="sm" w="sm" type="none"/>
            <a:tailEnd len="sm" w="sm" type="none"/>
          </a:ln>
        </p:spPr>
      </p:cxnSp>
      <p:sp>
        <p:nvSpPr>
          <p:cNvPr id="154" name="Google Shape;154;p26"/>
          <p:cNvSpPr txBox="1"/>
          <p:nvPr>
            <p:ph idx="1" type="body"/>
          </p:nvPr>
        </p:nvSpPr>
        <p:spPr>
          <a:xfrm>
            <a:off x="565672" y="2544495"/>
            <a:ext cx="700388" cy="689519"/>
          </a:xfrm>
          <a:prstGeom prst="rect">
            <a:avLst/>
          </a:prstGeom>
          <a:noFill/>
          <a:ln>
            <a:noFill/>
          </a:ln>
        </p:spPr>
        <p:txBody>
          <a:bodyPr anchorCtr="0" anchor="ctr" bIns="45675" lIns="45675" spcFirstLastPara="1" rIns="45675" wrap="square" tIns="45675">
            <a:normAutofit/>
          </a:bodyPr>
          <a:lstStyle>
            <a:lvl1pPr indent="-228600" lvl="0" marL="457200" algn="ctr">
              <a:lnSpc>
                <a:spcPct val="90000"/>
              </a:lnSpc>
              <a:spcBef>
                <a:spcPts val="1000"/>
              </a:spcBef>
              <a:spcAft>
                <a:spcPts val="0"/>
              </a:spcAft>
              <a:buClr>
                <a:srgbClr val="009AC1"/>
              </a:buClr>
              <a:buSzPts val="3200"/>
              <a:buFont typeface="Calibri"/>
              <a:buNone/>
              <a:defRPr b="1" sz="3200">
                <a:solidFill>
                  <a:srgbClr val="009AC1"/>
                </a:solidFill>
                <a:latin typeface="Calibri"/>
                <a:ea typeface="Calibri"/>
                <a:cs typeface="Calibri"/>
                <a:sym typeface="Calibri"/>
              </a:defRPr>
            </a:lvl1pPr>
            <a:lvl2pPr indent="-228600" lvl="1" marL="914400" algn="ctr">
              <a:lnSpc>
                <a:spcPct val="90000"/>
              </a:lnSpc>
              <a:spcBef>
                <a:spcPts val="1000"/>
              </a:spcBef>
              <a:spcAft>
                <a:spcPts val="0"/>
              </a:spcAft>
              <a:buClr>
                <a:srgbClr val="009AC1"/>
              </a:buClr>
              <a:buSzPts val="3200"/>
              <a:buFont typeface="Calibri"/>
              <a:buNone/>
              <a:defRPr b="1" sz="3200">
                <a:solidFill>
                  <a:srgbClr val="009AC1"/>
                </a:solidFill>
                <a:latin typeface="Calibri"/>
                <a:ea typeface="Calibri"/>
                <a:cs typeface="Calibri"/>
                <a:sym typeface="Calibri"/>
              </a:defRPr>
            </a:lvl2pPr>
            <a:lvl3pPr indent="-228600" lvl="2" marL="1371600" algn="ctr">
              <a:lnSpc>
                <a:spcPct val="90000"/>
              </a:lnSpc>
              <a:spcBef>
                <a:spcPts val="1000"/>
              </a:spcBef>
              <a:spcAft>
                <a:spcPts val="0"/>
              </a:spcAft>
              <a:buClr>
                <a:srgbClr val="009AC1"/>
              </a:buClr>
              <a:buSzPts val="3200"/>
              <a:buFont typeface="Calibri"/>
              <a:buNone/>
              <a:defRPr b="1" sz="3200">
                <a:solidFill>
                  <a:srgbClr val="009AC1"/>
                </a:solidFill>
                <a:latin typeface="Calibri"/>
                <a:ea typeface="Calibri"/>
                <a:cs typeface="Calibri"/>
                <a:sym typeface="Calibri"/>
              </a:defRPr>
            </a:lvl3pPr>
            <a:lvl4pPr indent="-228600" lvl="3" marL="1828800" algn="ctr">
              <a:lnSpc>
                <a:spcPct val="90000"/>
              </a:lnSpc>
              <a:spcBef>
                <a:spcPts val="1000"/>
              </a:spcBef>
              <a:spcAft>
                <a:spcPts val="0"/>
              </a:spcAft>
              <a:buClr>
                <a:srgbClr val="009AC1"/>
              </a:buClr>
              <a:buSzPts val="3200"/>
              <a:buFont typeface="Calibri"/>
              <a:buNone/>
              <a:defRPr b="1" sz="3200">
                <a:solidFill>
                  <a:srgbClr val="009AC1"/>
                </a:solidFill>
                <a:latin typeface="Calibri"/>
                <a:ea typeface="Calibri"/>
                <a:cs typeface="Calibri"/>
                <a:sym typeface="Calibri"/>
              </a:defRPr>
            </a:lvl4pPr>
            <a:lvl5pPr indent="-228600" lvl="4" marL="2286000" algn="ctr">
              <a:lnSpc>
                <a:spcPct val="90000"/>
              </a:lnSpc>
              <a:spcBef>
                <a:spcPts val="1000"/>
              </a:spcBef>
              <a:spcAft>
                <a:spcPts val="0"/>
              </a:spcAft>
              <a:buClr>
                <a:srgbClr val="009AC1"/>
              </a:buClr>
              <a:buSzPts val="3200"/>
              <a:buFont typeface="Calibri"/>
              <a:buNone/>
              <a:defRPr b="1" sz="3200">
                <a:solidFill>
                  <a:srgbClr val="009AC1"/>
                </a:solidFill>
                <a:latin typeface="Calibri"/>
                <a:ea typeface="Calibri"/>
                <a:cs typeface="Calibri"/>
                <a:sym typeface="Calibri"/>
              </a:defRPr>
            </a:lvl5pPr>
            <a:lvl6pPr indent="-228600" lvl="5" marL="2743200" algn="l">
              <a:lnSpc>
                <a:spcPct val="100000"/>
              </a:lnSpc>
              <a:spcBef>
                <a:spcPts val="0"/>
              </a:spcBef>
              <a:spcAft>
                <a:spcPts val="0"/>
              </a:spcAft>
              <a:buClr>
                <a:srgbClr val="000000"/>
              </a:buClr>
              <a:buSzPts val="1800"/>
              <a:buNone/>
              <a:defRPr/>
            </a:lvl6pPr>
            <a:lvl7pPr indent="-228600" lvl="6" marL="3200400" algn="l">
              <a:lnSpc>
                <a:spcPct val="100000"/>
              </a:lnSpc>
              <a:spcBef>
                <a:spcPts val="0"/>
              </a:spcBef>
              <a:spcAft>
                <a:spcPts val="0"/>
              </a:spcAft>
              <a:buClr>
                <a:srgbClr val="000000"/>
              </a:buClr>
              <a:buSzPts val="1800"/>
              <a:buNone/>
              <a:defRPr/>
            </a:lvl7pPr>
            <a:lvl8pPr indent="-228600" lvl="7" marL="3657600" algn="l">
              <a:lnSpc>
                <a:spcPct val="100000"/>
              </a:lnSpc>
              <a:spcBef>
                <a:spcPts val="0"/>
              </a:spcBef>
              <a:spcAft>
                <a:spcPts val="0"/>
              </a:spcAft>
              <a:buClr>
                <a:srgbClr val="000000"/>
              </a:buClr>
              <a:buSzPts val="1800"/>
              <a:buNone/>
              <a:defRPr/>
            </a:lvl8pPr>
            <a:lvl9pPr indent="-228600" lvl="8" marL="4114800" algn="l">
              <a:lnSpc>
                <a:spcPct val="100000"/>
              </a:lnSpc>
              <a:spcBef>
                <a:spcPts val="0"/>
              </a:spcBef>
              <a:spcAft>
                <a:spcPts val="0"/>
              </a:spcAft>
              <a:buClr>
                <a:srgbClr val="000000"/>
              </a:buClr>
              <a:buSzPts val="1800"/>
              <a:buNone/>
              <a:defRPr/>
            </a:lvl9pPr>
          </a:lstStyle>
          <a:p/>
        </p:txBody>
      </p:sp>
      <p:sp>
        <p:nvSpPr>
          <p:cNvPr id="155" name="Google Shape;155;p26"/>
          <p:cNvSpPr txBox="1"/>
          <p:nvPr>
            <p:ph idx="2" type="body"/>
          </p:nvPr>
        </p:nvSpPr>
        <p:spPr>
          <a:xfrm>
            <a:off x="1400969" y="2544495"/>
            <a:ext cx="6874662" cy="689520"/>
          </a:xfrm>
          <a:prstGeom prst="rect">
            <a:avLst/>
          </a:prstGeom>
          <a:noFill/>
          <a:ln>
            <a:noFill/>
          </a:ln>
        </p:spPr>
        <p:txBody>
          <a:bodyPr anchorCtr="0" anchor="ctr" bIns="45675" lIns="45675" spcFirstLastPara="1" rIns="45675" wrap="square" tIns="45675">
            <a:normAutofit/>
          </a:bodyPr>
          <a:lstStyle>
            <a:lvl1pPr indent="-228600" lvl="0" marL="457200" algn="l">
              <a:lnSpc>
                <a:spcPct val="100000"/>
              </a:lnSpc>
              <a:spcBef>
                <a:spcPts val="0"/>
              </a:spcBef>
              <a:spcAft>
                <a:spcPts val="0"/>
              </a:spcAft>
              <a:buClr>
                <a:srgbClr val="000000"/>
              </a:buClr>
              <a:buSzPts val="1800"/>
              <a:buNone/>
              <a:defRPr/>
            </a:lvl1pPr>
            <a:lvl2pPr indent="-228600" lvl="1" marL="914400" algn="l">
              <a:lnSpc>
                <a:spcPct val="100000"/>
              </a:lnSpc>
              <a:spcBef>
                <a:spcPts val="0"/>
              </a:spcBef>
              <a:spcAft>
                <a:spcPts val="0"/>
              </a:spcAft>
              <a:buClr>
                <a:srgbClr val="000000"/>
              </a:buClr>
              <a:buSzPts val="1800"/>
              <a:buNone/>
              <a:defRPr/>
            </a:lvl2pPr>
            <a:lvl3pPr indent="-228600" lvl="2" marL="1371600" algn="l">
              <a:lnSpc>
                <a:spcPct val="100000"/>
              </a:lnSpc>
              <a:spcBef>
                <a:spcPts val="0"/>
              </a:spcBef>
              <a:spcAft>
                <a:spcPts val="0"/>
              </a:spcAft>
              <a:buClr>
                <a:srgbClr val="000000"/>
              </a:buClr>
              <a:buSzPts val="1800"/>
              <a:buNone/>
              <a:defRPr/>
            </a:lvl3pPr>
            <a:lvl4pPr indent="-228600" lvl="3" marL="1828800" algn="l">
              <a:lnSpc>
                <a:spcPct val="100000"/>
              </a:lnSpc>
              <a:spcBef>
                <a:spcPts val="0"/>
              </a:spcBef>
              <a:spcAft>
                <a:spcPts val="0"/>
              </a:spcAft>
              <a:buClr>
                <a:srgbClr val="000000"/>
              </a:buClr>
              <a:buSzPts val="1800"/>
              <a:buNone/>
              <a:defRPr/>
            </a:lvl4pPr>
            <a:lvl5pPr indent="-228600" lvl="4" marL="2286000" algn="l">
              <a:lnSpc>
                <a:spcPct val="100000"/>
              </a:lnSpc>
              <a:spcBef>
                <a:spcPts val="0"/>
              </a:spcBef>
              <a:spcAft>
                <a:spcPts val="0"/>
              </a:spcAft>
              <a:buClr>
                <a:srgbClr val="000000"/>
              </a:buClr>
              <a:buSzPts val="1800"/>
              <a:buNone/>
              <a:defRPr/>
            </a:lvl5pPr>
            <a:lvl6pPr indent="-228600" lvl="5" marL="2743200" algn="l">
              <a:lnSpc>
                <a:spcPct val="100000"/>
              </a:lnSpc>
              <a:spcBef>
                <a:spcPts val="0"/>
              </a:spcBef>
              <a:spcAft>
                <a:spcPts val="0"/>
              </a:spcAft>
              <a:buClr>
                <a:srgbClr val="000000"/>
              </a:buClr>
              <a:buSzPts val="1800"/>
              <a:buNone/>
              <a:defRPr/>
            </a:lvl6pPr>
            <a:lvl7pPr indent="-228600" lvl="6" marL="3200400" algn="l">
              <a:lnSpc>
                <a:spcPct val="100000"/>
              </a:lnSpc>
              <a:spcBef>
                <a:spcPts val="0"/>
              </a:spcBef>
              <a:spcAft>
                <a:spcPts val="0"/>
              </a:spcAft>
              <a:buClr>
                <a:srgbClr val="000000"/>
              </a:buClr>
              <a:buSzPts val="1800"/>
              <a:buNone/>
              <a:defRPr/>
            </a:lvl7pPr>
            <a:lvl8pPr indent="-228600" lvl="7" marL="3657600" algn="l">
              <a:lnSpc>
                <a:spcPct val="100000"/>
              </a:lnSpc>
              <a:spcBef>
                <a:spcPts val="0"/>
              </a:spcBef>
              <a:spcAft>
                <a:spcPts val="0"/>
              </a:spcAft>
              <a:buClr>
                <a:srgbClr val="000000"/>
              </a:buClr>
              <a:buSzPts val="1800"/>
              <a:buNone/>
              <a:defRPr/>
            </a:lvl8pPr>
            <a:lvl9pPr indent="-228600" lvl="8" marL="4114800" algn="l">
              <a:lnSpc>
                <a:spcPct val="100000"/>
              </a:lnSpc>
              <a:spcBef>
                <a:spcPts val="0"/>
              </a:spcBef>
              <a:spcAft>
                <a:spcPts val="0"/>
              </a:spcAft>
              <a:buClr>
                <a:srgbClr val="000000"/>
              </a:buClr>
              <a:buSzPts val="1800"/>
              <a:buNone/>
              <a:defRPr/>
            </a:lvl9pPr>
          </a:lstStyle>
          <a:p/>
        </p:txBody>
      </p:sp>
      <p:sp>
        <p:nvSpPr>
          <p:cNvPr id="156" name="Google Shape;156;p26"/>
          <p:cNvSpPr txBox="1"/>
          <p:nvPr>
            <p:ph idx="3" type="body"/>
          </p:nvPr>
        </p:nvSpPr>
        <p:spPr>
          <a:xfrm>
            <a:off x="565672" y="3256284"/>
            <a:ext cx="700388" cy="689519"/>
          </a:xfrm>
          <a:prstGeom prst="rect">
            <a:avLst/>
          </a:prstGeom>
          <a:noFill/>
          <a:ln>
            <a:noFill/>
          </a:ln>
        </p:spPr>
        <p:txBody>
          <a:bodyPr anchorCtr="0" anchor="ctr" bIns="45675" lIns="45675" spcFirstLastPara="1" rIns="45675" wrap="square" tIns="45675">
            <a:normAutofit/>
          </a:bodyPr>
          <a:lstStyle>
            <a:lvl1pPr indent="-228600" lvl="0" marL="457200" algn="l">
              <a:lnSpc>
                <a:spcPct val="100000"/>
              </a:lnSpc>
              <a:spcBef>
                <a:spcPts val="0"/>
              </a:spcBef>
              <a:spcAft>
                <a:spcPts val="0"/>
              </a:spcAft>
              <a:buClr>
                <a:srgbClr val="000000"/>
              </a:buClr>
              <a:buSzPts val="1800"/>
              <a:buNone/>
              <a:defRPr/>
            </a:lvl1pPr>
            <a:lvl2pPr indent="-228600" lvl="1" marL="914400" algn="l">
              <a:lnSpc>
                <a:spcPct val="100000"/>
              </a:lnSpc>
              <a:spcBef>
                <a:spcPts val="0"/>
              </a:spcBef>
              <a:spcAft>
                <a:spcPts val="0"/>
              </a:spcAft>
              <a:buClr>
                <a:srgbClr val="000000"/>
              </a:buClr>
              <a:buSzPts val="1800"/>
              <a:buNone/>
              <a:defRPr/>
            </a:lvl2pPr>
            <a:lvl3pPr indent="-228600" lvl="2" marL="1371600" algn="l">
              <a:lnSpc>
                <a:spcPct val="100000"/>
              </a:lnSpc>
              <a:spcBef>
                <a:spcPts val="0"/>
              </a:spcBef>
              <a:spcAft>
                <a:spcPts val="0"/>
              </a:spcAft>
              <a:buClr>
                <a:srgbClr val="000000"/>
              </a:buClr>
              <a:buSzPts val="1800"/>
              <a:buNone/>
              <a:defRPr/>
            </a:lvl3pPr>
            <a:lvl4pPr indent="-228600" lvl="3" marL="1828800" algn="l">
              <a:lnSpc>
                <a:spcPct val="100000"/>
              </a:lnSpc>
              <a:spcBef>
                <a:spcPts val="0"/>
              </a:spcBef>
              <a:spcAft>
                <a:spcPts val="0"/>
              </a:spcAft>
              <a:buClr>
                <a:srgbClr val="000000"/>
              </a:buClr>
              <a:buSzPts val="1800"/>
              <a:buNone/>
              <a:defRPr/>
            </a:lvl4pPr>
            <a:lvl5pPr indent="-228600" lvl="4" marL="2286000" algn="l">
              <a:lnSpc>
                <a:spcPct val="100000"/>
              </a:lnSpc>
              <a:spcBef>
                <a:spcPts val="0"/>
              </a:spcBef>
              <a:spcAft>
                <a:spcPts val="0"/>
              </a:spcAft>
              <a:buClr>
                <a:srgbClr val="000000"/>
              </a:buClr>
              <a:buSzPts val="1800"/>
              <a:buNone/>
              <a:defRPr/>
            </a:lvl5pPr>
            <a:lvl6pPr indent="-228600" lvl="5" marL="2743200" algn="l">
              <a:lnSpc>
                <a:spcPct val="100000"/>
              </a:lnSpc>
              <a:spcBef>
                <a:spcPts val="0"/>
              </a:spcBef>
              <a:spcAft>
                <a:spcPts val="0"/>
              </a:spcAft>
              <a:buClr>
                <a:srgbClr val="000000"/>
              </a:buClr>
              <a:buSzPts val="1800"/>
              <a:buNone/>
              <a:defRPr/>
            </a:lvl6pPr>
            <a:lvl7pPr indent="-228600" lvl="6" marL="3200400" algn="l">
              <a:lnSpc>
                <a:spcPct val="100000"/>
              </a:lnSpc>
              <a:spcBef>
                <a:spcPts val="0"/>
              </a:spcBef>
              <a:spcAft>
                <a:spcPts val="0"/>
              </a:spcAft>
              <a:buClr>
                <a:srgbClr val="000000"/>
              </a:buClr>
              <a:buSzPts val="1800"/>
              <a:buNone/>
              <a:defRPr/>
            </a:lvl7pPr>
            <a:lvl8pPr indent="-228600" lvl="7" marL="3657600" algn="l">
              <a:lnSpc>
                <a:spcPct val="100000"/>
              </a:lnSpc>
              <a:spcBef>
                <a:spcPts val="0"/>
              </a:spcBef>
              <a:spcAft>
                <a:spcPts val="0"/>
              </a:spcAft>
              <a:buClr>
                <a:srgbClr val="000000"/>
              </a:buClr>
              <a:buSzPts val="1800"/>
              <a:buNone/>
              <a:defRPr/>
            </a:lvl8pPr>
            <a:lvl9pPr indent="-228600" lvl="8" marL="4114800" algn="l">
              <a:lnSpc>
                <a:spcPct val="100000"/>
              </a:lnSpc>
              <a:spcBef>
                <a:spcPts val="0"/>
              </a:spcBef>
              <a:spcAft>
                <a:spcPts val="0"/>
              </a:spcAft>
              <a:buClr>
                <a:srgbClr val="000000"/>
              </a:buClr>
              <a:buSzPts val="1800"/>
              <a:buNone/>
              <a:defRPr/>
            </a:lvl9pPr>
          </a:lstStyle>
          <a:p/>
        </p:txBody>
      </p:sp>
      <p:sp>
        <p:nvSpPr>
          <p:cNvPr id="157" name="Google Shape;157;p26"/>
          <p:cNvSpPr txBox="1"/>
          <p:nvPr>
            <p:ph idx="4" type="body"/>
          </p:nvPr>
        </p:nvSpPr>
        <p:spPr>
          <a:xfrm>
            <a:off x="1400969" y="3256284"/>
            <a:ext cx="6874662" cy="689520"/>
          </a:xfrm>
          <a:prstGeom prst="rect">
            <a:avLst/>
          </a:prstGeom>
          <a:noFill/>
          <a:ln>
            <a:noFill/>
          </a:ln>
        </p:spPr>
        <p:txBody>
          <a:bodyPr anchorCtr="0" anchor="ctr" bIns="45675" lIns="45675" spcFirstLastPara="1" rIns="45675" wrap="square" tIns="45675">
            <a:normAutofit/>
          </a:bodyPr>
          <a:lstStyle>
            <a:lvl1pPr indent="-228600" lvl="0" marL="457200" algn="l">
              <a:lnSpc>
                <a:spcPct val="100000"/>
              </a:lnSpc>
              <a:spcBef>
                <a:spcPts val="0"/>
              </a:spcBef>
              <a:spcAft>
                <a:spcPts val="0"/>
              </a:spcAft>
              <a:buClr>
                <a:srgbClr val="000000"/>
              </a:buClr>
              <a:buSzPts val="1800"/>
              <a:buNone/>
              <a:defRPr/>
            </a:lvl1pPr>
            <a:lvl2pPr indent="-228600" lvl="1" marL="914400" algn="l">
              <a:lnSpc>
                <a:spcPct val="100000"/>
              </a:lnSpc>
              <a:spcBef>
                <a:spcPts val="0"/>
              </a:spcBef>
              <a:spcAft>
                <a:spcPts val="0"/>
              </a:spcAft>
              <a:buClr>
                <a:srgbClr val="000000"/>
              </a:buClr>
              <a:buSzPts val="1800"/>
              <a:buNone/>
              <a:defRPr/>
            </a:lvl2pPr>
            <a:lvl3pPr indent="-228600" lvl="2" marL="1371600" algn="l">
              <a:lnSpc>
                <a:spcPct val="100000"/>
              </a:lnSpc>
              <a:spcBef>
                <a:spcPts val="0"/>
              </a:spcBef>
              <a:spcAft>
                <a:spcPts val="0"/>
              </a:spcAft>
              <a:buClr>
                <a:srgbClr val="000000"/>
              </a:buClr>
              <a:buSzPts val="1800"/>
              <a:buNone/>
              <a:defRPr/>
            </a:lvl3pPr>
            <a:lvl4pPr indent="-228600" lvl="3" marL="1828800" algn="l">
              <a:lnSpc>
                <a:spcPct val="100000"/>
              </a:lnSpc>
              <a:spcBef>
                <a:spcPts val="0"/>
              </a:spcBef>
              <a:spcAft>
                <a:spcPts val="0"/>
              </a:spcAft>
              <a:buClr>
                <a:srgbClr val="000000"/>
              </a:buClr>
              <a:buSzPts val="1800"/>
              <a:buNone/>
              <a:defRPr/>
            </a:lvl4pPr>
            <a:lvl5pPr indent="-228600" lvl="4" marL="2286000" algn="l">
              <a:lnSpc>
                <a:spcPct val="100000"/>
              </a:lnSpc>
              <a:spcBef>
                <a:spcPts val="0"/>
              </a:spcBef>
              <a:spcAft>
                <a:spcPts val="0"/>
              </a:spcAft>
              <a:buClr>
                <a:srgbClr val="000000"/>
              </a:buClr>
              <a:buSzPts val="1800"/>
              <a:buNone/>
              <a:defRPr/>
            </a:lvl5pPr>
            <a:lvl6pPr indent="-228600" lvl="5" marL="2743200" algn="l">
              <a:lnSpc>
                <a:spcPct val="100000"/>
              </a:lnSpc>
              <a:spcBef>
                <a:spcPts val="0"/>
              </a:spcBef>
              <a:spcAft>
                <a:spcPts val="0"/>
              </a:spcAft>
              <a:buClr>
                <a:srgbClr val="000000"/>
              </a:buClr>
              <a:buSzPts val="1800"/>
              <a:buNone/>
              <a:defRPr/>
            </a:lvl6pPr>
            <a:lvl7pPr indent="-228600" lvl="6" marL="3200400" algn="l">
              <a:lnSpc>
                <a:spcPct val="100000"/>
              </a:lnSpc>
              <a:spcBef>
                <a:spcPts val="0"/>
              </a:spcBef>
              <a:spcAft>
                <a:spcPts val="0"/>
              </a:spcAft>
              <a:buClr>
                <a:srgbClr val="000000"/>
              </a:buClr>
              <a:buSzPts val="1800"/>
              <a:buNone/>
              <a:defRPr/>
            </a:lvl7pPr>
            <a:lvl8pPr indent="-228600" lvl="7" marL="3657600" algn="l">
              <a:lnSpc>
                <a:spcPct val="100000"/>
              </a:lnSpc>
              <a:spcBef>
                <a:spcPts val="0"/>
              </a:spcBef>
              <a:spcAft>
                <a:spcPts val="0"/>
              </a:spcAft>
              <a:buClr>
                <a:srgbClr val="000000"/>
              </a:buClr>
              <a:buSzPts val="1800"/>
              <a:buNone/>
              <a:defRPr/>
            </a:lvl8pPr>
            <a:lvl9pPr indent="-228600" lvl="8" marL="4114800" algn="l">
              <a:lnSpc>
                <a:spcPct val="100000"/>
              </a:lnSpc>
              <a:spcBef>
                <a:spcPts val="0"/>
              </a:spcBef>
              <a:spcAft>
                <a:spcPts val="0"/>
              </a:spcAft>
              <a:buClr>
                <a:srgbClr val="000000"/>
              </a:buClr>
              <a:buSzPts val="1800"/>
              <a:buNone/>
              <a:defRPr/>
            </a:lvl9pPr>
          </a:lstStyle>
          <a:p/>
        </p:txBody>
      </p:sp>
      <p:sp>
        <p:nvSpPr>
          <p:cNvPr id="158" name="Google Shape;158;p26"/>
          <p:cNvSpPr txBox="1"/>
          <p:nvPr>
            <p:ph idx="5" type="body"/>
          </p:nvPr>
        </p:nvSpPr>
        <p:spPr>
          <a:xfrm>
            <a:off x="565672" y="3968072"/>
            <a:ext cx="700388" cy="689519"/>
          </a:xfrm>
          <a:prstGeom prst="rect">
            <a:avLst/>
          </a:prstGeom>
          <a:noFill/>
          <a:ln>
            <a:noFill/>
          </a:ln>
        </p:spPr>
        <p:txBody>
          <a:bodyPr anchorCtr="0" anchor="ctr" bIns="45675" lIns="45675" spcFirstLastPara="1" rIns="45675" wrap="square" tIns="45675">
            <a:normAutofit/>
          </a:bodyPr>
          <a:lstStyle>
            <a:lvl1pPr indent="-228600" lvl="0" marL="457200" algn="l">
              <a:lnSpc>
                <a:spcPct val="100000"/>
              </a:lnSpc>
              <a:spcBef>
                <a:spcPts val="0"/>
              </a:spcBef>
              <a:spcAft>
                <a:spcPts val="0"/>
              </a:spcAft>
              <a:buClr>
                <a:srgbClr val="000000"/>
              </a:buClr>
              <a:buSzPts val="1800"/>
              <a:buNone/>
              <a:defRPr/>
            </a:lvl1pPr>
            <a:lvl2pPr indent="-228600" lvl="1" marL="914400" algn="l">
              <a:lnSpc>
                <a:spcPct val="100000"/>
              </a:lnSpc>
              <a:spcBef>
                <a:spcPts val="0"/>
              </a:spcBef>
              <a:spcAft>
                <a:spcPts val="0"/>
              </a:spcAft>
              <a:buClr>
                <a:srgbClr val="000000"/>
              </a:buClr>
              <a:buSzPts val="1800"/>
              <a:buNone/>
              <a:defRPr/>
            </a:lvl2pPr>
            <a:lvl3pPr indent="-228600" lvl="2" marL="1371600" algn="l">
              <a:lnSpc>
                <a:spcPct val="100000"/>
              </a:lnSpc>
              <a:spcBef>
                <a:spcPts val="0"/>
              </a:spcBef>
              <a:spcAft>
                <a:spcPts val="0"/>
              </a:spcAft>
              <a:buClr>
                <a:srgbClr val="000000"/>
              </a:buClr>
              <a:buSzPts val="1800"/>
              <a:buNone/>
              <a:defRPr/>
            </a:lvl3pPr>
            <a:lvl4pPr indent="-228600" lvl="3" marL="1828800" algn="l">
              <a:lnSpc>
                <a:spcPct val="100000"/>
              </a:lnSpc>
              <a:spcBef>
                <a:spcPts val="0"/>
              </a:spcBef>
              <a:spcAft>
                <a:spcPts val="0"/>
              </a:spcAft>
              <a:buClr>
                <a:srgbClr val="000000"/>
              </a:buClr>
              <a:buSzPts val="1800"/>
              <a:buNone/>
              <a:defRPr/>
            </a:lvl4pPr>
            <a:lvl5pPr indent="-228600" lvl="4" marL="2286000" algn="l">
              <a:lnSpc>
                <a:spcPct val="100000"/>
              </a:lnSpc>
              <a:spcBef>
                <a:spcPts val="0"/>
              </a:spcBef>
              <a:spcAft>
                <a:spcPts val="0"/>
              </a:spcAft>
              <a:buClr>
                <a:srgbClr val="000000"/>
              </a:buClr>
              <a:buSzPts val="1800"/>
              <a:buNone/>
              <a:defRPr/>
            </a:lvl5pPr>
            <a:lvl6pPr indent="-228600" lvl="5" marL="2743200" algn="l">
              <a:lnSpc>
                <a:spcPct val="100000"/>
              </a:lnSpc>
              <a:spcBef>
                <a:spcPts val="0"/>
              </a:spcBef>
              <a:spcAft>
                <a:spcPts val="0"/>
              </a:spcAft>
              <a:buClr>
                <a:srgbClr val="000000"/>
              </a:buClr>
              <a:buSzPts val="1800"/>
              <a:buNone/>
              <a:defRPr/>
            </a:lvl6pPr>
            <a:lvl7pPr indent="-228600" lvl="6" marL="3200400" algn="l">
              <a:lnSpc>
                <a:spcPct val="100000"/>
              </a:lnSpc>
              <a:spcBef>
                <a:spcPts val="0"/>
              </a:spcBef>
              <a:spcAft>
                <a:spcPts val="0"/>
              </a:spcAft>
              <a:buClr>
                <a:srgbClr val="000000"/>
              </a:buClr>
              <a:buSzPts val="1800"/>
              <a:buNone/>
              <a:defRPr/>
            </a:lvl7pPr>
            <a:lvl8pPr indent="-228600" lvl="7" marL="3657600" algn="l">
              <a:lnSpc>
                <a:spcPct val="100000"/>
              </a:lnSpc>
              <a:spcBef>
                <a:spcPts val="0"/>
              </a:spcBef>
              <a:spcAft>
                <a:spcPts val="0"/>
              </a:spcAft>
              <a:buClr>
                <a:srgbClr val="000000"/>
              </a:buClr>
              <a:buSzPts val="1800"/>
              <a:buNone/>
              <a:defRPr/>
            </a:lvl8pPr>
            <a:lvl9pPr indent="-228600" lvl="8" marL="4114800" algn="l">
              <a:lnSpc>
                <a:spcPct val="100000"/>
              </a:lnSpc>
              <a:spcBef>
                <a:spcPts val="0"/>
              </a:spcBef>
              <a:spcAft>
                <a:spcPts val="0"/>
              </a:spcAft>
              <a:buClr>
                <a:srgbClr val="000000"/>
              </a:buClr>
              <a:buSzPts val="1800"/>
              <a:buNone/>
              <a:defRPr/>
            </a:lvl9pPr>
          </a:lstStyle>
          <a:p/>
        </p:txBody>
      </p:sp>
      <p:sp>
        <p:nvSpPr>
          <p:cNvPr id="159" name="Google Shape;159;p26"/>
          <p:cNvSpPr txBox="1"/>
          <p:nvPr>
            <p:ph idx="6" type="body"/>
          </p:nvPr>
        </p:nvSpPr>
        <p:spPr>
          <a:xfrm>
            <a:off x="1400969" y="3968072"/>
            <a:ext cx="6874662" cy="689520"/>
          </a:xfrm>
          <a:prstGeom prst="rect">
            <a:avLst/>
          </a:prstGeom>
          <a:noFill/>
          <a:ln>
            <a:noFill/>
          </a:ln>
        </p:spPr>
        <p:txBody>
          <a:bodyPr anchorCtr="0" anchor="ctr" bIns="45675" lIns="45675" spcFirstLastPara="1" rIns="45675" wrap="square" tIns="45675">
            <a:normAutofit/>
          </a:bodyPr>
          <a:lstStyle>
            <a:lvl1pPr indent="-228600" lvl="0" marL="457200" algn="l">
              <a:lnSpc>
                <a:spcPct val="100000"/>
              </a:lnSpc>
              <a:spcBef>
                <a:spcPts val="0"/>
              </a:spcBef>
              <a:spcAft>
                <a:spcPts val="0"/>
              </a:spcAft>
              <a:buClr>
                <a:srgbClr val="000000"/>
              </a:buClr>
              <a:buSzPts val="1800"/>
              <a:buNone/>
              <a:defRPr/>
            </a:lvl1pPr>
            <a:lvl2pPr indent="-228600" lvl="1" marL="914400" algn="l">
              <a:lnSpc>
                <a:spcPct val="100000"/>
              </a:lnSpc>
              <a:spcBef>
                <a:spcPts val="0"/>
              </a:spcBef>
              <a:spcAft>
                <a:spcPts val="0"/>
              </a:spcAft>
              <a:buClr>
                <a:srgbClr val="000000"/>
              </a:buClr>
              <a:buSzPts val="1800"/>
              <a:buNone/>
              <a:defRPr/>
            </a:lvl2pPr>
            <a:lvl3pPr indent="-228600" lvl="2" marL="1371600" algn="l">
              <a:lnSpc>
                <a:spcPct val="100000"/>
              </a:lnSpc>
              <a:spcBef>
                <a:spcPts val="0"/>
              </a:spcBef>
              <a:spcAft>
                <a:spcPts val="0"/>
              </a:spcAft>
              <a:buClr>
                <a:srgbClr val="000000"/>
              </a:buClr>
              <a:buSzPts val="1800"/>
              <a:buNone/>
              <a:defRPr/>
            </a:lvl3pPr>
            <a:lvl4pPr indent="-228600" lvl="3" marL="1828800" algn="l">
              <a:lnSpc>
                <a:spcPct val="100000"/>
              </a:lnSpc>
              <a:spcBef>
                <a:spcPts val="0"/>
              </a:spcBef>
              <a:spcAft>
                <a:spcPts val="0"/>
              </a:spcAft>
              <a:buClr>
                <a:srgbClr val="000000"/>
              </a:buClr>
              <a:buSzPts val="1800"/>
              <a:buNone/>
              <a:defRPr/>
            </a:lvl4pPr>
            <a:lvl5pPr indent="-228600" lvl="4" marL="2286000" algn="l">
              <a:lnSpc>
                <a:spcPct val="100000"/>
              </a:lnSpc>
              <a:spcBef>
                <a:spcPts val="0"/>
              </a:spcBef>
              <a:spcAft>
                <a:spcPts val="0"/>
              </a:spcAft>
              <a:buClr>
                <a:srgbClr val="000000"/>
              </a:buClr>
              <a:buSzPts val="1800"/>
              <a:buNone/>
              <a:defRPr/>
            </a:lvl5pPr>
            <a:lvl6pPr indent="-228600" lvl="5" marL="2743200" algn="l">
              <a:lnSpc>
                <a:spcPct val="100000"/>
              </a:lnSpc>
              <a:spcBef>
                <a:spcPts val="0"/>
              </a:spcBef>
              <a:spcAft>
                <a:spcPts val="0"/>
              </a:spcAft>
              <a:buClr>
                <a:srgbClr val="000000"/>
              </a:buClr>
              <a:buSzPts val="1800"/>
              <a:buNone/>
              <a:defRPr/>
            </a:lvl6pPr>
            <a:lvl7pPr indent="-228600" lvl="6" marL="3200400" algn="l">
              <a:lnSpc>
                <a:spcPct val="100000"/>
              </a:lnSpc>
              <a:spcBef>
                <a:spcPts val="0"/>
              </a:spcBef>
              <a:spcAft>
                <a:spcPts val="0"/>
              </a:spcAft>
              <a:buClr>
                <a:srgbClr val="000000"/>
              </a:buClr>
              <a:buSzPts val="1800"/>
              <a:buNone/>
              <a:defRPr/>
            </a:lvl7pPr>
            <a:lvl8pPr indent="-228600" lvl="7" marL="3657600" algn="l">
              <a:lnSpc>
                <a:spcPct val="100000"/>
              </a:lnSpc>
              <a:spcBef>
                <a:spcPts val="0"/>
              </a:spcBef>
              <a:spcAft>
                <a:spcPts val="0"/>
              </a:spcAft>
              <a:buClr>
                <a:srgbClr val="000000"/>
              </a:buClr>
              <a:buSzPts val="1800"/>
              <a:buNone/>
              <a:defRPr/>
            </a:lvl8pPr>
            <a:lvl9pPr indent="-228600" lvl="8" marL="4114800" algn="l">
              <a:lnSpc>
                <a:spcPct val="100000"/>
              </a:lnSpc>
              <a:spcBef>
                <a:spcPts val="0"/>
              </a:spcBef>
              <a:spcAft>
                <a:spcPts val="0"/>
              </a:spcAft>
              <a:buClr>
                <a:srgbClr val="000000"/>
              </a:buClr>
              <a:buSzPts val="1800"/>
              <a:buNone/>
              <a:defRPr/>
            </a:lvl9pPr>
          </a:lstStyle>
          <a:p/>
        </p:txBody>
      </p:sp>
      <p:sp>
        <p:nvSpPr>
          <p:cNvPr id="160" name="Google Shape;160;p26"/>
          <p:cNvSpPr txBox="1"/>
          <p:nvPr>
            <p:ph idx="7" type="body"/>
          </p:nvPr>
        </p:nvSpPr>
        <p:spPr>
          <a:xfrm>
            <a:off x="565672" y="4679863"/>
            <a:ext cx="700388" cy="689519"/>
          </a:xfrm>
          <a:prstGeom prst="rect">
            <a:avLst/>
          </a:prstGeom>
          <a:noFill/>
          <a:ln>
            <a:noFill/>
          </a:ln>
        </p:spPr>
        <p:txBody>
          <a:bodyPr anchorCtr="0" anchor="ctr" bIns="45675" lIns="45675" spcFirstLastPara="1" rIns="45675" wrap="square" tIns="45675">
            <a:normAutofit/>
          </a:bodyPr>
          <a:lstStyle>
            <a:lvl1pPr indent="-228600" lvl="0" marL="457200" algn="l">
              <a:lnSpc>
                <a:spcPct val="100000"/>
              </a:lnSpc>
              <a:spcBef>
                <a:spcPts val="0"/>
              </a:spcBef>
              <a:spcAft>
                <a:spcPts val="0"/>
              </a:spcAft>
              <a:buClr>
                <a:srgbClr val="000000"/>
              </a:buClr>
              <a:buSzPts val="1800"/>
              <a:buNone/>
              <a:defRPr/>
            </a:lvl1pPr>
            <a:lvl2pPr indent="-228600" lvl="1" marL="914400" algn="l">
              <a:lnSpc>
                <a:spcPct val="100000"/>
              </a:lnSpc>
              <a:spcBef>
                <a:spcPts val="0"/>
              </a:spcBef>
              <a:spcAft>
                <a:spcPts val="0"/>
              </a:spcAft>
              <a:buClr>
                <a:srgbClr val="000000"/>
              </a:buClr>
              <a:buSzPts val="1800"/>
              <a:buNone/>
              <a:defRPr/>
            </a:lvl2pPr>
            <a:lvl3pPr indent="-228600" lvl="2" marL="1371600" algn="l">
              <a:lnSpc>
                <a:spcPct val="100000"/>
              </a:lnSpc>
              <a:spcBef>
                <a:spcPts val="0"/>
              </a:spcBef>
              <a:spcAft>
                <a:spcPts val="0"/>
              </a:spcAft>
              <a:buClr>
                <a:srgbClr val="000000"/>
              </a:buClr>
              <a:buSzPts val="1800"/>
              <a:buNone/>
              <a:defRPr/>
            </a:lvl3pPr>
            <a:lvl4pPr indent="-228600" lvl="3" marL="1828800" algn="l">
              <a:lnSpc>
                <a:spcPct val="100000"/>
              </a:lnSpc>
              <a:spcBef>
                <a:spcPts val="0"/>
              </a:spcBef>
              <a:spcAft>
                <a:spcPts val="0"/>
              </a:spcAft>
              <a:buClr>
                <a:srgbClr val="000000"/>
              </a:buClr>
              <a:buSzPts val="1800"/>
              <a:buNone/>
              <a:defRPr/>
            </a:lvl4pPr>
            <a:lvl5pPr indent="-228600" lvl="4" marL="2286000" algn="l">
              <a:lnSpc>
                <a:spcPct val="100000"/>
              </a:lnSpc>
              <a:spcBef>
                <a:spcPts val="0"/>
              </a:spcBef>
              <a:spcAft>
                <a:spcPts val="0"/>
              </a:spcAft>
              <a:buClr>
                <a:srgbClr val="000000"/>
              </a:buClr>
              <a:buSzPts val="1800"/>
              <a:buNone/>
              <a:defRPr/>
            </a:lvl5pPr>
            <a:lvl6pPr indent="-228600" lvl="5" marL="2743200" algn="l">
              <a:lnSpc>
                <a:spcPct val="100000"/>
              </a:lnSpc>
              <a:spcBef>
                <a:spcPts val="0"/>
              </a:spcBef>
              <a:spcAft>
                <a:spcPts val="0"/>
              </a:spcAft>
              <a:buClr>
                <a:srgbClr val="000000"/>
              </a:buClr>
              <a:buSzPts val="1800"/>
              <a:buNone/>
              <a:defRPr/>
            </a:lvl6pPr>
            <a:lvl7pPr indent="-228600" lvl="6" marL="3200400" algn="l">
              <a:lnSpc>
                <a:spcPct val="100000"/>
              </a:lnSpc>
              <a:spcBef>
                <a:spcPts val="0"/>
              </a:spcBef>
              <a:spcAft>
                <a:spcPts val="0"/>
              </a:spcAft>
              <a:buClr>
                <a:srgbClr val="000000"/>
              </a:buClr>
              <a:buSzPts val="1800"/>
              <a:buNone/>
              <a:defRPr/>
            </a:lvl7pPr>
            <a:lvl8pPr indent="-228600" lvl="7" marL="3657600" algn="l">
              <a:lnSpc>
                <a:spcPct val="100000"/>
              </a:lnSpc>
              <a:spcBef>
                <a:spcPts val="0"/>
              </a:spcBef>
              <a:spcAft>
                <a:spcPts val="0"/>
              </a:spcAft>
              <a:buClr>
                <a:srgbClr val="000000"/>
              </a:buClr>
              <a:buSzPts val="1800"/>
              <a:buNone/>
              <a:defRPr/>
            </a:lvl8pPr>
            <a:lvl9pPr indent="-228600" lvl="8" marL="4114800" algn="l">
              <a:lnSpc>
                <a:spcPct val="100000"/>
              </a:lnSpc>
              <a:spcBef>
                <a:spcPts val="0"/>
              </a:spcBef>
              <a:spcAft>
                <a:spcPts val="0"/>
              </a:spcAft>
              <a:buClr>
                <a:srgbClr val="000000"/>
              </a:buClr>
              <a:buSzPts val="1800"/>
              <a:buNone/>
              <a:defRPr/>
            </a:lvl9pPr>
          </a:lstStyle>
          <a:p/>
        </p:txBody>
      </p:sp>
      <p:sp>
        <p:nvSpPr>
          <p:cNvPr id="161" name="Google Shape;161;p26"/>
          <p:cNvSpPr txBox="1"/>
          <p:nvPr>
            <p:ph idx="8" type="body"/>
          </p:nvPr>
        </p:nvSpPr>
        <p:spPr>
          <a:xfrm>
            <a:off x="1400969" y="4679863"/>
            <a:ext cx="6874662" cy="689520"/>
          </a:xfrm>
          <a:prstGeom prst="rect">
            <a:avLst/>
          </a:prstGeom>
          <a:noFill/>
          <a:ln>
            <a:noFill/>
          </a:ln>
        </p:spPr>
        <p:txBody>
          <a:bodyPr anchorCtr="0" anchor="ctr" bIns="45675" lIns="45675" spcFirstLastPara="1" rIns="45675" wrap="square" tIns="45675">
            <a:normAutofit/>
          </a:bodyPr>
          <a:lstStyle>
            <a:lvl1pPr indent="-228600" lvl="0" marL="457200" algn="l">
              <a:lnSpc>
                <a:spcPct val="100000"/>
              </a:lnSpc>
              <a:spcBef>
                <a:spcPts val="0"/>
              </a:spcBef>
              <a:spcAft>
                <a:spcPts val="0"/>
              </a:spcAft>
              <a:buClr>
                <a:srgbClr val="000000"/>
              </a:buClr>
              <a:buSzPts val="1800"/>
              <a:buNone/>
              <a:defRPr/>
            </a:lvl1pPr>
            <a:lvl2pPr indent="-228600" lvl="1" marL="914400" algn="l">
              <a:lnSpc>
                <a:spcPct val="100000"/>
              </a:lnSpc>
              <a:spcBef>
                <a:spcPts val="0"/>
              </a:spcBef>
              <a:spcAft>
                <a:spcPts val="0"/>
              </a:spcAft>
              <a:buClr>
                <a:srgbClr val="000000"/>
              </a:buClr>
              <a:buSzPts val="1800"/>
              <a:buNone/>
              <a:defRPr/>
            </a:lvl2pPr>
            <a:lvl3pPr indent="-228600" lvl="2" marL="1371600" algn="l">
              <a:lnSpc>
                <a:spcPct val="100000"/>
              </a:lnSpc>
              <a:spcBef>
                <a:spcPts val="0"/>
              </a:spcBef>
              <a:spcAft>
                <a:spcPts val="0"/>
              </a:spcAft>
              <a:buClr>
                <a:srgbClr val="000000"/>
              </a:buClr>
              <a:buSzPts val="1800"/>
              <a:buNone/>
              <a:defRPr/>
            </a:lvl3pPr>
            <a:lvl4pPr indent="-228600" lvl="3" marL="1828800" algn="l">
              <a:lnSpc>
                <a:spcPct val="100000"/>
              </a:lnSpc>
              <a:spcBef>
                <a:spcPts val="0"/>
              </a:spcBef>
              <a:spcAft>
                <a:spcPts val="0"/>
              </a:spcAft>
              <a:buClr>
                <a:srgbClr val="000000"/>
              </a:buClr>
              <a:buSzPts val="1800"/>
              <a:buNone/>
              <a:defRPr/>
            </a:lvl4pPr>
            <a:lvl5pPr indent="-228600" lvl="4" marL="2286000" algn="l">
              <a:lnSpc>
                <a:spcPct val="100000"/>
              </a:lnSpc>
              <a:spcBef>
                <a:spcPts val="0"/>
              </a:spcBef>
              <a:spcAft>
                <a:spcPts val="0"/>
              </a:spcAft>
              <a:buClr>
                <a:srgbClr val="000000"/>
              </a:buClr>
              <a:buSzPts val="1800"/>
              <a:buNone/>
              <a:defRPr/>
            </a:lvl5pPr>
            <a:lvl6pPr indent="-228600" lvl="5" marL="2743200" algn="l">
              <a:lnSpc>
                <a:spcPct val="100000"/>
              </a:lnSpc>
              <a:spcBef>
                <a:spcPts val="0"/>
              </a:spcBef>
              <a:spcAft>
                <a:spcPts val="0"/>
              </a:spcAft>
              <a:buClr>
                <a:srgbClr val="000000"/>
              </a:buClr>
              <a:buSzPts val="1800"/>
              <a:buNone/>
              <a:defRPr/>
            </a:lvl6pPr>
            <a:lvl7pPr indent="-228600" lvl="6" marL="3200400" algn="l">
              <a:lnSpc>
                <a:spcPct val="100000"/>
              </a:lnSpc>
              <a:spcBef>
                <a:spcPts val="0"/>
              </a:spcBef>
              <a:spcAft>
                <a:spcPts val="0"/>
              </a:spcAft>
              <a:buClr>
                <a:srgbClr val="000000"/>
              </a:buClr>
              <a:buSzPts val="1800"/>
              <a:buNone/>
              <a:defRPr/>
            </a:lvl7pPr>
            <a:lvl8pPr indent="-228600" lvl="7" marL="3657600" algn="l">
              <a:lnSpc>
                <a:spcPct val="100000"/>
              </a:lnSpc>
              <a:spcBef>
                <a:spcPts val="0"/>
              </a:spcBef>
              <a:spcAft>
                <a:spcPts val="0"/>
              </a:spcAft>
              <a:buClr>
                <a:srgbClr val="000000"/>
              </a:buClr>
              <a:buSzPts val="1800"/>
              <a:buNone/>
              <a:defRPr/>
            </a:lvl8pPr>
            <a:lvl9pPr indent="-228600" lvl="8" marL="4114800" algn="l">
              <a:lnSpc>
                <a:spcPct val="100000"/>
              </a:lnSpc>
              <a:spcBef>
                <a:spcPts val="0"/>
              </a:spcBef>
              <a:spcAft>
                <a:spcPts val="0"/>
              </a:spcAft>
              <a:buClr>
                <a:srgbClr val="000000"/>
              </a:buClr>
              <a:buSzPts val="1800"/>
              <a:buNone/>
              <a:defRPr/>
            </a:lvl9pPr>
          </a:lstStyle>
          <a:p/>
        </p:txBody>
      </p:sp>
      <p:sp>
        <p:nvSpPr>
          <p:cNvPr id="162" name="Google Shape;162;p26"/>
          <p:cNvSpPr txBox="1"/>
          <p:nvPr>
            <p:ph idx="9" type="body"/>
          </p:nvPr>
        </p:nvSpPr>
        <p:spPr>
          <a:xfrm>
            <a:off x="565672" y="5374716"/>
            <a:ext cx="700388" cy="689519"/>
          </a:xfrm>
          <a:prstGeom prst="rect">
            <a:avLst/>
          </a:prstGeom>
          <a:noFill/>
          <a:ln>
            <a:noFill/>
          </a:ln>
        </p:spPr>
        <p:txBody>
          <a:bodyPr anchorCtr="0" anchor="ctr" bIns="45675" lIns="45675" spcFirstLastPara="1" rIns="45675" wrap="square" tIns="45675">
            <a:normAutofit/>
          </a:bodyPr>
          <a:lstStyle>
            <a:lvl1pPr indent="-228600" lvl="0" marL="457200" algn="l">
              <a:lnSpc>
                <a:spcPct val="100000"/>
              </a:lnSpc>
              <a:spcBef>
                <a:spcPts val="0"/>
              </a:spcBef>
              <a:spcAft>
                <a:spcPts val="0"/>
              </a:spcAft>
              <a:buClr>
                <a:srgbClr val="000000"/>
              </a:buClr>
              <a:buSzPts val="1800"/>
              <a:buNone/>
              <a:defRPr/>
            </a:lvl1pPr>
            <a:lvl2pPr indent="-228600" lvl="1" marL="914400" algn="l">
              <a:lnSpc>
                <a:spcPct val="100000"/>
              </a:lnSpc>
              <a:spcBef>
                <a:spcPts val="0"/>
              </a:spcBef>
              <a:spcAft>
                <a:spcPts val="0"/>
              </a:spcAft>
              <a:buClr>
                <a:srgbClr val="000000"/>
              </a:buClr>
              <a:buSzPts val="1800"/>
              <a:buNone/>
              <a:defRPr/>
            </a:lvl2pPr>
            <a:lvl3pPr indent="-228600" lvl="2" marL="1371600" algn="l">
              <a:lnSpc>
                <a:spcPct val="100000"/>
              </a:lnSpc>
              <a:spcBef>
                <a:spcPts val="0"/>
              </a:spcBef>
              <a:spcAft>
                <a:spcPts val="0"/>
              </a:spcAft>
              <a:buClr>
                <a:srgbClr val="000000"/>
              </a:buClr>
              <a:buSzPts val="1800"/>
              <a:buNone/>
              <a:defRPr/>
            </a:lvl3pPr>
            <a:lvl4pPr indent="-228600" lvl="3" marL="1828800" algn="l">
              <a:lnSpc>
                <a:spcPct val="100000"/>
              </a:lnSpc>
              <a:spcBef>
                <a:spcPts val="0"/>
              </a:spcBef>
              <a:spcAft>
                <a:spcPts val="0"/>
              </a:spcAft>
              <a:buClr>
                <a:srgbClr val="000000"/>
              </a:buClr>
              <a:buSzPts val="1800"/>
              <a:buNone/>
              <a:defRPr/>
            </a:lvl4pPr>
            <a:lvl5pPr indent="-228600" lvl="4" marL="2286000" algn="l">
              <a:lnSpc>
                <a:spcPct val="100000"/>
              </a:lnSpc>
              <a:spcBef>
                <a:spcPts val="0"/>
              </a:spcBef>
              <a:spcAft>
                <a:spcPts val="0"/>
              </a:spcAft>
              <a:buClr>
                <a:srgbClr val="000000"/>
              </a:buClr>
              <a:buSzPts val="1800"/>
              <a:buNone/>
              <a:defRPr/>
            </a:lvl5pPr>
            <a:lvl6pPr indent="-228600" lvl="5" marL="2743200" algn="l">
              <a:lnSpc>
                <a:spcPct val="100000"/>
              </a:lnSpc>
              <a:spcBef>
                <a:spcPts val="0"/>
              </a:spcBef>
              <a:spcAft>
                <a:spcPts val="0"/>
              </a:spcAft>
              <a:buClr>
                <a:srgbClr val="000000"/>
              </a:buClr>
              <a:buSzPts val="1800"/>
              <a:buNone/>
              <a:defRPr/>
            </a:lvl6pPr>
            <a:lvl7pPr indent="-228600" lvl="6" marL="3200400" algn="l">
              <a:lnSpc>
                <a:spcPct val="100000"/>
              </a:lnSpc>
              <a:spcBef>
                <a:spcPts val="0"/>
              </a:spcBef>
              <a:spcAft>
                <a:spcPts val="0"/>
              </a:spcAft>
              <a:buClr>
                <a:srgbClr val="000000"/>
              </a:buClr>
              <a:buSzPts val="1800"/>
              <a:buNone/>
              <a:defRPr/>
            </a:lvl7pPr>
            <a:lvl8pPr indent="-228600" lvl="7" marL="3657600" algn="l">
              <a:lnSpc>
                <a:spcPct val="100000"/>
              </a:lnSpc>
              <a:spcBef>
                <a:spcPts val="0"/>
              </a:spcBef>
              <a:spcAft>
                <a:spcPts val="0"/>
              </a:spcAft>
              <a:buClr>
                <a:srgbClr val="000000"/>
              </a:buClr>
              <a:buSzPts val="1800"/>
              <a:buNone/>
              <a:defRPr/>
            </a:lvl8pPr>
            <a:lvl9pPr indent="-228600" lvl="8" marL="4114800" algn="l">
              <a:lnSpc>
                <a:spcPct val="100000"/>
              </a:lnSpc>
              <a:spcBef>
                <a:spcPts val="0"/>
              </a:spcBef>
              <a:spcAft>
                <a:spcPts val="0"/>
              </a:spcAft>
              <a:buClr>
                <a:srgbClr val="000000"/>
              </a:buClr>
              <a:buSzPts val="1800"/>
              <a:buNone/>
              <a:defRPr/>
            </a:lvl9pPr>
          </a:lstStyle>
          <a:p/>
        </p:txBody>
      </p:sp>
      <p:sp>
        <p:nvSpPr>
          <p:cNvPr id="163" name="Google Shape;163;p26"/>
          <p:cNvSpPr txBox="1"/>
          <p:nvPr>
            <p:ph idx="13" type="body"/>
          </p:nvPr>
        </p:nvSpPr>
        <p:spPr>
          <a:xfrm>
            <a:off x="1400969" y="5374716"/>
            <a:ext cx="6874662" cy="689520"/>
          </a:xfrm>
          <a:prstGeom prst="rect">
            <a:avLst/>
          </a:prstGeom>
          <a:noFill/>
          <a:ln>
            <a:noFill/>
          </a:ln>
        </p:spPr>
        <p:txBody>
          <a:bodyPr anchorCtr="0" anchor="ctr" bIns="45675" lIns="45675" spcFirstLastPara="1" rIns="45675" wrap="square" tIns="45675">
            <a:normAutofit/>
          </a:bodyPr>
          <a:lstStyle>
            <a:lvl1pPr indent="-228600" lvl="0" marL="457200" algn="l">
              <a:lnSpc>
                <a:spcPct val="100000"/>
              </a:lnSpc>
              <a:spcBef>
                <a:spcPts val="0"/>
              </a:spcBef>
              <a:spcAft>
                <a:spcPts val="0"/>
              </a:spcAft>
              <a:buClr>
                <a:srgbClr val="000000"/>
              </a:buClr>
              <a:buSzPts val="1800"/>
              <a:buNone/>
              <a:defRPr/>
            </a:lvl1pPr>
            <a:lvl2pPr indent="-228600" lvl="1" marL="914400" algn="l">
              <a:lnSpc>
                <a:spcPct val="100000"/>
              </a:lnSpc>
              <a:spcBef>
                <a:spcPts val="0"/>
              </a:spcBef>
              <a:spcAft>
                <a:spcPts val="0"/>
              </a:spcAft>
              <a:buClr>
                <a:srgbClr val="000000"/>
              </a:buClr>
              <a:buSzPts val="1800"/>
              <a:buNone/>
              <a:defRPr/>
            </a:lvl2pPr>
            <a:lvl3pPr indent="-228600" lvl="2" marL="1371600" algn="l">
              <a:lnSpc>
                <a:spcPct val="100000"/>
              </a:lnSpc>
              <a:spcBef>
                <a:spcPts val="0"/>
              </a:spcBef>
              <a:spcAft>
                <a:spcPts val="0"/>
              </a:spcAft>
              <a:buClr>
                <a:srgbClr val="000000"/>
              </a:buClr>
              <a:buSzPts val="1800"/>
              <a:buNone/>
              <a:defRPr/>
            </a:lvl3pPr>
            <a:lvl4pPr indent="-228600" lvl="3" marL="1828800" algn="l">
              <a:lnSpc>
                <a:spcPct val="100000"/>
              </a:lnSpc>
              <a:spcBef>
                <a:spcPts val="0"/>
              </a:spcBef>
              <a:spcAft>
                <a:spcPts val="0"/>
              </a:spcAft>
              <a:buClr>
                <a:srgbClr val="000000"/>
              </a:buClr>
              <a:buSzPts val="1800"/>
              <a:buNone/>
              <a:defRPr/>
            </a:lvl4pPr>
            <a:lvl5pPr indent="-228600" lvl="4" marL="2286000" algn="l">
              <a:lnSpc>
                <a:spcPct val="100000"/>
              </a:lnSpc>
              <a:spcBef>
                <a:spcPts val="0"/>
              </a:spcBef>
              <a:spcAft>
                <a:spcPts val="0"/>
              </a:spcAft>
              <a:buClr>
                <a:srgbClr val="000000"/>
              </a:buClr>
              <a:buSzPts val="1800"/>
              <a:buNone/>
              <a:defRPr/>
            </a:lvl5pPr>
            <a:lvl6pPr indent="-228600" lvl="5" marL="2743200" algn="l">
              <a:lnSpc>
                <a:spcPct val="100000"/>
              </a:lnSpc>
              <a:spcBef>
                <a:spcPts val="0"/>
              </a:spcBef>
              <a:spcAft>
                <a:spcPts val="0"/>
              </a:spcAft>
              <a:buClr>
                <a:srgbClr val="000000"/>
              </a:buClr>
              <a:buSzPts val="1800"/>
              <a:buNone/>
              <a:defRPr/>
            </a:lvl6pPr>
            <a:lvl7pPr indent="-228600" lvl="6" marL="3200400" algn="l">
              <a:lnSpc>
                <a:spcPct val="100000"/>
              </a:lnSpc>
              <a:spcBef>
                <a:spcPts val="0"/>
              </a:spcBef>
              <a:spcAft>
                <a:spcPts val="0"/>
              </a:spcAft>
              <a:buClr>
                <a:srgbClr val="000000"/>
              </a:buClr>
              <a:buSzPts val="1800"/>
              <a:buNone/>
              <a:defRPr/>
            </a:lvl7pPr>
            <a:lvl8pPr indent="-228600" lvl="7" marL="3657600" algn="l">
              <a:lnSpc>
                <a:spcPct val="100000"/>
              </a:lnSpc>
              <a:spcBef>
                <a:spcPts val="0"/>
              </a:spcBef>
              <a:spcAft>
                <a:spcPts val="0"/>
              </a:spcAft>
              <a:buClr>
                <a:srgbClr val="000000"/>
              </a:buClr>
              <a:buSzPts val="1800"/>
              <a:buNone/>
              <a:defRPr/>
            </a:lvl8pPr>
            <a:lvl9pPr indent="-228600" lvl="8" marL="4114800" algn="l">
              <a:lnSpc>
                <a:spcPct val="100000"/>
              </a:lnSpc>
              <a:spcBef>
                <a:spcPts val="0"/>
              </a:spcBef>
              <a:spcAft>
                <a:spcPts val="0"/>
              </a:spcAft>
              <a:buClr>
                <a:srgbClr val="000000"/>
              </a:buClr>
              <a:buSzPts val="1800"/>
              <a:buNone/>
              <a:defRPr/>
            </a:lvl9pPr>
          </a:lstStyle>
          <a:p/>
        </p:txBody>
      </p:sp>
      <p:sp>
        <p:nvSpPr>
          <p:cNvPr id="164" name="Google Shape;164;p26"/>
          <p:cNvSpPr txBox="1"/>
          <p:nvPr/>
        </p:nvSpPr>
        <p:spPr>
          <a:xfrm>
            <a:off x="8947681" y="2543260"/>
            <a:ext cx="2531289" cy="1348701"/>
          </a:xfrm>
          <a:prstGeom prst="rect">
            <a:avLst/>
          </a:prstGeom>
          <a:noFill/>
          <a:ln>
            <a:noFill/>
          </a:ln>
        </p:spPr>
        <p:txBody>
          <a:bodyPr anchorCtr="0" anchor="t" bIns="45675" lIns="45675" spcFirstLastPara="1" rIns="45675" wrap="square" tIns="45675">
            <a:spAutoFit/>
          </a:bodyPr>
          <a:lstStyle/>
          <a:p>
            <a:pPr indent="0" lvl="0" marL="0" marR="0" rtl="0" algn="just">
              <a:lnSpc>
                <a:spcPct val="100000"/>
              </a:lnSpc>
              <a:spcBef>
                <a:spcPts val="0"/>
              </a:spcBef>
              <a:spcAft>
                <a:spcPts val="0"/>
              </a:spcAft>
              <a:buClr>
                <a:srgbClr val="262626"/>
              </a:buClr>
              <a:buSzPts val="1000"/>
              <a:buFont typeface="Calibri"/>
              <a:buNone/>
            </a:pPr>
            <a:r>
              <a:rPr b="0" i="0" lang="en-US" sz="1000" u="none" cap="none" strike="noStrike">
                <a:solidFill>
                  <a:srgbClr val="262626"/>
                </a:solidFill>
                <a:latin typeface="Calibri"/>
                <a:ea typeface="Calibri"/>
                <a:cs typeface="Calibri"/>
                <a:sym typeface="Calibri"/>
              </a:rPr>
              <a:t>The European Commission support for the production of this publication does not constitute an endorsement of the contents which reflects the views only of the authors, and the Commission cannot be held responsi­ble for any use which may be made of the information contained therein 2021-1-FR01-KA220-ADU-000033578</a:t>
            </a:r>
            <a:endParaRPr b="0" i="0" sz="1400" u="none" cap="none" strike="noStrike">
              <a:solidFill>
                <a:srgbClr val="000000"/>
              </a:solidFill>
              <a:latin typeface="Arial"/>
              <a:ea typeface="Arial"/>
              <a:cs typeface="Arial"/>
              <a:sym typeface="Arial"/>
            </a:endParaRPr>
          </a:p>
        </p:txBody>
      </p:sp>
      <p:sp>
        <p:nvSpPr>
          <p:cNvPr id="165" name="Google Shape;165;p26"/>
          <p:cNvSpPr/>
          <p:nvPr/>
        </p:nvSpPr>
        <p:spPr>
          <a:xfrm rot="10800000">
            <a:off x="12799" y="5622"/>
            <a:ext cx="12189954" cy="1762218"/>
          </a:xfrm>
          <a:prstGeom prst="rect">
            <a:avLst/>
          </a:prstGeom>
          <a:solidFill>
            <a:srgbClr val="74659A"/>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FFFFFF"/>
              </a:buClr>
              <a:buSzPts val="1400"/>
              <a:buFont typeface="Calibri"/>
              <a:buNone/>
            </a:pPr>
            <a:r>
              <a:t/>
            </a:r>
            <a:endParaRPr b="0" i="0" sz="1400" u="none" cap="none" strike="noStrike">
              <a:solidFill>
                <a:schemeClr val="accent1"/>
              </a:solidFill>
              <a:latin typeface="Arial"/>
              <a:ea typeface="Arial"/>
              <a:cs typeface="Arial"/>
              <a:sym typeface="Arial"/>
            </a:endParaRPr>
          </a:p>
        </p:txBody>
      </p:sp>
      <p:sp>
        <p:nvSpPr>
          <p:cNvPr id="166" name="Google Shape;166;p26"/>
          <p:cNvSpPr txBox="1"/>
          <p:nvPr>
            <p:ph idx="14" type="body"/>
          </p:nvPr>
        </p:nvSpPr>
        <p:spPr>
          <a:xfrm>
            <a:off x="565672" y="659661"/>
            <a:ext cx="5041925" cy="720754"/>
          </a:xfrm>
          <a:prstGeom prst="rect">
            <a:avLst/>
          </a:prstGeom>
          <a:noFill/>
          <a:ln>
            <a:noFill/>
          </a:ln>
        </p:spPr>
        <p:txBody>
          <a:bodyPr anchorCtr="0" anchor="ctr" bIns="45675" lIns="45675" spcFirstLastPara="1" rIns="45675" wrap="square" tIns="45675">
            <a:normAutofit/>
          </a:bodyPr>
          <a:lstStyle>
            <a:lvl1pPr indent="-228600" lvl="0" marL="457200" algn="l">
              <a:lnSpc>
                <a:spcPct val="100000"/>
              </a:lnSpc>
              <a:spcBef>
                <a:spcPts val="0"/>
              </a:spcBef>
              <a:spcAft>
                <a:spcPts val="0"/>
              </a:spcAft>
              <a:buClr>
                <a:srgbClr val="000000"/>
              </a:buClr>
              <a:buSzPts val="1800"/>
              <a:buNone/>
              <a:defRPr/>
            </a:lvl1pPr>
            <a:lvl2pPr indent="-228600" lvl="1" marL="914400" algn="l">
              <a:lnSpc>
                <a:spcPct val="100000"/>
              </a:lnSpc>
              <a:spcBef>
                <a:spcPts val="0"/>
              </a:spcBef>
              <a:spcAft>
                <a:spcPts val="0"/>
              </a:spcAft>
              <a:buClr>
                <a:srgbClr val="000000"/>
              </a:buClr>
              <a:buSzPts val="1800"/>
              <a:buNone/>
              <a:defRPr/>
            </a:lvl2pPr>
            <a:lvl3pPr indent="-228600" lvl="2" marL="1371600" algn="l">
              <a:lnSpc>
                <a:spcPct val="100000"/>
              </a:lnSpc>
              <a:spcBef>
                <a:spcPts val="0"/>
              </a:spcBef>
              <a:spcAft>
                <a:spcPts val="0"/>
              </a:spcAft>
              <a:buClr>
                <a:srgbClr val="000000"/>
              </a:buClr>
              <a:buSzPts val="1800"/>
              <a:buNone/>
              <a:defRPr/>
            </a:lvl3pPr>
            <a:lvl4pPr indent="-228600" lvl="3" marL="1828800" algn="l">
              <a:lnSpc>
                <a:spcPct val="100000"/>
              </a:lnSpc>
              <a:spcBef>
                <a:spcPts val="0"/>
              </a:spcBef>
              <a:spcAft>
                <a:spcPts val="0"/>
              </a:spcAft>
              <a:buClr>
                <a:srgbClr val="000000"/>
              </a:buClr>
              <a:buSzPts val="1800"/>
              <a:buNone/>
              <a:defRPr/>
            </a:lvl4pPr>
            <a:lvl5pPr indent="-228600" lvl="4" marL="2286000" algn="l">
              <a:lnSpc>
                <a:spcPct val="100000"/>
              </a:lnSpc>
              <a:spcBef>
                <a:spcPts val="0"/>
              </a:spcBef>
              <a:spcAft>
                <a:spcPts val="0"/>
              </a:spcAft>
              <a:buClr>
                <a:srgbClr val="000000"/>
              </a:buClr>
              <a:buSzPts val="1800"/>
              <a:buNone/>
              <a:defRPr/>
            </a:lvl5pPr>
            <a:lvl6pPr indent="-228600" lvl="5" marL="2743200" algn="l">
              <a:lnSpc>
                <a:spcPct val="100000"/>
              </a:lnSpc>
              <a:spcBef>
                <a:spcPts val="0"/>
              </a:spcBef>
              <a:spcAft>
                <a:spcPts val="0"/>
              </a:spcAft>
              <a:buClr>
                <a:srgbClr val="000000"/>
              </a:buClr>
              <a:buSzPts val="1800"/>
              <a:buNone/>
              <a:defRPr/>
            </a:lvl6pPr>
            <a:lvl7pPr indent="-228600" lvl="6" marL="3200400" algn="l">
              <a:lnSpc>
                <a:spcPct val="100000"/>
              </a:lnSpc>
              <a:spcBef>
                <a:spcPts val="0"/>
              </a:spcBef>
              <a:spcAft>
                <a:spcPts val="0"/>
              </a:spcAft>
              <a:buClr>
                <a:srgbClr val="000000"/>
              </a:buClr>
              <a:buSzPts val="1800"/>
              <a:buNone/>
              <a:defRPr/>
            </a:lvl7pPr>
            <a:lvl8pPr indent="-228600" lvl="7" marL="3657600" algn="l">
              <a:lnSpc>
                <a:spcPct val="100000"/>
              </a:lnSpc>
              <a:spcBef>
                <a:spcPts val="0"/>
              </a:spcBef>
              <a:spcAft>
                <a:spcPts val="0"/>
              </a:spcAft>
              <a:buClr>
                <a:srgbClr val="000000"/>
              </a:buClr>
              <a:buSzPts val="1800"/>
              <a:buNone/>
              <a:defRPr/>
            </a:lvl8pPr>
            <a:lvl9pPr indent="-228600" lvl="8" marL="4114800" algn="l">
              <a:lnSpc>
                <a:spcPct val="100000"/>
              </a:lnSpc>
              <a:spcBef>
                <a:spcPts val="0"/>
              </a:spcBef>
              <a:spcAft>
                <a:spcPts val="0"/>
              </a:spcAft>
              <a:buClr>
                <a:srgbClr val="000000"/>
              </a:buClr>
              <a:buSzPts val="1800"/>
              <a:buNone/>
              <a:defRPr/>
            </a:lvl9pPr>
          </a:lstStyle>
          <a:p/>
        </p:txBody>
      </p:sp>
      <p:pic>
        <p:nvPicPr>
          <p:cNvPr descr="Google Shape;113;p28" id="167" name="Google Shape;167;p26"/>
          <p:cNvPicPr preferRelativeResize="0"/>
          <p:nvPr/>
        </p:nvPicPr>
        <p:blipFill rotWithShape="1">
          <a:blip r:embed="rId2">
            <a:alphaModFix amt="29000"/>
          </a:blip>
          <a:srcRect b="30919" l="65274" r="1949" t="34454"/>
          <a:stretch/>
        </p:blipFill>
        <p:spPr>
          <a:xfrm>
            <a:off x="7847425" y="0"/>
            <a:ext cx="3127570" cy="1767839"/>
          </a:xfrm>
          <a:prstGeom prst="rect">
            <a:avLst/>
          </a:prstGeom>
          <a:noFill/>
          <a:ln>
            <a:noFill/>
          </a:ln>
        </p:spPr>
      </p:pic>
      <p:sp>
        <p:nvSpPr>
          <p:cNvPr id="168" name="Google Shape;168;p26"/>
          <p:cNvSpPr/>
          <p:nvPr/>
        </p:nvSpPr>
        <p:spPr>
          <a:xfrm rot="5400000">
            <a:off x="1331469" y="926545"/>
            <a:ext cx="108004" cy="1685649"/>
          </a:xfrm>
          <a:prstGeom prst="rect">
            <a:avLst/>
          </a:prstGeom>
          <a:solidFill>
            <a:srgbClr val="009AC1"/>
          </a:solidFill>
          <a:ln cap="flat" cmpd="sng" w="9525">
            <a:solidFill>
              <a:srgbClr val="009AC1"/>
            </a:solidFill>
            <a:prstDash val="solid"/>
            <a:miter lim="8000"/>
            <a:headEnd len="sm" w="sm" type="none"/>
            <a:tailEnd len="sm" w="sm" type="none"/>
          </a:ln>
        </p:spPr>
        <p:txBody>
          <a:bodyPr anchorCtr="0" anchor="ctr" bIns="0" lIns="0" spcFirstLastPara="1" rIns="0" wrap="square" tIns="0">
            <a:noAutofit/>
          </a:bodyPr>
          <a:lstStyle/>
          <a:p>
            <a:pPr indent="0" lvl="0" marL="0" marR="0" rtl="0" algn="l">
              <a:lnSpc>
                <a:spcPct val="100000"/>
              </a:lnSpc>
              <a:spcBef>
                <a:spcPts val="0"/>
              </a:spcBef>
              <a:spcAft>
                <a:spcPts val="0"/>
              </a:spcAft>
              <a:buClr>
                <a:schemeClr val="accent1"/>
              </a:buClr>
              <a:buSzPts val="1400"/>
              <a:buFont typeface="Calibri"/>
              <a:buNone/>
            </a:pPr>
            <a:r>
              <a:t/>
            </a:r>
            <a:endParaRPr b="0" i="0" sz="1400" u="none" cap="none" strike="noStrike">
              <a:solidFill>
                <a:schemeClr val="accent1"/>
              </a:solidFill>
              <a:latin typeface="Arial"/>
              <a:ea typeface="Arial"/>
              <a:cs typeface="Arial"/>
              <a:sym typeface="Arial"/>
            </a:endParaRPr>
          </a:p>
        </p:txBody>
      </p:sp>
      <p:sp>
        <p:nvSpPr>
          <p:cNvPr id="169" name="Google Shape;169;p26"/>
          <p:cNvSpPr txBox="1"/>
          <p:nvPr>
            <p:ph idx="12" type="sldNum"/>
          </p:nvPr>
        </p:nvSpPr>
        <p:spPr>
          <a:xfrm>
            <a:off x="5892800" y="6172200"/>
            <a:ext cx="2844800" cy="368301"/>
          </a:xfrm>
          <a:prstGeom prst="rect">
            <a:avLst/>
          </a:prstGeom>
          <a:noFill/>
          <a:ln>
            <a:noFill/>
          </a:ln>
        </p:spPr>
        <p:txBody>
          <a:bodyPr anchorCtr="0" anchor="ctr" bIns="45700" lIns="45700" spcFirstLastPara="1" rIns="45700" wrap="square" tIns="45700">
            <a:sp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000000"/>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000000"/>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000000"/>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000000"/>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000000"/>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000000"/>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000000"/>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000000"/>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000000"/>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Quote Slide 2" showMasterSp="0">
  <p:cSld name="Quote Slide 2">
    <p:spTree>
      <p:nvGrpSpPr>
        <p:cNvPr id="170" name="Shape 170"/>
        <p:cNvGrpSpPr/>
        <p:nvPr/>
      </p:nvGrpSpPr>
      <p:grpSpPr>
        <a:xfrm>
          <a:off x="0" y="0"/>
          <a:ext cx="0" cy="0"/>
          <a:chOff x="0" y="0"/>
          <a:chExt cx="0" cy="0"/>
        </a:xfrm>
      </p:grpSpPr>
      <p:sp>
        <p:nvSpPr>
          <p:cNvPr id="171" name="Google Shape;171;p27"/>
          <p:cNvSpPr/>
          <p:nvPr/>
        </p:nvSpPr>
        <p:spPr>
          <a:xfrm>
            <a:off x="0" y="1352384"/>
            <a:ext cx="6096008" cy="4388021"/>
          </a:xfrm>
          <a:prstGeom prst="rect">
            <a:avLst/>
          </a:prstGeom>
          <a:solidFill>
            <a:srgbClr val="74659A"/>
          </a:solidFill>
          <a:ln>
            <a:noFill/>
          </a:ln>
        </p:spPr>
        <p:txBody>
          <a:bodyPr anchorCtr="0" anchor="ctr" bIns="0" lIns="0" spcFirstLastPara="1" rIns="0" wrap="square" tIns="0">
            <a:noAutofit/>
          </a:bodyPr>
          <a:lstStyle/>
          <a:p>
            <a:pPr indent="0" lvl="0" marL="0" marR="0" rtl="0" algn="l">
              <a:lnSpc>
                <a:spcPct val="100000"/>
              </a:lnSpc>
              <a:spcBef>
                <a:spcPts val="0"/>
              </a:spcBef>
              <a:spcAft>
                <a:spcPts val="0"/>
              </a:spcAft>
              <a:buClr>
                <a:schemeClr val="accent1"/>
              </a:buClr>
              <a:buSzPts val="1400"/>
              <a:buFont typeface="Calibri"/>
              <a:buNone/>
            </a:pPr>
            <a:r>
              <a:t/>
            </a:r>
            <a:endParaRPr b="0" i="0" sz="1400" u="none" cap="none" strike="noStrike">
              <a:solidFill>
                <a:schemeClr val="accent1"/>
              </a:solidFill>
              <a:latin typeface="Arial"/>
              <a:ea typeface="Arial"/>
              <a:cs typeface="Arial"/>
              <a:sym typeface="Arial"/>
            </a:endParaRPr>
          </a:p>
        </p:txBody>
      </p:sp>
      <p:sp>
        <p:nvSpPr>
          <p:cNvPr id="172" name="Google Shape;172;p27"/>
          <p:cNvSpPr/>
          <p:nvPr>
            <p:ph idx="2" type="pic"/>
          </p:nvPr>
        </p:nvSpPr>
        <p:spPr>
          <a:xfrm>
            <a:off x="0" y="0"/>
            <a:ext cx="12192000" cy="6858000"/>
          </a:xfrm>
          <a:prstGeom prst="rect">
            <a:avLst/>
          </a:prstGeom>
          <a:noFill/>
          <a:ln>
            <a:noFill/>
          </a:ln>
        </p:spPr>
      </p:sp>
      <p:pic>
        <p:nvPicPr>
          <p:cNvPr descr="Google Shape;118;p29" id="173" name="Google Shape;173;p27"/>
          <p:cNvPicPr preferRelativeResize="0"/>
          <p:nvPr/>
        </p:nvPicPr>
        <p:blipFill rotWithShape="1">
          <a:blip r:embed="rId2">
            <a:alphaModFix amt="29000"/>
          </a:blip>
          <a:srcRect b="16283" l="70895" r="1946" t="1095"/>
          <a:stretch/>
        </p:blipFill>
        <p:spPr>
          <a:xfrm>
            <a:off x="-1" y="1521756"/>
            <a:ext cx="2591270" cy="4218645"/>
          </a:xfrm>
          <a:prstGeom prst="rect">
            <a:avLst/>
          </a:prstGeom>
          <a:noFill/>
          <a:ln>
            <a:noFill/>
          </a:ln>
        </p:spPr>
      </p:pic>
      <p:sp>
        <p:nvSpPr>
          <p:cNvPr id="174" name="Google Shape;174;p27"/>
          <p:cNvSpPr txBox="1"/>
          <p:nvPr>
            <p:ph idx="1" type="body"/>
          </p:nvPr>
        </p:nvSpPr>
        <p:spPr>
          <a:xfrm>
            <a:off x="427670" y="1747125"/>
            <a:ext cx="5126464" cy="3565652"/>
          </a:xfrm>
          <a:prstGeom prst="rect">
            <a:avLst/>
          </a:prstGeom>
          <a:noFill/>
          <a:ln>
            <a:noFill/>
          </a:ln>
        </p:spPr>
        <p:txBody>
          <a:bodyPr anchorCtr="0" anchor="ctr" bIns="45675" lIns="45675" spcFirstLastPara="1" rIns="45675" wrap="square" tIns="45675">
            <a:normAutofit/>
          </a:bodyPr>
          <a:lstStyle>
            <a:lvl1pPr indent="-228600" lvl="0" marL="457200" algn="ctr">
              <a:lnSpc>
                <a:spcPct val="90000"/>
              </a:lnSpc>
              <a:spcBef>
                <a:spcPts val="1000"/>
              </a:spcBef>
              <a:spcAft>
                <a:spcPts val="0"/>
              </a:spcAft>
              <a:buClr>
                <a:srgbClr val="FFFFFF"/>
              </a:buClr>
              <a:buSzPts val="3000"/>
              <a:buFont typeface="Calibri"/>
              <a:buNone/>
              <a:defRPr i="1" sz="3000">
                <a:solidFill>
                  <a:srgbClr val="FFFFFF"/>
                </a:solidFill>
                <a:latin typeface="Calibri"/>
                <a:ea typeface="Calibri"/>
                <a:cs typeface="Calibri"/>
                <a:sym typeface="Calibri"/>
              </a:defRPr>
            </a:lvl1pPr>
            <a:lvl2pPr indent="-419100" lvl="1" marL="914400" algn="ctr">
              <a:lnSpc>
                <a:spcPct val="90000"/>
              </a:lnSpc>
              <a:spcBef>
                <a:spcPts val="1000"/>
              </a:spcBef>
              <a:spcAft>
                <a:spcPts val="0"/>
              </a:spcAft>
              <a:buClr>
                <a:srgbClr val="FFFFFF"/>
              </a:buClr>
              <a:buSzPts val="3000"/>
              <a:buFont typeface="Calibri"/>
              <a:buChar char="•"/>
              <a:defRPr i="1" sz="3000">
                <a:solidFill>
                  <a:srgbClr val="FFFFFF"/>
                </a:solidFill>
                <a:latin typeface="Calibri"/>
                <a:ea typeface="Calibri"/>
                <a:cs typeface="Calibri"/>
                <a:sym typeface="Calibri"/>
              </a:defRPr>
            </a:lvl2pPr>
            <a:lvl3pPr indent="-419100" lvl="2" marL="1371600" algn="ctr">
              <a:lnSpc>
                <a:spcPct val="90000"/>
              </a:lnSpc>
              <a:spcBef>
                <a:spcPts val="1000"/>
              </a:spcBef>
              <a:spcAft>
                <a:spcPts val="0"/>
              </a:spcAft>
              <a:buClr>
                <a:srgbClr val="FFFFFF"/>
              </a:buClr>
              <a:buSzPts val="3000"/>
              <a:buFont typeface="Calibri"/>
              <a:buChar char="•"/>
              <a:defRPr i="1" sz="3000">
                <a:solidFill>
                  <a:srgbClr val="FFFFFF"/>
                </a:solidFill>
                <a:latin typeface="Calibri"/>
                <a:ea typeface="Calibri"/>
                <a:cs typeface="Calibri"/>
                <a:sym typeface="Calibri"/>
              </a:defRPr>
            </a:lvl3pPr>
            <a:lvl4pPr indent="-419100" lvl="3" marL="1828800" algn="ctr">
              <a:lnSpc>
                <a:spcPct val="90000"/>
              </a:lnSpc>
              <a:spcBef>
                <a:spcPts val="1000"/>
              </a:spcBef>
              <a:spcAft>
                <a:spcPts val="0"/>
              </a:spcAft>
              <a:buClr>
                <a:srgbClr val="FFFFFF"/>
              </a:buClr>
              <a:buSzPts val="3000"/>
              <a:buFont typeface="Calibri"/>
              <a:buChar char="•"/>
              <a:defRPr i="1" sz="3000">
                <a:solidFill>
                  <a:srgbClr val="FFFFFF"/>
                </a:solidFill>
                <a:latin typeface="Calibri"/>
                <a:ea typeface="Calibri"/>
                <a:cs typeface="Calibri"/>
                <a:sym typeface="Calibri"/>
              </a:defRPr>
            </a:lvl4pPr>
            <a:lvl5pPr indent="-419100" lvl="4" marL="2286000" algn="ctr">
              <a:lnSpc>
                <a:spcPct val="90000"/>
              </a:lnSpc>
              <a:spcBef>
                <a:spcPts val="1000"/>
              </a:spcBef>
              <a:spcAft>
                <a:spcPts val="0"/>
              </a:spcAft>
              <a:buClr>
                <a:srgbClr val="FFFFFF"/>
              </a:buClr>
              <a:buSzPts val="3000"/>
              <a:buFont typeface="Calibri"/>
              <a:buChar char="•"/>
              <a:defRPr i="1" sz="3000">
                <a:solidFill>
                  <a:srgbClr val="FFFFFF"/>
                </a:solidFill>
                <a:latin typeface="Calibri"/>
                <a:ea typeface="Calibri"/>
                <a:cs typeface="Calibri"/>
                <a:sym typeface="Calibri"/>
              </a:defRPr>
            </a:lvl5pPr>
            <a:lvl6pPr indent="-228600" lvl="5" marL="2743200" algn="l">
              <a:lnSpc>
                <a:spcPct val="100000"/>
              </a:lnSpc>
              <a:spcBef>
                <a:spcPts val="0"/>
              </a:spcBef>
              <a:spcAft>
                <a:spcPts val="0"/>
              </a:spcAft>
              <a:buClr>
                <a:srgbClr val="000000"/>
              </a:buClr>
              <a:buSzPts val="1800"/>
              <a:buNone/>
              <a:defRPr/>
            </a:lvl6pPr>
            <a:lvl7pPr indent="-228600" lvl="6" marL="3200400" algn="l">
              <a:lnSpc>
                <a:spcPct val="100000"/>
              </a:lnSpc>
              <a:spcBef>
                <a:spcPts val="0"/>
              </a:spcBef>
              <a:spcAft>
                <a:spcPts val="0"/>
              </a:spcAft>
              <a:buClr>
                <a:srgbClr val="000000"/>
              </a:buClr>
              <a:buSzPts val="1800"/>
              <a:buNone/>
              <a:defRPr/>
            </a:lvl7pPr>
            <a:lvl8pPr indent="-228600" lvl="7" marL="3657600" algn="l">
              <a:lnSpc>
                <a:spcPct val="100000"/>
              </a:lnSpc>
              <a:spcBef>
                <a:spcPts val="0"/>
              </a:spcBef>
              <a:spcAft>
                <a:spcPts val="0"/>
              </a:spcAft>
              <a:buClr>
                <a:srgbClr val="000000"/>
              </a:buClr>
              <a:buSzPts val="1800"/>
              <a:buNone/>
              <a:defRPr/>
            </a:lvl8pPr>
            <a:lvl9pPr indent="-228600" lvl="8" marL="4114800" algn="l">
              <a:lnSpc>
                <a:spcPct val="100000"/>
              </a:lnSpc>
              <a:spcBef>
                <a:spcPts val="0"/>
              </a:spcBef>
              <a:spcAft>
                <a:spcPts val="0"/>
              </a:spcAft>
              <a:buClr>
                <a:srgbClr val="000000"/>
              </a:buClr>
              <a:buSzPts val="1800"/>
              <a:buNone/>
              <a:defRPr/>
            </a:lvl9pPr>
          </a:lstStyle>
          <a:p/>
        </p:txBody>
      </p:sp>
      <p:sp>
        <p:nvSpPr>
          <p:cNvPr id="175" name="Google Shape;175;p27"/>
          <p:cNvSpPr txBox="1"/>
          <p:nvPr>
            <p:ph idx="12" type="sldNum"/>
          </p:nvPr>
        </p:nvSpPr>
        <p:spPr>
          <a:xfrm>
            <a:off x="5892800" y="6172200"/>
            <a:ext cx="2844800" cy="368301"/>
          </a:xfrm>
          <a:prstGeom prst="rect">
            <a:avLst/>
          </a:prstGeom>
          <a:noFill/>
          <a:ln>
            <a:noFill/>
          </a:ln>
        </p:spPr>
        <p:txBody>
          <a:bodyPr anchorCtr="0" anchor="ctr" bIns="45700" lIns="45700" spcFirstLastPara="1" rIns="45700" wrap="square" tIns="45700">
            <a:sp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000000"/>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000000"/>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000000"/>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000000"/>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000000"/>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000000"/>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000000"/>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000000"/>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000000"/>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ullet Point x3 slide with photo" showMasterSp="0">
  <p:cSld name="Bullet Point x3 slide with photo">
    <p:spTree>
      <p:nvGrpSpPr>
        <p:cNvPr id="176" name="Shape 176"/>
        <p:cNvGrpSpPr/>
        <p:nvPr/>
      </p:nvGrpSpPr>
      <p:grpSpPr>
        <a:xfrm>
          <a:off x="0" y="0"/>
          <a:ext cx="0" cy="0"/>
          <a:chOff x="0" y="0"/>
          <a:chExt cx="0" cy="0"/>
        </a:xfrm>
      </p:grpSpPr>
      <p:sp>
        <p:nvSpPr>
          <p:cNvPr id="177" name="Google Shape;177;p28"/>
          <p:cNvSpPr txBox="1"/>
          <p:nvPr/>
        </p:nvSpPr>
        <p:spPr>
          <a:xfrm rot="-5400000">
            <a:off x="10305512" y="4843384"/>
            <a:ext cx="3173497" cy="231101"/>
          </a:xfrm>
          <a:prstGeom prst="rect">
            <a:avLst/>
          </a:prstGeom>
          <a:noFill/>
          <a:ln>
            <a:noFill/>
          </a:ln>
        </p:spPr>
        <p:txBody>
          <a:bodyPr anchorCtr="0" anchor="t" bIns="45675" lIns="45675" spcFirstLastPara="1" rIns="45675" wrap="square" tIns="45675">
            <a:spAutoFit/>
          </a:bodyPr>
          <a:lstStyle/>
          <a:p>
            <a:pPr indent="0" lvl="0" marL="0" marR="0" rtl="0" algn="l">
              <a:lnSpc>
                <a:spcPct val="100000"/>
              </a:lnSpc>
              <a:spcBef>
                <a:spcPts val="0"/>
              </a:spcBef>
              <a:spcAft>
                <a:spcPts val="0"/>
              </a:spcAft>
              <a:buClr>
                <a:srgbClr val="262626"/>
              </a:buClr>
              <a:buSzPts val="1000"/>
              <a:buFont typeface="Calibri"/>
              <a:buNone/>
            </a:pPr>
            <a:r>
              <a:rPr b="0" i="0" lang="en-US" sz="1000" u="none" cap="none" strike="noStrike">
                <a:solidFill>
                  <a:srgbClr val="262626"/>
                </a:solidFill>
                <a:latin typeface="Calibri"/>
                <a:ea typeface="Calibri"/>
                <a:cs typeface="Calibri"/>
                <a:sym typeface="Calibri"/>
              </a:rPr>
              <a:t>surviving digital</a:t>
            </a:r>
            <a:endParaRPr b="0" i="0" sz="1400" u="none" cap="none" strike="noStrike">
              <a:solidFill>
                <a:srgbClr val="000000"/>
              </a:solidFill>
              <a:latin typeface="Arial"/>
              <a:ea typeface="Arial"/>
              <a:cs typeface="Arial"/>
              <a:sym typeface="Arial"/>
            </a:endParaRPr>
          </a:p>
        </p:txBody>
      </p:sp>
      <p:cxnSp>
        <p:nvCxnSpPr>
          <p:cNvPr id="178" name="Google Shape;178;p28"/>
          <p:cNvCxnSpPr/>
          <p:nvPr/>
        </p:nvCxnSpPr>
        <p:spPr>
          <a:xfrm flipH="1">
            <a:off x="11791088" y="6609817"/>
            <a:ext cx="224150" cy="1"/>
          </a:xfrm>
          <a:prstGeom prst="straightConnector1">
            <a:avLst/>
          </a:prstGeom>
          <a:noFill/>
          <a:ln cap="flat" cmpd="sng" w="9525">
            <a:solidFill>
              <a:srgbClr val="009AC1"/>
            </a:solidFill>
            <a:prstDash val="solid"/>
            <a:miter lim="400000"/>
            <a:headEnd len="sm" w="sm" type="none"/>
            <a:tailEnd len="sm" w="sm" type="none"/>
          </a:ln>
        </p:spPr>
      </p:cxnSp>
      <p:sp>
        <p:nvSpPr>
          <p:cNvPr id="179" name="Google Shape;179;p28"/>
          <p:cNvSpPr/>
          <p:nvPr/>
        </p:nvSpPr>
        <p:spPr>
          <a:xfrm>
            <a:off x="-110112" y="-777"/>
            <a:ext cx="4885863" cy="6858784"/>
          </a:xfrm>
          <a:prstGeom prst="rect">
            <a:avLst/>
          </a:prstGeom>
          <a:solidFill>
            <a:srgbClr val="74659A"/>
          </a:solidFill>
          <a:ln>
            <a:noFill/>
          </a:ln>
        </p:spPr>
        <p:txBody>
          <a:bodyPr anchorCtr="0" anchor="ctr" bIns="0" lIns="0" spcFirstLastPara="1" rIns="0" wrap="square" tIns="0">
            <a:noAutofit/>
          </a:bodyPr>
          <a:lstStyle/>
          <a:p>
            <a:pPr indent="0" lvl="0" marL="0" marR="0" rtl="0" algn="l">
              <a:lnSpc>
                <a:spcPct val="100000"/>
              </a:lnSpc>
              <a:spcBef>
                <a:spcPts val="0"/>
              </a:spcBef>
              <a:spcAft>
                <a:spcPts val="0"/>
              </a:spcAft>
              <a:buClr>
                <a:schemeClr val="accent1"/>
              </a:buClr>
              <a:buSzPts val="1400"/>
              <a:buFont typeface="Calibri"/>
              <a:buNone/>
            </a:pPr>
            <a:r>
              <a:t/>
            </a:r>
            <a:endParaRPr b="0" i="0" sz="1400" u="none" cap="none" strike="noStrike">
              <a:solidFill>
                <a:schemeClr val="accent1"/>
              </a:solidFill>
              <a:latin typeface="Arial"/>
              <a:ea typeface="Arial"/>
              <a:cs typeface="Arial"/>
              <a:sym typeface="Arial"/>
            </a:endParaRPr>
          </a:p>
        </p:txBody>
      </p:sp>
      <p:sp>
        <p:nvSpPr>
          <p:cNvPr id="180" name="Google Shape;180;p28"/>
          <p:cNvSpPr txBox="1"/>
          <p:nvPr>
            <p:ph idx="1" type="body"/>
          </p:nvPr>
        </p:nvSpPr>
        <p:spPr>
          <a:xfrm>
            <a:off x="4912293" y="846902"/>
            <a:ext cx="6562678" cy="339416"/>
          </a:xfrm>
          <a:prstGeom prst="rect">
            <a:avLst/>
          </a:prstGeom>
          <a:noFill/>
          <a:ln>
            <a:noFill/>
          </a:ln>
        </p:spPr>
        <p:txBody>
          <a:bodyPr anchorCtr="0" anchor="t" bIns="45675" lIns="45675" spcFirstLastPara="1" rIns="45675" wrap="square" tIns="45675">
            <a:normAutofit/>
          </a:bodyPr>
          <a:lstStyle>
            <a:lvl1pPr indent="-228600" lvl="0" marL="457200" algn="r">
              <a:lnSpc>
                <a:spcPct val="100000"/>
              </a:lnSpc>
              <a:spcBef>
                <a:spcPts val="1000"/>
              </a:spcBef>
              <a:spcAft>
                <a:spcPts val="0"/>
              </a:spcAft>
              <a:buClr>
                <a:srgbClr val="009AC1"/>
              </a:buClr>
              <a:buSzPts val="2400"/>
              <a:buFont typeface="Calibri"/>
              <a:buNone/>
              <a:defRPr b="1" sz="2400">
                <a:solidFill>
                  <a:srgbClr val="009AC1"/>
                </a:solidFill>
                <a:latin typeface="Calibri"/>
                <a:ea typeface="Calibri"/>
                <a:cs typeface="Calibri"/>
                <a:sym typeface="Calibri"/>
              </a:defRPr>
            </a:lvl1pPr>
            <a:lvl2pPr indent="-381000" lvl="1" marL="914400" algn="r">
              <a:lnSpc>
                <a:spcPct val="100000"/>
              </a:lnSpc>
              <a:spcBef>
                <a:spcPts val="1000"/>
              </a:spcBef>
              <a:spcAft>
                <a:spcPts val="0"/>
              </a:spcAft>
              <a:buClr>
                <a:srgbClr val="009AC1"/>
              </a:buClr>
              <a:buSzPts val="2400"/>
              <a:buFont typeface="Calibri"/>
              <a:buChar char="•"/>
              <a:defRPr b="1" sz="2400">
                <a:solidFill>
                  <a:srgbClr val="009AC1"/>
                </a:solidFill>
                <a:latin typeface="Calibri"/>
                <a:ea typeface="Calibri"/>
                <a:cs typeface="Calibri"/>
                <a:sym typeface="Calibri"/>
              </a:defRPr>
            </a:lvl2pPr>
            <a:lvl3pPr indent="-381000" lvl="2" marL="1371600" algn="r">
              <a:lnSpc>
                <a:spcPct val="100000"/>
              </a:lnSpc>
              <a:spcBef>
                <a:spcPts val="1000"/>
              </a:spcBef>
              <a:spcAft>
                <a:spcPts val="0"/>
              </a:spcAft>
              <a:buClr>
                <a:srgbClr val="009AC1"/>
              </a:buClr>
              <a:buSzPts val="2400"/>
              <a:buFont typeface="Calibri"/>
              <a:buChar char="•"/>
              <a:defRPr b="1" sz="2400">
                <a:solidFill>
                  <a:srgbClr val="009AC1"/>
                </a:solidFill>
                <a:latin typeface="Calibri"/>
                <a:ea typeface="Calibri"/>
                <a:cs typeface="Calibri"/>
                <a:sym typeface="Calibri"/>
              </a:defRPr>
            </a:lvl3pPr>
            <a:lvl4pPr indent="-381000" lvl="3" marL="1828800" algn="r">
              <a:lnSpc>
                <a:spcPct val="100000"/>
              </a:lnSpc>
              <a:spcBef>
                <a:spcPts val="1000"/>
              </a:spcBef>
              <a:spcAft>
                <a:spcPts val="0"/>
              </a:spcAft>
              <a:buClr>
                <a:srgbClr val="009AC1"/>
              </a:buClr>
              <a:buSzPts val="2400"/>
              <a:buFont typeface="Calibri"/>
              <a:buChar char="•"/>
              <a:defRPr b="1" sz="2400">
                <a:solidFill>
                  <a:srgbClr val="009AC1"/>
                </a:solidFill>
                <a:latin typeface="Calibri"/>
                <a:ea typeface="Calibri"/>
                <a:cs typeface="Calibri"/>
                <a:sym typeface="Calibri"/>
              </a:defRPr>
            </a:lvl4pPr>
            <a:lvl5pPr indent="-381000" lvl="4" marL="2286000" algn="r">
              <a:lnSpc>
                <a:spcPct val="100000"/>
              </a:lnSpc>
              <a:spcBef>
                <a:spcPts val="1000"/>
              </a:spcBef>
              <a:spcAft>
                <a:spcPts val="0"/>
              </a:spcAft>
              <a:buClr>
                <a:srgbClr val="009AC1"/>
              </a:buClr>
              <a:buSzPts val="2400"/>
              <a:buFont typeface="Calibri"/>
              <a:buChar char="•"/>
              <a:defRPr b="1" sz="2400">
                <a:solidFill>
                  <a:srgbClr val="009AC1"/>
                </a:solidFill>
                <a:latin typeface="Calibri"/>
                <a:ea typeface="Calibri"/>
                <a:cs typeface="Calibri"/>
                <a:sym typeface="Calibri"/>
              </a:defRPr>
            </a:lvl5pPr>
            <a:lvl6pPr indent="-228600" lvl="5" marL="2743200" algn="l">
              <a:lnSpc>
                <a:spcPct val="100000"/>
              </a:lnSpc>
              <a:spcBef>
                <a:spcPts val="0"/>
              </a:spcBef>
              <a:spcAft>
                <a:spcPts val="0"/>
              </a:spcAft>
              <a:buClr>
                <a:srgbClr val="000000"/>
              </a:buClr>
              <a:buSzPts val="1800"/>
              <a:buNone/>
              <a:defRPr/>
            </a:lvl6pPr>
            <a:lvl7pPr indent="-228600" lvl="6" marL="3200400" algn="l">
              <a:lnSpc>
                <a:spcPct val="100000"/>
              </a:lnSpc>
              <a:spcBef>
                <a:spcPts val="0"/>
              </a:spcBef>
              <a:spcAft>
                <a:spcPts val="0"/>
              </a:spcAft>
              <a:buClr>
                <a:srgbClr val="000000"/>
              </a:buClr>
              <a:buSzPts val="1800"/>
              <a:buNone/>
              <a:defRPr/>
            </a:lvl7pPr>
            <a:lvl8pPr indent="-228600" lvl="7" marL="3657600" algn="l">
              <a:lnSpc>
                <a:spcPct val="100000"/>
              </a:lnSpc>
              <a:spcBef>
                <a:spcPts val="0"/>
              </a:spcBef>
              <a:spcAft>
                <a:spcPts val="0"/>
              </a:spcAft>
              <a:buClr>
                <a:srgbClr val="000000"/>
              </a:buClr>
              <a:buSzPts val="1800"/>
              <a:buNone/>
              <a:defRPr/>
            </a:lvl8pPr>
            <a:lvl9pPr indent="-228600" lvl="8" marL="4114800" algn="l">
              <a:lnSpc>
                <a:spcPct val="100000"/>
              </a:lnSpc>
              <a:spcBef>
                <a:spcPts val="0"/>
              </a:spcBef>
              <a:spcAft>
                <a:spcPts val="0"/>
              </a:spcAft>
              <a:buClr>
                <a:srgbClr val="000000"/>
              </a:buClr>
              <a:buSzPts val="1800"/>
              <a:buNone/>
              <a:defRPr/>
            </a:lvl9pPr>
          </a:lstStyle>
          <a:p/>
        </p:txBody>
      </p:sp>
      <p:sp>
        <p:nvSpPr>
          <p:cNvPr id="181" name="Google Shape;181;p28"/>
          <p:cNvSpPr txBox="1"/>
          <p:nvPr>
            <p:ph idx="2" type="body"/>
          </p:nvPr>
        </p:nvSpPr>
        <p:spPr>
          <a:xfrm>
            <a:off x="4912293" y="1345616"/>
            <a:ext cx="6553236" cy="999384"/>
          </a:xfrm>
          <a:prstGeom prst="rect">
            <a:avLst/>
          </a:prstGeom>
          <a:noFill/>
          <a:ln>
            <a:noFill/>
          </a:ln>
        </p:spPr>
        <p:txBody>
          <a:bodyPr anchorCtr="0" anchor="t" bIns="45675" lIns="45675" spcFirstLastPara="1" rIns="45675" wrap="square" tIns="45675">
            <a:normAutofit/>
          </a:bodyPr>
          <a:lstStyle>
            <a:lvl1pPr indent="-228600" lvl="0" marL="457200" algn="l">
              <a:lnSpc>
                <a:spcPct val="100000"/>
              </a:lnSpc>
              <a:spcBef>
                <a:spcPts val="0"/>
              </a:spcBef>
              <a:spcAft>
                <a:spcPts val="0"/>
              </a:spcAft>
              <a:buClr>
                <a:srgbClr val="000000"/>
              </a:buClr>
              <a:buSzPts val="1800"/>
              <a:buNone/>
              <a:defRPr/>
            </a:lvl1pPr>
            <a:lvl2pPr indent="-228600" lvl="1" marL="914400" algn="l">
              <a:lnSpc>
                <a:spcPct val="100000"/>
              </a:lnSpc>
              <a:spcBef>
                <a:spcPts val="0"/>
              </a:spcBef>
              <a:spcAft>
                <a:spcPts val="0"/>
              </a:spcAft>
              <a:buClr>
                <a:srgbClr val="000000"/>
              </a:buClr>
              <a:buSzPts val="1800"/>
              <a:buNone/>
              <a:defRPr/>
            </a:lvl2pPr>
            <a:lvl3pPr indent="-228600" lvl="2" marL="1371600" algn="l">
              <a:lnSpc>
                <a:spcPct val="100000"/>
              </a:lnSpc>
              <a:spcBef>
                <a:spcPts val="0"/>
              </a:spcBef>
              <a:spcAft>
                <a:spcPts val="0"/>
              </a:spcAft>
              <a:buClr>
                <a:srgbClr val="000000"/>
              </a:buClr>
              <a:buSzPts val="1800"/>
              <a:buNone/>
              <a:defRPr/>
            </a:lvl3pPr>
            <a:lvl4pPr indent="-228600" lvl="3" marL="1828800" algn="l">
              <a:lnSpc>
                <a:spcPct val="100000"/>
              </a:lnSpc>
              <a:spcBef>
                <a:spcPts val="0"/>
              </a:spcBef>
              <a:spcAft>
                <a:spcPts val="0"/>
              </a:spcAft>
              <a:buClr>
                <a:srgbClr val="000000"/>
              </a:buClr>
              <a:buSzPts val="1800"/>
              <a:buNone/>
              <a:defRPr/>
            </a:lvl4pPr>
            <a:lvl5pPr indent="-228600" lvl="4" marL="2286000" algn="l">
              <a:lnSpc>
                <a:spcPct val="100000"/>
              </a:lnSpc>
              <a:spcBef>
                <a:spcPts val="0"/>
              </a:spcBef>
              <a:spcAft>
                <a:spcPts val="0"/>
              </a:spcAft>
              <a:buClr>
                <a:srgbClr val="000000"/>
              </a:buClr>
              <a:buSzPts val="1800"/>
              <a:buNone/>
              <a:defRPr/>
            </a:lvl5pPr>
            <a:lvl6pPr indent="-228600" lvl="5" marL="2743200" algn="l">
              <a:lnSpc>
                <a:spcPct val="100000"/>
              </a:lnSpc>
              <a:spcBef>
                <a:spcPts val="0"/>
              </a:spcBef>
              <a:spcAft>
                <a:spcPts val="0"/>
              </a:spcAft>
              <a:buClr>
                <a:srgbClr val="000000"/>
              </a:buClr>
              <a:buSzPts val="1800"/>
              <a:buNone/>
              <a:defRPr/>
            </a:lvl6pPr>
            <a:lvl7pPr indent="-228600" lvl="6" marL="3200400" algn="l">
              <a:lnSpc>
                <a:spcPct val="100000"/>
              </a:lnSpc>
              <a:spcBef>
                <a:spcPts val="0"/>
              </a:spcBef>
              <a:spcAft>
                <a:spcPts val="0"/>
              </a:spcAft>
              <a:buClr>
                <a:srgbClr val="000000"/>
              </a:buClr>
              <a:buSzPts val="1800"/>
              <a:buNone/>
              <a:defRPr/>
            </a:lvl7pPr>
            <a:lvl8pPr indent="-228600" lvl="7" marL="3657600" algn="l">
              <a:lnSpc>
                <a:spcPct val="100000"/>
              </a:lnSpc>
              <a:spcBef>
                <a:spcPts val="0"/>
              </a:spcBef>
              <a:spcAft>
                <a:spcPts val="0"/>
              </a:spcAft>
              <a:buClr>
                <a:srgbClr val="000000"/>
              </a:buClr>
              <a:buSzPts val="1800"/>
              <a:buNone/>
              <a:defRPr/>
            </a:lvl8pPr>
            <a:lvl9pPr indent="-228600" lvl="8" marL="4114800" algn="l">
              <a:lnSpc>
                <a:spcPct val="100000"/>
              </a:lnSpc>
              <a:spcBef>
                <a:spcPts val="0"/>
              </a:spcBef>
              <a:spcAft>
                <a:spcPts val="0"/>
              </a:spcAft>
              <a:buClr>
                <a:srgbClr val="000000"/>
              </a:buClr>
              <a:buSzPts val="1800"/>
              <a:buNone/>
              <a:defRPr/>
            </a:lvl9pPr>
          </a:lstStyle>
          <a:p/>
        </p:txBody>
      </p:sp>
      <p:sp>
        <p:nvSpPr>
          <p:cNvPr id="182" name="Google Shape;182;p28"/>
          <p:cNvSpPr txBox="1"/>
          <p:nvPr>
            <p:ph idx="3" type="body"/>
          </p:nvPr>
        </p:nvSpPr>
        <p:spPr>
          <a:xfrm>
            <a:off x="3431554" y="986639"/>
            <a:ext cx="1096216" cy="955626"/>
          </a:xfrm>
          <a:prstGeom prst="rect">
            <a:avLst/>
          </a:prstGeom>
          <a:noFill/>
          <a:ln>
            <a:noFill/>
          </a:ln>
        </p:spPr>
        <p:txBody>
          <a:bodyPr anchorCtr="0" anchor="ctr" bIns="45675" lIns="45675" spcFirstLastPara="1" rIns="45675" wrap="square" tIns="45675">
            <a:normAutofit/>
          </a:bodyPr>
          <a:lstStyle>
            <a:lvl1pPr indent="-228600" lvl="0" marL="457200" algn="l">
              <a:lnSpc>
                <a:spcPct val="100000"/>
              </a:lnSpc>
              <a:spcBef>
                <a:spcPts val="0"/>
              </a:spcBef>
              <a:spcAft>
                <a:spcPts val="0"/>
              </a:spcAft>
              <a:buClr>
                <a:srgbClr val="000000"/>
              </a:buClr>
              <a:buSzPts val="1800"/>
              <a:buNone/>
              <a:defRPr/>
            </a:lvl1pPr>
            <a:lvl2pPr indent="-228600" lvl="1" marL="914400" algn="l">
              <a:lnSpc>
                <a:spcPct val="100000"/>
              </a:lnSpc>
              <a:spcBef>
                <a:spcPts val="0"/>
              </a:spcBef>
              <a:spcAft>
                <a:spcPts val="0"/>
              </a:spcAft>
              <a:buClr>
                <a:srgbClr val="000000"/>
              </a:buClr>
              <a:buSzPts val="1800"/>
              <a:buNone/>
              <a:defRPr/>
            </a:lvl2pPr>
            <a:lvl3pPr indent="-228600" lvl="2" marL="1371600" algn="l">
              <a:lnSpc>
                <a:spcPct val="100000"/>
              </a:lnSpc>
              <a:spcBef>
                <a:spcPts val="0"/>
              </a:spcBef>
              <a:spcAft>
                <a:spcPts val="0"/>
              </a:spcAft>
              <a:buClr>
                <a:srgbClr val="000000"/>
              </a:buClr>
              <a:buSzPts val="1800"/>
              <a:buNone/>
              <a:defRPr/>
            </a:lvl3pPr>
            <a:lvl4pPr indent="-228600" lvl="3" marL="1828800" algn="l">
              <a:lnSpc>
                <a:spcPct val="100000"/>
              </a:lnSpc>
              <a:spcBef>
                <a:spcPts val="0"/>
              </a:spcBef>
              <a:spcAft>
                <a:spcPts val="0"/>
              </a:spcAft>
              <a:buClr>
                <a:srgbClr val="000000"/>
              </a:buClr>
              <a:buSzPts val="1800"/>
              <a:buNone/>
              <a:defRPr/>
            </a:lvl4pPr>
            <a:lvl5pPr indent="-228600" lvl="4" marL="2286000" algn="l">
              <a:lnSpc>
                <a:spcPct val="100000"/>
              </a:lnSpc>
              <a:spcBef>
                <a:spcPts val="0"/>
              </a:spcBef>
              <a:spcAft>
                <a:spcPts val="0"/>
              </a:spcAft>
              <a:buClr>
                <a:srgbClr val="000000"/>
              </a:buClr>
              <a:buSzPts val="1800"/>
              <a:buNone/>
              <a:defRPr/>
            </a:lvl5pPr>
            <a:lvl6pPr indent="-228600" lvl="5" marL="2743200" algn="l">
              <a:lnSpc>
                <a:spcPct val="100000"/>
              </a:lnSpc>
              <a:spcBef>
                <a:spcPts val="0"/>
              </a:spcBef>
              <a:spcAft>
                <a:spcPts val="0"/>
              </a:spcAft>
              <a:buClr>
                <a:srgbClr val="000000"/>
              </a:buClr>
              <a:buSzPts val="1800"/>
              <a:buNone/>
              <a:defRPr/>
            </a:lvl6pPr>
            <a:lvl7pPr indent="-228600" lvl="6" marL="3200400" algn="l">
              <a:lnSpc>
                <a:spcPct val="100000"/>
              </a:lnSpc>
              <a:spcBef>
                <a:spcPts val="0"/>
              </a:spcBef>
              <a:spcAft>
                <a:spcPts val="0"/>
              </a:spcAft>
              <a:buClr>
                <a:srgbClr val="000000"/>
              </a:buClr>
              <a:buSzPts val="1800"/>
              <a:buNone/>
              <a:defRPr/>
            </a:lvl7pPr>
            <a:lvl8pPr indent="-228600" lvl="7" marL="3657600" algn="l">
              <a:lnSpc>
                <a:spcPct val="100000"/>
              </a:lnSpc>
              <a:spcBef>
                <a:spcPts val="0"/>
              </a:spcBef>
              <a:spcAft>
                <a:spcPts val="0"/>
              </a:spcAft>
              <a:buClr>
                <a:srgbClr val="000000"/>
              </a:buClr>
              <a:buSzPts val="1800"/>
              <a:buNone/>
              <a:defRPr/>
            </a:lvl8pPr>
            <a:lvl9pPr indent="-228600" lvl="8" marL="4114800" algn="l">
              <a:lnSpc>
                <a:spcPct val="100000"/>
              </a:lnSpc>
              <a:spcBef>
                <a:spcPts val="0"/>
              </a:spcBef>
              <a:spcAft>
                <a:spcPts val="0"/>
              </a:spcAft>
              <a:buClr>
                <a:srgbClr val="000000"/>
              </a:buClr>
              <a:buSzPts val="1800"/>
              <a:buNone/>
              <a:defRPr/>
            </a:lvl9pPr>
          </a:lstStyle>
          <a:p/>
        </p:txBody>
      </p:sp>
      <p:sp>
        <p:nvSpPr>
          <p:cNvPr id="183" name="Google Shape;183;p28"/>
          <p:cNvSpPr/>
          <p:nvPr>
            <p:ph idx="4" type="pic"/>
          </p:nvPr>
        </p:nvSpPr>
        <p:spPr>
          <a:xfrm>
            <a:off x="-126342" y="0"/>
            <a:ext cx="3669321" cy="6858000"/>
          </a:xfrm>
          <a:prstGeom prst="rect">
            <a:avLst/>
          </a:prstGeom>
          <a:noFill/>
          <a:ln>
            <a:noFill/>
          </a:ln>
        </p:spPr>
      </p:sp>
      <p:sp>
        <p:nvSpPr>
          <p:cNvPr id="184" name="Google Shape;184;p28"/>
          <p:cNvSpPr txBox="1"/>
          <p:nvPr>
            <p:ph idx="5" type="body"/>
          </p:nvPr>
        </p:nvSpPr>
        <p:spPr>
          <a:xfrm>
            <a:off x="4912292" y="2770035"/>
            <a:ext cx="6562677" cy="339416"/>
          </a:xfrm>
          <a:prstGeom prst="rect">
            <a:avLst/>
          </a:prstGeom>
          <a:noFill/>
          <a:ln>
            <a:noFill/>
          </a:ln>
        </p:spPr>
        <p:txBody>
          <a:bodyPr anchorCtr="0" anchor="t" bIns="45675" lIns="45675" spcFirstLastPara="1" rIns="45675" wrap="square" tIns="45675">
            <a:normAutofit/>
          </a:bodyPr>
          <a:lstStyle>
            <a:lvl1pPr indent="-228600" lvl="0" marL="457200" algn="l">
              <a:lnSpc>
                <a:spcPct val="100000"/>
              </a:lnSpc>
              <a:spcBef>
                <a:spcPts val="0"/>
              </a:spcBef>
              <a:spcAft>
                <a:spcPts val="0"/>
              </a:spcAft>
              <a:buClr>
                <a:srgbClr val="000000"/>
              </a:buClr>
              <a:buSzPts val="1800"/>
              <a:buNone/>
              <a:defRPr/>
            </a:lvl1pPr>
            <a:lvl2pPr indent="-228600" lvl="1" marL="914400" algn="l">
              <a:lnSpc>
                <a:spcPct val="100000"/>
              </a:lnSpc>
              <a:spcBef>
                <a:spcPts val="0"/>
              </a:spcBef>
              <a:spcAft>
                <a:spcPts val="0"/>
              </a:spcAft>
              <a:buClr>
                <a:srgbClr val="000000"/>
              </a:buClr>
              <a:buSzPts val="1800"/>
              <a:buNone/>
              <a:defRPr/>
            </a:lvl2pPr>
            <a:lvl3pPr indent="-228600" lvl="2" marL="1371600" algn="l">
              <a:lnSpc>
                <a:spcPct val="100000"/>
              </a:lnSpc>
              <a:spcBef>
                <a:spcPts val="0"/>
              </a:spcBef>
              <a:spcAft>
                <a:spcPts val="0"/>
              </a:spcAft>
              <a:buClr>
                <a:srgbClr val="000000"/>
              </a:buClr>
              <a:buSzPts val="1800"/>
              <a:buNone/>
              <a:defRPr/>
            </a:lvl3pPr>
            <a:lvl4pPr indent="-228600" lvl="3" marL="1828800" algn="l">
              <a:lnSpc>
                <a:spcPct val="100000"/>
              </a:lnSpc>
              <a:spcBef>
                <a:spcPts val="0"/>
              </a:spcBef>
              <a:spcAft>
                <a:spcPts val="0"/>
              </a:spcAft>
              <a:buClr>
                <a:srgbClr val="000000"/>
              </a:buClr>
              <a:buSzPts val="1800"/>
              <a:buNone/>
              <a:defRPr/>
            </a:lvl4pPr>
            <a:lvl5pPr indent="-228600" lvl="4" marL="2286000" algn="l">
              <a:lnSpc>
                <a:spcPct val="100000"/>
              </a:lnSpc>
              <a:spcBef>
                <a:spcPts val="0"/>
              </a:spcBef>
              <a:spcAft>
                <a:spcPts val="0"/>
              </a:spcAft>
              <a:buClr>
                <a:srgbClr val="000000"/>
              </a:buClr>
              <a:buSzPts val="1800"/>
              <a:buNone/>
              <a:defRPr/>
            </a:lvl5pPr>
            <a:lvl6pPr indent="-228600" lvl="5" marL="2743200" algn="l">
              <a:lnSpc>
                <a:spcPct val="100000"/>
              </a:lnSpc>
              <a:spcBef>
                <a:spcPts val="0"/>
              </a:spcBef>
              <a:spcAft>
                <a:spcPts val="0"/>
              </a:spcAft>
              <a:buClr>
                <a:srgbClr val="000000"/>
              </a:buClr>
              <a:buSzPts val="1800"/>
              <a:buNone/>
              <a:defRPr/>
            </a:lvl6pPr>
            <a:lvl7pPr indent="-228600" lvl="6" marL="3200400" algn="l">
              <a:lnSpc>
                <a:spcPct val="100000"/>
              </a:lnSpc>
              <a:spcBef>
                <a:spcPts val="0"/>
              </a:spcBef>
              <a:spcAft>
                <a:spcPts val="0"/>
              </a:spcAft>
              <a:buClr>
                <a:srgbClr val="000000"/>
              </a:buClr>
              <a:buSzPts val="1800"/>
              <a:buNone/>
              <a:defRPr/>
            </a:lvl7pPr>
            <a:lvl8pPr indent="-228600" lvl="7" marL="3657600" algn="l">
              <a:lnSpc>
                <a:spcPct val="100000"/>
              </a:lnSpc>
              <a:spcBef>
                <a:spcPts val="0"/>
              </a:spcBef>
              <a:spcAft>
                <a:spcPts val="0"/>
              </a:spcAft>
              <a:buClr>
                <a:srgbClr val="000000"/>
              </a:buClr>
              <a:buSzPts val="1800"/>
              <a:buNone/>
              <a:defRPr/>
            </a:lvl8pPr>
            <a:lvl9pPr indent="-228600" lvl="8" marL="4114800" algn="l">
              <a:lnSpc>
                <a:spcPct val="100000"/>
              </a:lnSpc>
              <a:spcBef>
                <a:spcPts val="0"/>
              </a:spcBef>
              <a:spcAft>
                <a:spcPts val="0"/>
              </a:spcAft>
              <a:buClr>
                <a:srgbClr val="000000"/>
              </a:buClr>
              <a:buSzPts val="1800"/>
              <a:buNone/>
              <a:defRPr/>
            </a:lvl9pPr>
          </a:lstStyle>
          <a:p/>
        </p:txBody>
      </p:sp>
      <p:sp>
        <p:nvSpPr>
          <p:cNvPr id="185" name="Google Shape;185;p28"/>
          <p:cNvSpPr txBox="1"/>
          <p:nvPr>
            <p:ph idx="6" type="body"/>
          </p:nvPr>
        </p:nvSpPr>
        <p:spPr>
          <a:xfrm>
            <a:off x="4912293" y="3268748"/>
            <a:ext cx="6553235" cy="999384"/>
          </a:xfrm>
          <a:prstGeom prst="rect">
            <a:avLst/>
          </a:prstGeom>
          <a:noFill/>
          <a:ln>
            <a:noFill/>
          </a:ln>
        </p:spPr>
        <p:txBody>
          <a:bodyPr anchorCtr="0" anchor="t" bIns="45675" lIns="45675" spcFirstLastPara="1" rIns="45675" wrap="square" tIns="45675">
            <a:normAutofit/>
          </a:bodyPr>
          <a:lstStyle>
            <a:lvl1pPr indent="-228600" lvl="0" marL="457200" algn="l">
              <a:lnSpc>
                <a:spcPct val="100000"/>
              </a:lnSpc>
              <a:spcBef>
                <a:spcPts val="0"/>
              </a:spcBef>
              <a:spcAft>
                <a:spcPts val="0"/>
              </a:spcAft>
              <a:buClr>
                <a:srgbClr val="000000"/>
              </a:buClr>
              <a:buSzPts val="1800"/>
              <a:buNone/>
              <a:defRPr/>
            </a:lvl1pPr>
            <a:lvl2pPr indent="-228600" lvl="1" marL="914400" algn="l">
              <a:lnSpc>
                <a:spcPct val="100000"/>
              </a:lnSpc>
              <a:spcBef>
                <a:spcPts val="0"/>
              </a:spcBef>
              <a:spcAft>
                <a:spcPts val="0"/>
              </a:spcAft>
              <a:buClr>
                <a:srgbClr val="000000"/>
              </a:buClr>
              <a:buSzPts val="1800"/>
              <a:buNone/>
              <a:defRPr/>
            </a:lvl2pPr>
            <a:lvl3pPr indent="-228600" lvl="2" marL="1371600" algn="l">
              <a:lnSpc>
                <a:spcPct val="100000"/>
              </a:lnSpc>
              <a:spcBef>
                <a:spcPts val="0"/>
              </a:spcBef>
              <a:spcAft>
                <a:spcPts val="0"/>
              </a:spcAft>
              <a:buClr>
                <a:srgbClr val="000000"/>
              </a:buClr>
              <a:buSzPts val="1800"/>
              <a:buNone/>
              <a:defRPr/>
            </a:lvl3pPr>
            <a:lvl4pPr indent="-228600" lvl="3" marL="1828800" algn="l">
              <a:lnSpc>
                <a:spcPct val="100000"/>
              </a:lnSpc>
              <a:spcBef>
                <a:spcPts val="0"/>
              </a:spcBef>
              <a:spcAft>
                <a:spcPts val="0"/>
              </a:spcAft>
              <a:buClr>
                <a:srgbClr val="000000"/>
              </a:buClr>
              <a:buSzPts val="1800"/>
              <a:buNone/>
              <a:defRPr/>
            </a:lvl4pPr>
            <a:lvl5pPr indent="-228600" lvl="4" marL="2286000" algn="l">
              <a:lnSpc>
                <a:spcPct val="100000"/>
              </a:lnSpc>
              <a:spcBef>
                <a:spcPts val="0"/>
              </a:spcBef>
              <a:spcAft>
                <a:spcPts val="0"/>
              </a:spcAft>
              <a:buClr>
                <a:srgbClr val="000000"/>
              </a:buClr>
              <a:buSzPts val="1800"/>
              <a:buNone/>
              <a:defRPr/>
            </a:lvl5pPr>
            <a:lvl6pPr indent="-228600" lvl="5" marL="2743200" algn="l">
              <a:lnSpc>
                <a:spcPct val="100000"/>
              </a:lnSpc>
              <a:spcBef>
                <a:spcPts val="0"/>
              </a:spcBef>
              <a:spcAft>
                <a:spcPts val="0"/>
              </a:spcAft>
              <a:buClr>
                <a:srgbClr val="000000"/>
              </a:buClr>
              <a:buSzPts val="1800"/>
              <a:buNone/>
              <a:defRPr/>
            </a:lvl6pPr>
            <a:lvl7pPr indent="-228600" lvl="6" marL="3200400" algn="l">
              <a:lnSpc>
                <a:spcPct val="100000"/>
              </a:lnSpc>
              <a:spcBef>
                <a:spcPts val="0"/>
              </a:spcBef>
              <a:spcAft>
                <a:spcPts val="0"/>
              </a:spcAft>
              <a:buClr>
                <a:srgbClr val="000000"/>
              </a:buClr>
              <a:buSzPts val="1800"/>
              <a:buNone/>
              <a:defRPr/>
            </a:lvl7pPr>
            <a:lvl8pPr indent="-228600" lvl="7" marL="3657600" algn="l">
              <a:lnSpc>
                <a:spcPct val="100000"/>
              </a:lnSpc>
              <a:spcBef>
                <a:spcPts val="0"/>
              </a:spcBef>
              <a:spcAft>
                <a:spcPts val="0"/>
              </a:spcAft>
              <a:buClr>
                <a:srgbClr val="000000"/>
              </a:buClr>
              <a:buSzPts val="1800"/>
              <a:buNone/>
              <a:defRPr/>
            </a:lvl8pPr>
            <a:lvl9pPr indent="-228600" lvl="8" marL="4114800" algn="l">
              <a:lnSpc>
                <a:spcPct val="100000"/>
              </a:lnSpc>
              <a:spcBef>
                <a:spcPts val="0"/>
              </a:spcBef>
              <a:spcAft>
                <a:spcPts val="0"/>
              </a:spcAft>
              <a:buClr>
                <a:srgbClr val="000000"/>
              </a:buClr>
              <a:buSzPts val="1800"/>
              <a:buNone/>
              <a:defRPr/>
            </a:lvl9pPr>
          </a:lstStyle>
          <a:p/>
        </p:txBody>
      </p:sp>
      <p:sp>
        <p:nvSpPr>
          <p:cNvPr id="186" name="Google Shape;186;p28"/>
          <p:cNvSpPr txBox="1"/>
          <p:nvPr>
            <p:ph idx="7" type="body"/>
          </p:nvPr>
        </p:nvSpPr>
        <p:spPr>
          <a:xfrm>
            <a:off x="3431554" y="2940768"/>
            <a:ext cx="1096216" cy="955626"/>
          </a:xfrm>
          <a:prstGeom prst="rect">
            <a:avLst/>
          </a:prstGeom>
          <a:noFill/>
          <a:ln>
            <a:noFill/>
          </a:ln>
        </p:spPr>
        <p:txBody>
          <a:bodyPr anchorCtr="0" anchor="ctr" bIns="45675" lIns="45675" spcFirstLastPara="1" rIns="45675" wrap="square" tIns="45675">
            <a:normAutofit/>
          </a:bodyPr>
          <a:lstStyle>
            <a:lvl1pPr indent="-228600" lvl="0" marL="457200" algn="l">
              <a:lnSpc>
                <a:spcPct val="100000"/>
              </a:lnSpc>
              <a:spcBef>
                <a:spcPts val="0"/>
              </a:spcBef>
              <a:spcAft>
                <a:spcPts val="0"/>
              </a:spcAft>
              <a:buClr>
                <a:srgbClr val="000000"/>
              </a:buClr>
              <a:buSzPts val="1800"/>
              <a:buNone/>
              <a:defRPr/>
            </a:lvl1pPr>
            <a:lvl2pPr indent="-228600" lvl="1" marL="914400" algn="l">
              <a:lnSpc>
                <a:spcPct val="100000"/>
              </a:lnSpc>
              <a:spcBef>
                <a:spcPts val="0"/>
              </a:spcBef>
              <a:spcAft>
                <a:spcPts val="0"/>
              </a:spcAft>
              <a:buClr>
                <a:srgbClr val="000000"/>
              </a:buClr>
              <a:buSzPts val="1800"/>
              <a:buNone/>
              <a:defRPr/>
            </a:lvl2pPr>
            <a:lvl3pPr indent="-228600" lvl="2" marL="1371600" algn="l">
              <a:lnSpc>
                <a:spcPct val="100000"/>
              </a:lnSpc>
              <a:spcBef>
                <a:spcPts val="0"/>
              </a:spcBef>
              <a:spcAft>
                <a:spcPts val="0"/>
              </a:spcAft>
              <a:buClr>
                <a:srgbClr val="000000"/>
              </a:buClr>
              <a:buSzPts val="1800"/>
              <a:buNone/>
              <a:defRPr/>
            </a:lvl3pPr>
            <a:lvl4pPr indent="-228600" lvl="3" marL="1828800" algn="l">
              <a:lnSpc>
                <a:spcPct val="100000"/>
              </a:lnSpc>
              <a:spcBef>
                <a:spcPts val="0"/>
              </a:spcBef>
              <a:spcAft>
                <a:spcPts val="0"/>
              </a:spcAft>
              <a:buClr>
                <a:srgbClr val="000000"/>
              </a:buClr>
              <a:buSzPts val="1800"/>
              <a:buNone/>
              <a:defRPr/>
            </a:lvl4pPr>
            <a:lvl5pPr indent="-228600" lvl="4" marL="2286000" algn="l">
              <a:lnSpc>
                <a:spcPct val="100000"/>
              </a:lnSpc>
              <a:spcBef>
                <a:spcPts val="0"/>
              </a:spcBef>
              <a:spcAft>
                <a:spcPts val="0"/>
              </a:spcAft>
              <a:buClr>
                <a:srgbClr val="000000"/>
              </a:buClr>
              <a:buSzPts val="1800"/>
              <a:buNone/>
              <a:defRPr/>
            </a:lvl5pPr>
            <a:lvl6pPr indent="-228600" lvl="5" marL="2743200" algn="l">
              <a:lnSpc>
                <a:spcPct val="100000"/>
              </a:lnSpc>
              <a:spcBef>
                <a:spcPts val="0"/>
              </a:spcBef>
              <a:spcAft>
                <a:spcPts val="0"/>
              </a:spcAft>
              <a:buClr>
                <a:srgbClr val="000000"/>
              </a:buClr>
              <a:buSzPts val="1800"/>
              <a:buNone/>
              <a:defRPr/>
            </a:lvl6pPr>
            <a:lvl7pPr indent="-228600" lvl="6" marL="3200400" algn="l">
              <a:lnSpc>
                <a:spcPct val="100000"/>
              </a:lnSpc>
              <a:spcBef>
                <a:spcPts val="0"/>
              </a:spcBef>
              <a:spcAft>
                <a:spcPts val="0"/>
              </a:spcAft>
              <a:buClr>
                <a:srgbClr val="000000"/>
              </a:buClr>
              <a:buSzPts val="1800"/>
              <a:buNone/>
              <a:defRPr/>
            </a:lvl7pPr>
            <a:lvl8pPr indent="-228600" lvl="7" marL="3657600" algn="l">
              <a:lnSpc>
                <a:spcPct val="100000"/>
              </a:lnSpc>
              <a:spcBef>
                <a:spcPts val="0"/>
              </a:spcBef>
              <a:spcAft>
                <a:spcPts val="0"/>
              </a:spcAft>
              <a:buClr>
                <a:srgbClr val="000000"/>
              </a:buClr>
              <a:buSzPts val="1800"/>
              <a:buNone/>
              <a:defRPr/>
            </a:lvl8pPr>
            <a:lvl9pPr indent="-228600" lvl="8" marL="4114800" algn="l">
              <a:lnSpc>
                <a:spcPct val="100000"/>
              </a:lnSpc>
              <a:spcBef>
                <a:spcPts val="0"/>
              </a:spcBef>
              <a:spcAft>
                <a:spcPts val="0"/>
              </a:spcAft>
              <a:buClr>
                <a:srgbClr val="000000"/>
              </a:buClr>
              <a:buSzPts val="1800"/>
              <a:buNone/>
              <a:defRPr/>
            </a:lvl9pPr>
          </a:lstStyle>
          <a:p/>
        </p:txBody>
      </p:sp>
      <p:sp>
        <p:nvSpPr>
          <p:cNvPr id="187" name="Google Shape;187;p28"/>
          <p:cNvSpPr txBox="1"/>
          <p:nvPr>
            <p:ph idx="8" type="body"/>
          </p:nvPr>
        </p:nvSpPr>
        <p:spPr>
          <a:xfrm>
            <a:off x="4927789" y="4633833"/>
            <a:ext cx="6562678" cy="339416"/>
          </a:xfrm>
          <a:prstGeom prst="rect">
            <a:avLst/>
          </a:prstGeom>
          <a:noFill/>
          <a:ln>
            <a:noFill/>
          </a:ln>
        </p:spPr>
        <p:txBody>
          <a:bodyPr anchorCtr="0" anchor="t" bIns="45675" lIns="45675" spcFirstLastPara="1" rIns="45675" wrap="square" tIns="45675">
            <a:normAutofit/>
          </a:bodyPr>
          <a:lstStyle>
            <a:lvl1pPr indent="-228600" lvl="0" marL="457200" algn="l">
              <a:lnSpc>
                <a:spcPct val="100000"/>
              </a:lnSpc>
              <a:spcBef>
                <a:spcPts val="0"/>
              </a:spcBef>
              <a:spcAft>
                <a:spcPts val="0"/>
              </a:spcAft>
              <a:buClr>
                <a:srgbClr val="000000"/>
              </a:buClr>
              <a:buSzPts val="1800"/>
              <a:buNone/>
              <a:defRPr/>
            </a:lvl1pPr>
            <a:lvl2pPr indent="-228600" lvl="1" marL="914400" algn="l">
              <a:lnSpc>
                <a:spcPct val="100000"/>
              </a:lnSpc>
              <a:spcBef>
                <a:spcPts val="0"/>
              </a:spcBef>
              <a:spcAft>
                <a:spcPts val="0"/>
              </a:spcAft>
              <a:buClr>
                <a:srgbClr val="000000"/>
              </a:buClr>
              <a:buSzPts val="1800"/>
              <a:buNone/>
              <a:defRPr/>
            </a:lvl2pPr>
            <a:lvl3pPr indent="-228600" lvl="2" marL="1371600" algn="l">
              <a:lnSpc>
                <a:spcPct val="100000"/>
              </a:lnSpc>
              <a:spcBef>
                <a:spcPts val="0"/>
              </a:spcBef>
              <a:spcAft>
                <a:spcPts val="0"/>
              </a:spcAft>
              <a:buClr>
                <a:srgbClr val="000000"/>
              </a:buClr>
              <a:buSzPts val="1800"/>
              <a:buNone/>
              <a:defRPr/>
            </a:lvl3pPr>
            <a:lvl4pPr indent="-228600" lvl="3" marL="1828800" algn="l">
              <a:lnSpc>
                <a:spcPct val="100000"/>
              </a:lnSpc>
              <a:spcBef>
                <a:spcPts val="0"/>
              </a:spcBef>
              <a:spcAft>
                <a:spcPts val="0"/>
              </a:spcAft>
              <a:buClr>
                <a:srgbClr val="000000"/>
              </a:buClr>
              <a:buSzPts val="1800"/>
              <a:buNone/>
              <a:defRPr/>
            </a:lvl4pPr>
            <a:lvl5pPr indent="-228600" lvl="4" marL="2286000" algn="l">
              <a:lnSpc>
                <a:spcPct val="100000"/>
              </a:lnSpc>
              <a:spcBef>
                <a:spcPts val="0"/>
              </a:spcBef>
              <a:spcAft>
                <a:spcPts val="0"/>
              </a:spcAft>
              <a:buClr>
                <a:srgbClr val="000000"/>
              </a:buClr>
              <a:buSzPts val="1800"/>
              <a:buNone/>
              <a:defRPr/>
            </a:lvl5pPr>
            <a:lvl6pPr indent="-228600" lvl="5" marL="2743200" algn="l">
              <a:lnSpc>
                <a:spcPct val="100000"/>
              </a:lnSpc>
              <a:spcBef>
                <a:spcPts val="0"/>
              </a:spcBef>
              <a:spcAft>
                <a:spcPts val="0"/>
              </a:spcAft>
              <a:buClr>
                <a:srgbClr val="000000"/>
              </a:buClr>
              <a:buSzPts val="1800"/>
              <a:buNone/>
              <a:defRPr/>
            </a:lvl6pPr>
            <a:lvl7pPr indent="-228600" lvl="6" marL="3200400" algn="l">
              <a:lnSpc>
                <a:spcPct val="100000"/>
              </a:lnSpc>
              <a:spcBef>
                <a:spcPts val="0"/>
              </a:spcBef>
              <a:spcAft>
                <a:spcPts val="0"/>
              </a:spcAft>
              <a:buClr>
                <a:srgbClr val="000000"/>
              </a:buClr>
              <a:buSzPts val="1800"/>
              <a:buNone/>
              <a:defRPr/>
            </a:lvl7pPr>
            <a:lvl8pPr indent="-228600" lvl="7" marL="3657600" algn="l">
              <a:lnSpc>
                <a:spcPct val="100000"/>
              </a:lnSpc>
              <a:spcBef>
                <a:spcPts val="0"/>
              </a:spcBef>
              <a:spcAft>
                <a:spcPts val="0"/>
              </a:spcAft>
              <a:buClr>
                <a:srgbClr val="000000"/>
              </a:buClr>
              <a:buSzPts val="1800"/>
              <a:buNone/>
              <a:defRPr/>
            </a:lvl8pPr>
            <a:lvl9pPr indent="-228600" lvl="8" marL="4114800" algn="l">
              <a:lnSpc>
                <a:spcPct val="100000"/>
              </a:lnSpc>
              <a:spcBef>
                <a:spcPts val="0"/>
              </a:spcBef>
              <a:spcAft>
                <a:spcPts val="0"/>
              </a:spcAft>
              <a:buClr>
                <a:srgbClr val="000000"/>
              </a:buClr>
              <a:buSzPts val="1800"/>
              <a:buNone/>
              <a:defRPr/>
            </a:lvl9pPr>
          </a:lstStyle>
          <a:p/>
        </p:txBody>
      </p:sp>
      <p:sp>
        <p:nvSpPr>
          <p:cNvPr id="188" name="Google Shape;188;p28"/>
          <p:cNvSpPr txBox="1"/>
          <p:nvPr>
            <p:ph idx="9" type="body"/>
          </p:nvPr>
        </p:nvSpPr>
        <p:spPr>
          <a:xfrm>
            <a:off x="4927791" y="5132546"/>
            <a:ext cx="6553235" cy="999384"/>
          </a:xfrm>
          <a:prstGeom prst="rect">
            <a:avLst/>
          </a:prstGeom>
          <a:noFill/>
          <a:ln>
            <a:noFill/>
          </a:ln>
        </p:spPr>
        <p:txBody>
          <a:bodyPr anchorCtr="0" anchor="t" bIns="45675" lIns="45675" spcFirstLastPara="1" rIns="45675" wrap="square" tIns="45675">
            <a:normAutofit/>
          </a:bodyPr>
          <a:lstStyle>
            <a:lvl1pPr indent="-228600" lvl="0" marL="457200" algn="l">
              <a:lnSpc>
                <a:spcPct val="100000"/>
              </a:lnSpc>
              <a:spcBef>
                <a:spcPts val="0"/>
              </a:spcBef>
              <a:spcAft>
                <a:spcPts val="0"/>
              </a:spcAft>
              <a:buClr>
                <a:srgbClr val="000000"/>
              </a:buClr>
              <a:buSzPts val="1800"/>
              <a:buNone/>
              <a:defRPr/>
            </a:lvl1pPr>
            <a:lvl2pPr indent="-228600" lvl="1" marL="914400" algn="l">
              <a:lnSpc>
                <a:spcPct val="100000"/>
              </a:lnSpc>
              <a:spcBef>
                <a:spcPts val="0"/>
              </a:spcBef>
              <a:spcAft>
                <a:spcPts val="0"/>
              </a:spcAft>
              <a:buClr>
                <a:srgbClr val="000000"/>
              </a:buClr>
              <a:buSzPts val="1800"/>
              <a:buNone/>
              <a:defRPr/>
            </a:lvl2pPr>
            <a:lvl3pPr indent="-228600" lvl="2" marL="1371600" algn="l">
              <a:lnSpc>
                <a:spcPct val="100000"/>
              </a:lnSpc>
              <a:spcBef>
                <a:spcPts val="0"/>
              </a:spcBef>
              <a:spcAft>
                <a:spcPts val="0"/>
              </a:spcAft>
              <a:buClr>
                <a:srgbClr val="000000"/>
              </a:buClr>
              <a:buSzPts val="1800"/>
              <a:buNone/>
              <a:defRPr/>
            </a:lvl3pPr>
            <a:lvl4pPr indent="-228600" lvl="3" marL="1828800" algn="l">
              <a:lnSpc>
                <a:spcPct val="100000"/>
              </a:lnSpc>
              <a:spcBef>
                <a:spcPts val="0"/>
              </a:spcBef>
              <a:spcAft>
                <a:spcPts val="0"/>
              </a:spcAft>
              <a:buClr>
                <a:srgbClr val="000000"/>
              </a:buClr>
              <a:buSzPts val="1800"/>
              <a:buNone/>
              <a:defRPr/>
            </a:lvl4pPr>
            <a:lvl5pPr indent="-228600" lvl="4" marL="2286000" algn="l">
              <a:lnSpc>
                <a:spcPct val="100000"/>
              </a:lnSpc>
              <a:spcBef>
                <a:spcPts val="0"/>
              </a:spcBef>
              <a:spcAft>
                <a:spcPts val="0"/>
              </a:spcAft>
              <a:buClr>
                <a:srgbClr val="000000"/>
              </a:buClr>
              <a:buSzPts val="1800"/>
              <a:buNone/>
              <a:defRPr/>
            </a:lvl5pPr>
            <a:lvl6pPr indent="-228600" lvl="5" marL="2743200" algn="l">
              <a:lnSpc>
                <a:spcPct val="100000"/>
              </a:lnSpc>
              <a:spcBef>
                <a:spcPts val="0"/>
              </a:spcBef>
              <a:spcAft>
                <a:spcPts val="0"/>
              </a:spcAft>
              <a:buClr>
                <a:srgbClr val="000000"/>
              </a:buClr>
              <a:buSzPts val="1800"/>
              <a:buNone/>
              <a:defRPr/>
            </a:lvl6pPr>
            <a:lvl7pPr indent="-228600" lvl="6" marL="3200400" algn="l">
              <a:lnSpc>
                <a:spcPct val="100000"/>
              </a:lnSpc>
              <a:spcBef>
                <a:spcPts val="0"/>
              </a:spcBef>
              <a:spcAft>
                <a:spcPts val="0"/>
              </a:spcAft>
              <a:buClr>
                <a:srgbClr val="000000"/>
              </a:buClr>
              <a:buSzPts val="1800"/>
              <a:buNone/>
              <a:defRPr/>
            </a:lvl7pPr>
            <a:lvl8pPr indent="-228600" lvl="7" marL="3657600" algn="l">
              <a:lnSpc>
                <a:spcPct val="100000"/>
              </a:lnSpc>
              <a:spcBef>
                <a:spcPts val="0"/>
              </a:spcBef>
              <a:spcAft>
                <a:spcPts val="0"/>
              </a:spcAft>
              <a:buClr>
                <a:srgbClr val="000000"/>
              </a:buClr>
              <a:buSzPts val="1800"/>
              <a:buNone/>
              <a:defRPr/>
            </a:lvl8pPr>
            <a:lvl9pPr indent="-228600" lvl="8" marL="4114800" algn="l">
              <a:lnSpc>
                <a:spcPct val="100000"/>
              </a:lnSpc>
              <a:spcBef>
                <a:spcPts val="0"/>
              </a:spcBef>
              <a:spcAft>
                <a:spcPts val="0"/>
              </a:spcAft>
              <a:buClr>
                <a:srgbClr val="000000"/>
              </a:buClr>
              <a:buSzPts val="1800"/>
              <a:buNone/>
              <a:defRPr/>
            </a:lvl9pPr>
          </a:lstStyle>
          <a:p/>
        </p:txBody>
      </p:sp>
      <p:sp>
        <p:nvSpPr>
          <p:cNvPr id="189" name="Google Shape;189;p28"/>
          <p:cNvSpPr txBox="1"/>
          <p:nvPr>
            <p:ph idx="13" type="body"/>
          </p:nvPr>
        </p:nvSpPr>
        <p:spPr>
          <a:xfrm>
            <a:off x="3447052" y="4804566"/>
            <a:ext cx="1096215" cy="955626"/>
          </a:xfrm>
          <a:prstGeom prst="rect">
            <a:avLst/>
          </a:prstGeom>
          <a:noFill/>
          <a:ln>
            <a:noFill/>
          </a:ln>
        </p:spPr>
        <p:txBody>
          <a:bodyPr anchorCtr="0" anchor="ctr" bIns="45675" lIns="45675" spcFirstLastPara="1" rIns="45675" wrap="square" tIns="45675">
            <a:normAutofit/>
          </a:bodyPr>
          <a:lstStyle>
            <a:lvl1pPr indent="-228600" lvl="0" marL="457200" algn="l">
              <a:lnSpc>
                <a:spcPct val="100000"/>
              </a:lnSpc>
              <a:spcBef>
                <a:spcPts val="0"/>
              </a:spcBef>
              <a:spcAft>
                <a:spcPts val="0"/>
              </a:spcAft>
              <a:buClr>
                <a:srgbClr val="000000"/>
              </a:buClr>
              <a:buSzPts val="1800"/>
              <a:buNone/>
              <a:defRPr/>
            </a:lvl1pPr>
            <a:lvl2pPr indent="-228600" lvl="1" marL="914400" algn="l">
              <a:lnSpc>
                <a:spcPct val="100000"/>
              </a:lnSpc>
              <a:spcBef>
                <a:spcPts val="0"/>
              </a:spcBef>
              <a:spcAft>
                <a:spcPts val="0"/>
              </a:spcAft>
              <a:buClr>
                <a:srgbClr val="000000"/>
              </a:buClr>
              <a:buSzPts val="1800"/>
              <a:buNone/>
              <a:defRPr/>
            </a:lvl2pPr>
            <a:lvl3pPr indent="-228600" lvl="2" marL="1371600" algn="l">
              <a:lnSpc>
                <a:spcPct val="100000"/>
              </a:lnSpc>
              <a:spcBef>
                <a:spcPts val="0"/>
              </a:spcBef>
              <a:spcAft>
                <a:spcPts val="0"/>
              </a:spcAft>
              <a:buClr>
                <a:srgbClr val="000000"/>
              </a:buClr>
              <a:buSzPts val="1800"/>
              <a:buNone/>
              <a:defRPr/>
            </a:lvl3pPr>
            <a:lvl4pPr indent="-228600" lvl="3" marL="1828800" algn="l">
              <a:lnSpc>
                <a:spcPct val="100000"/>
              </a:lnSpc>
              <a:spcBef>
                <a:spcPts val="0"/>
              </a:spcBef>
              <a:spcAft>
                <a:spcPts val="0"/>
              </a:spcAft>
              <a:buClr>
                <a:srgbClr val="000000"/>
              </a:buClr>
              <a:buSzPts val="1800"/>
              <a:buNone/>
              <a:defRPr/>
            </a:lvl4pPr>
            <a:lvl5pPr indent="-228600" lvl="4" marL="2286000" algn="l">
              <a:lnSpc>
                <a:spcPct val="100000"/>
              </a:lnSpc>
              <a:spcBef>
                <a:spcPts val="0"/>
              </a:spcBef>
              <a:spcAft>
                <a:spcPts val="0"/>
              </a:spcAft>
              <a:buClr>
                <a:srgbClr val="000000"/>
              </a:buClr>
              <a:buSzPts val="1800"/>
              <a:buNone/>
              <a:defRPr/>
            </a:lvl5pPr>
            <a:lvl6pPr indent="-228600" lvl="5" marL="2743200" algn="l">
              <a:lnSpc>
                <a:spcPct val="100000"/>
              </a:lnSpc>
              <a:spcBef>
                <a:spcPts val="0"/>
              </a:spcBef>
              <a:spcAft>
                <a:spcPts val="0"/>
              </a:spcAft>
              <a:buClr>
                <a:srgbClr val="000000"/>
              </a:buClr>
              <a:buSzPts val="1800"/>
              <a:buNone/>
              <a:defRPr/>
            </a:lvl6pPr>
            <a:lvl7pPr indent="-228600" lvl="6" marL="3200400" algn="l">
              <a:lnSpc>
                <a:spcPct val="100000"/>
              </a:lnSpc>
              <a:spcBef>
                <a:spcPts val="0"/>
              </a:spcBef>
              <a:spcAft>
                <a:spcPts val="0"/>
              </a:spcAft>
              <a:buClr>
                <a:srgbClr val="000000"/>
              </a:buClr>
              <a:buSzPts val="1800"/>
              <a:buNone/>
              <a:defRPr/>
            </a:lvl7pPr>
            <a:lvl8pPr indent="-228600" lvl="7" marL="3657600" algn="l">
              <a:lnSpc>
                <a:spcPct val="100000"/>
              </a:lnSpc>
              <a:spcBef>
                <a:spcPts val="0"/>
              </a:spcBef>
              <a:spcAft>
                <a:spcPts val="0"/>
              </a:spcAft>
              <a:buClr>
                <a:srgbClr val="000000"/>
              </a:buClr>
              <a:buSzPts val="1800"/>
              <a:buNone/>
              <a:defRPr/>
            </a:lvl8pPr>
            <a:lvl9pPr indent="-228600" lvl="8" marL="4114800" algn="l">
              <a:lnSpc>
                <a:spcPct val="100000"/>
              </a:lnSpc>
              <a:spcBef>
                <a:spcPts val="0"/>
              </a:spcBef>
              <a:spcAft>
                <a:spcPts val="0"/>
              </a:spcAft>
              <a:buClr>
                <a:srgbClr val="000000"/>
              </a:buClr>
              <a:buSzPts val="1800"/>
              <a:buNone/>
              <a:defRPr/>
            </a:lvl9pPr>
          </a:lstStyle>
          <a:p/>
        </p:txBody>
      </p:sp>
      <p:grpSp>
        <p:nvGrpSpPr>
          <p:cNvPr id="190" name="Google Shape;190;p28"/>
          <p:cNvGrpSpPr/>
          <p:nvPr/>
        </p:nvGrpSpPr>
        <p:grpSpPr>
          <a:xfrm>
            <a:off x="4054158" y="721803"/>
            <a:ext cx="7578910" cy="5461420"/>
            <a:chOff x="-1" y="0"/>
            <a:chExt cx="7578909" cy="5461418"/>
          </a:xfrm>
        </p:grpSpPr>
        <p:grpSp>
          <p:nvGrpSpPr>
            <p:cNvPr id="191" name="Google Shape;191;p28"/>
            <p:cNvGrpSpPr/>
            <p:nvPr/>
          </p:nvGrpSpPr>
          <p:grpSpPr>
            <a:xfrm>
              <a:off x="0" y="0"/>
              <a:ext cx="7547915" cy="1674488"/>
              <a:chOff x="-1" y="0"/>
              <a:chExt cx="7547913" cy="1674487"/>
            </a:xfrm>
          </p:grpSpPr>
          <p:cxnSp>
            <p:nvCxnSpPr>
              <p:cNvPr id="192" name="Google Shape;192;p28"/>
              <p:cNvCxnSpPr/>
              <p:nvPr/>
            </p:nvCxnSpPr>
            <p:spPr>
              <a:xfrm>
                <a:off x="7547911" y="15065"/>
                <a:ext cx="1" cy="1659422"/>
              </a:xfrm>
              <a:prstGeom prst="straightConnector1">
                <a:avLst/>
              </a:prstGeom>
              <a:noFill/>
              <a:ln cap="flat" cmpd="sng" w="28575">
                <a:solidFill>
                  <a:srgbClr val="009AC1"/>
                </a:solidFill>
                <a:prstDash val="solid"/>
                <a:miter lim="800000"/>
                <a:headEnd len="sm" w="sm" type="none"/>
                <a:tailEnd len="sm" w="sm" type="none"/>
              </a:ln>
            </p:spPr>
          </p:cxnSp>
          <p:cxnSp>
            <p:nvCxnSpPr>
              <p:cNvPr id="193" name="Google Shape;193;p28"/>
              <p:cNvCxnSpPr/>
              <p:nvPr/>
            </p:nvCxnSpPr>
            <p:spPr>
              <a:xfrm>
                <a:off x="-1" y="10669"/>
                <a:ext cx="7547912" cy="1"/>
              </a:xfrm>
              <a:prstGeom prst="straightConnector1">
                <a:avLst/>
              </a:prstGeom>
              <a:noFill/>
              <a:ln cap="flat" cmpd="sng" w="28575">
                <a:solidFill>
                  <a:srgbClr val="009AC1"/>
                </a:solidFill>
                <a:prstDash val="solid"/>
                <a:miter lim="800000"/>
                <a:headEnd len="sm" w="sm" type="none"/>
                <a:tailEnd len="sm" w="sm" type="none"/>
              </a:ln>
            </p:spPr>
          </p:cxnSp>
          <p:cxnSp>
            <p:nvCxnSpPr>
              <p:cNvPr id="194" name="Google Shape;194;p28"/>
              <p:cNvCxnSpPr/>
              <p:nvPr/>
            </p:nvCxnSpPr>
            <p:spPr>
              <a:xfrm flipH="1">
                <a:off x="0" y="0"/>
                <a:ext cx="1" cy="396001"/>
              </a:xfrm>
              <a:prstGeom prst="straightConnector1">
                <a:avLst/>
              </a:prstGeom>
              <a:noFill/>
              <a:ln cap="flat" cmpd="sng" w="28575">
                <a:solidFill>
                  <a:srgbClr val="009AC1"/>
                </a:solidFill>
                <a:prstDash val="solid"/>
                <a:miter lim="800000"/>
                <a:headEnd len="sm" w="sm" type="none"/>
                <a:tailEnd len="sm" w="sm" type="none"/>
              </a:ln>
            </p:spPr>
          </p:cxnSp>
        </p:grpSp>
        <p:cxnSp>
          <p:nvCxnSpPr>
            <p:cNvPr id="195" name="Google Shape;195;p28"/>
            <p:cNvCxnSpPr/>
            <p:nvPr/>
          </p:nvCxnSpPr>
          <p:spPr>
            <a:xfrm flipH="1">
              <a:off x="0" y="1278486"/>
              <a:ext cx="1" cy="396001"/>
            </a:xfrm>
            <a:prstGeom prst="straightConnector1">
              <a:avLst/>
            </a:prstGeom>
            <a:noFill/>
            <a:ln cap="flat" cmpd="sng" w="28575">
              <a:solidFill>
                <a:srgbClr val="009AC1"/>
              </a:solidFill>
              <a:prstDash val="solid"/>
              <a:miter lim="800000"/>
              <a:headEnd len="sm" w="sm" type="none"/>
              <a:tailEnd len="sm" w="sm" type="none"/>
            </a:ln>
          </p:spPr>
        </p:cxnSp>
        <p:cxnSp>
          <p:nvCxnSpPr>
            <p:cNvPr id="196" name="Google Shape;196;p28"/>
            <p:cNvCxnSpPr/>
            <p:nvPr/>
          </p:nvCxnSpPr>
          <p:spPr>
            <a:xfrm>
              <a:off x="15499" y="1666441"/>
              <a:ext cx="7547912" cy="1"/>
            </a:xfrm>
            <a:prstGeom prst="straightConnector1">
              <a:avLst/>
            </a:prstGeom>
            <a:noFill/>
            <a:ln cap="flat" cmpd="sng" w="28575">
              <a:solidFill>
                <a:srgbClr val="009AC1"/>
              </a:solidFill>
              <a:prstDash val="solid"/>
              <a:miter lim="800000"/>
              <a:headEnd len="sm" w="sm" type="none"/>
              <a:tailEnd len="sm" w="sm" type="none"/>
            </a:ln>
          </p:spPr>
        </p:cxnSp>
        <p:grpSp>
          <p:nvGrpSpPr>
            <p:cNvPr id="197" name="Google Shape;197;p28"/>
            <p:cNvGrpSpPr/>
            <p:nvPr/>
          </p:nvGrpSpPr>
          <p:grpSpPr>
            <a:xfrm>
              <a:off x="-1" y="1923133"/>
              <a:ext cx="7547915" cy="1674488"/>
              <a:chOff x="-1" y="0"/>
              <a:chExt cx="7547913" cy="1674487"/>
            </a:xfrm>
          </p:grpSpPr>
          <p:cxnSp>
            <p:nvCxnSpPr>
              <p:cNvPr id="198" name="Google Shape;198;p28"/>
              <p:cNvCxnSpPr/>
              <p:nvPr/>
            </p:nvCxnSpPr>
            <p:spPr>
              <a:xfrm>
                <a:off x="7547911" y="15065"/>
                <a:ext cx="1" cy="1659422"/>
              </a:xfrm>
              <a:prstGeom prst="straightConnector1">
                <a:avLst/>
              </a:prstGeom>
              <a:noFill/>
              <a:ln cap="flat" cmpd="sng" w="28575">
                <a:solidFill>
                  <a:srgbClr val="009AC1"/>
                </a:solidFill>
                <a:prstDash val="solid"/>
                <a:miter lim="800000"/>
                <a:headEnd len="sm" w="sm" type="none"/>
                <a:tailEnd len="sm" w="sm" type="none"/>
              </a:ln>
            </p:spPr>
          </p:cxnSp>
          <p:cxnSp>
            <p:nvCxnSpPr>
              <p:cNvPr id="199" name="Google Shape;199;p28"/>
              <p:cNvCxnSpPr/>
              <p:nvPr/>
            </p:nvCxnSpPr>
            <p:spPr>
              <a:xfrm>
                <a:off x="-1" y="10669"/>
                <a:ext cx="7547912" cy="1"/>
              </a:xfrm>
              <a:prstGeom prst="straightConnector1">
                <a:avLst/>
              </a:prstGeom>
              <a:noFill/>
              <a:ln cap="flat" cmpd="sng" w="28575">
                <a:solidFill>
                  <a:srgbClr val="009AC1"/>
                </a:solidFill>
                <a:prstDash val="solid"/>
                <a:miter lim="800000"/>
                <a:headEnd len="sm" w="sm" type="none"/>
                <a:tailEnd len="sm" w="sm" type="none"/>
              </a:ln>
            </p:spPr>
          </p:cxnSp>
          <p:cxnSp>
            <p:nvCxnSpPr>
              <p:cNvPr id="200" name="Google Shape;200;p28"/>
              <p:cNvCxnSpPr/>
              <p:nvPr/>
            </p:nvCxnSpPr>
            <p:spPr>
              <a:xfrm flipH="1">
                <a:off x="0" y="0"/>
                <a:ext cx="1" cy="396001"/>
              </a:xfrm>
              <a:prstGeom prst="straightConnector1">
                <a:avLst/>
              </a:prstGeom>
              <a:noFill/>
              <a:ln cap="flat" cmpd="sng" w="28575">
                <a:solidFill>
                  <a:srgbClr val="009AC1"/>
                </a:solidFill>
                <a:prstDash val="solid"/>
                <a:miter lim="800000"/>
                <a:headEnd len="sm" w="sm" type="none"/>
                <a:tailEnd len="sm" w="sm" type="none"/>
              </a:ln>
            </p:spPr>
          </p:cxnSp>
        </p:grpSp>
        <p:cxnSp>
          <p:nvCxnSpPr>
            <p:cNvPr id="201" name="Google Shape;201;p28"/>
            <p:cNvCxnSpPr/>
            <p:nvPr/>
          </p:nvCxnSpPr>
          <p:spPr>
            <a:xfrm flipH="1">
              <a:off x="-1" y="3201620"/>
              <a:ext cx="1" cy="396001"/>
            </a:xfrm>
            <a:prstGeom prst="straightConnector1">
              <a:avLst/>
            </a:prstGeom>
            <a:noFill/>
            <a:ln cap="flat" cmpd="sng" w="28575">
              <a:solidFill>
                <a:srgbClr val="009AC1"/>
              </a:solidFill>
              <a:prstDash val="solid"/>
              <a:miter lim="800000"/>
              <a:headEnd len="sm" w="sm" type="none"/>
              <a:tailEnd len="sm" w="sm" type="none"/>
            </a:ln>
          </p:spPr>
        </p:cxnSp>
        <p:cxnSp>
          <p:nvCxnSpPr>
            <p:cNvPr id="202" name="Google Shape;202;p28"/>
            <p:cNvCxnSpPr/>
            <p:nvPr/>
          </p:nvCxnSpPr>
          <p:spPr>
            <a:xfrm>
              <a:off x="15498" y="3589575"/>
              <a:ext cx="7547912" cy="1"/>
            </a:xfrm>
            <a:prstGeom prst="straightConnector1">
              <a:avLst/>
            </a:prstGeom>
            <a:noFill/>
            <a:ln cap="flat" cmpd="sng" w="28575">
              <a:solidFill>
                <a:srgbClr val="009AC1"/>
              </a:solidFill>
              <a:prstDash val="solid"/>
              <a:miter lim="800000"/>
              <a:headEnd len="sm" w="sm" type="none"/>
              <a:tailEnd len="sm" w="sm" type="none"/>
            </a:ln>
          </p:spPr>
        </p:cxnSp>
        <p:grpSp>
          <p:nvGrpSpPr>
            <p:cNvPr id="203" name="Google Shape;203;p28"/>
            <p:cNvGrpSpPr/>
            <p:nvPr/>
          </p:nvGrpSpPr>
          <p:grpSpPr>
            <a:xfrm>
              <a:off x="15497" y="3786930"/>
              <a:ext cx="7547915" cy="1674488"/>
              <a:chOff x="-1" y="0"/>
              <a:chExt cx="7547913" cy="1674487"/>
            </a:xfrm>
          </p:grpSpPr>
          <p:cxnSp>
            <p:nvCxnSpPr>
              <p:cNvPr id="204" name="Google Shape;204;p28"/>
              <p:cNvCxnSpPr/>
              <p:nvPr/>
            </p:nvCxnSpPr>
            <p:spPr>
              <a:xfrm>
                <a:off x="7547911" y="15065"/>
                <a:ext cx="1" cy="1659422"/>
              </a:xfrm>
              <a:prstGeom prst="straightConnector1">
                <a:avLst/>
              </a:prstGeom>
              <a:noFill/>
              <a:ln cap="flat" cmpd="sng" w="28575">
                <a:solidFill>
                  <a:srgbClr val="009AC1"/>
                </a:solidFill>
                <a:prstDash val="solid"/>
                <a:miter lim="800000"/>
                <a:headEnd len="sm" w="sm" type="none"/>
                <a:tailEnd len="sm" w="sm" type="none"/>
              </a:ln>
            </p:spPr>
          </p:cxnSp>
          <p:cxnSp>
            <p:nvCxnSpPr>
              <p:cNvPr id="205" name="Google Shape;205;p28"/>
              <p:cNvCxnSpPr/>
              <p:nvPr/>
            </p:nvCxnSpPr>
            <p:spPr>
              <a:xfrm>
                <a:off x="-1" y="10669"/>
                <a:ext cx="7547912" cy="1"/>
              </a:xfrm>
              <a:prstGeom prst="straightConnector1">
                <a:avLst/>
              </a:prstGeom>
              <a:noFill/>
              <a:ln cap="flat" cmpd="sng" w="28575">
                <a:solidFill>
                  <a:srgbClr val="009AC1"/>
                </a:solidFill>
                <a:prstDash val="solid"/>
                <a:miter lim="800000"/>
                <a:headEnd len="sm" w="sm" type="none"/>
                <a:tailEnd len="sm" w="sm" type="none"/>
              </a:ln>
            </p:spPr>
          </p:cxnSp>
          <p:cxnSp>
            <p:nvCxnSpPr>
              <p:cNvPr id="206" name="Google Shape;206;p28"/>
              <p:cNvCxnSpPr/>
              <p:nvPr/>
            </p:nvCxnSpPr>
            <p:spPr>
              <a:xfrm flipH="1">
                <a:off x="0" y="0"/>
                <a:ext cx="1" cy="396001"/>
              </a:xfrm>
              <a:prstGeom prst="straightConnector1">
                <a:avLst/>
              </a:prstGeom>
              <a:noFill/>
              <a:ln cap="flat" cmpd="sng" w="28575">
                <a:solidFill>
                  <a:srgbClr val="009AC1"/>
                </a:solidFill>
                <a:prstDash val="solid"/>
                <a:miter lim="800000"/>
                <a:headEnd len="sm" w="sm" type="none"/>
                <a:tailEnd len="sm" w="sm" type="none"/>
              </a:ln>
            </p:spPr>
          </p:cxnSp>
        </p:grpSp>
        <p:cxnSp>
          <p:nvCxnSpPr>
            <p:cNvPr id="207" name="Google Shape;207;p28"/>
            <p:cNvCxnSpPr/>
            <p:nvPr/>
          </p:nvCxnSpPr>
          <p:spPr>
            <a:xfrm flipH="1">
              <a:off x="15497" y="5065417"/>
              <a:ext cx="1" cy="396001"/>
            </a:xfrm>
            <a:prstGeom prst="straightConnector1">
              <a:avLst/>
            </a:prstGeom>
            <a:noFill/>
            <a:ln cap="flat" cmpd="sng" w="28575">
              <a:solidFill>
                <a:srgbClr val="009AC1"/>
              </a:solidFill>
              <a:prstDash val="solid"/>
              <a:miter lim="800000"/>
              <a:headEnd len="sm" w="sm" type="none"/>
              <a:tailEnd len="sm" w="sm" type="none"/>
            </a:ln>
          </p:spPr>
        </p:cxnSp>
        <p:cxnSp>
          <p:nvCxnSpPr>
            <p:cNvPr id="208" name="Google Shape;208;p28"/>
            <p:cNvCxnSpPr/>
            <p:nvPr/>
          </p:nvCxnSpPr>
          <p:spPr>
            <a:xfrm>
              <a:off x="30996" y="5453372"/>
              <a:ext cx="7547912" cy="1"/>
            </a:xfrm>
            <a:prstGeom prst="straightConnector1">
              <a:avLst/>
            </a:prstGeom>
            <a:noFill/>
            <a:ln cap="flat" cmpd="sng" w="28575">
              <a:solidFill>
                <a:srgbClr val="009AC1"/>
              </a:solidFill>
              <a:prstDash val="solid"/>
              <a:miter lim="800000"/>
              <a:headEnd len="sm" w="sm" type="none"/>
              <a:tailEnd len="sm" w="sm" type="none"/>
            </a:ln>
          </p:spPr>
        </p:cxnSp>
      </p:grpSp>
      <p:sp>
        <p:nvSpPr>
          <p:cNvPr id="209" name="Google Shape;209;p28"/>
          <p:cNvSpPr txBox="1"/>
          <p:nvPr>
            <p:ph idx="12" type="sldNum"/>
          </p:nvPr>
        </p:nvSpPr>
        <p:spPr>
          <a:xfrm>
            <a:off x="5892800" y="6172200"/>
            <a:ext cx="2844800" cy="368301"/>
          </a:xfrm>
          <a:prstGeom prst="rect">
            <a:avLst/>
          </a:prstGeom>
          <a:noFill/>
          <a:ln>
            <a:noFill/>
          </a:ln>
        </p:spPr>
        <p:txBody>
          <a:bodyPr anchorCtr="0" anchor="ctr" bIns="45700" lIns="45700" spcFirstLastPara="1" rIns="45700" wrap="square" tIns="45700">
            <a:sp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000000"/>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000000"/>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000000"/>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000000"/>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000000"/>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000000"/>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000000"/>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000000"/>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000000"/>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ext Slide 2" showMasterSp="0">
  <p:cSld name="Text Slide 2">
    <p:spTree>
      <p:nvGrpSpPr>
        <p:cNvPr id="210" name="Shape 210"/>
        <p:cNvGrpSpPr/>
        <p:nvPr/>
      </p:nvGrpSpPr>
      <p:grpSpPr>
        <a:xfrm>
          <a:off x="0" y="0"/>
          <a:ext cx="0" cy="0"/>
          <a:chOff x="0" y="0"/>
          <a:chExt cx="0" cy="0"/>
        </a:xfrm>
      </p:grpSpPr>
      <p:sp>
        <p:nvSpPr>
          <p:cNvPr id="211" name="Google Shape;211;p29"/>
          <p:cNvSpPr txBox="1"/>
          <p:nvPr/>
        </p:nvSpPr>
        <p:spPr>
          <a:xfrm rot="-5400000">
            <a:off x="10305512" y="4843384"/>
            <a:ext cx="3173497" cy="231101"/>
          </a:xfrm>
          <a:prstGeom prst="rect">
            <a:avLst/>
          </a:prstGeom>
          <a:noFill/>
          <a:ln>
            <a:noFill/>
          </a:ln>
        </p:spPr>
        <p:txBody>
          <a:bodyPr anchorCtr="0" anchor="t" bIns="45675" lIns="45675" spcFirstLastPara="1" rIns="45675" wrap="square" tIns="45675">
            <a:spAutoFit/>
          </a:bodyPr>
          <a:lstStyle/>
          <a:p>
            <a:pPr indent="0" lvl="0" marL="0" marR="0" rtl="0" algn="l">
              <a:lnSpc>
                <a:spcPct val="100000"/>
              </a:lnSpc>
              <a:spcBef>
                <a:spcPts val="0"/>
              </a:spcBef>
              <a:spcAft>
                <a:spcPts val="0"/>
              </a:spcAft>
              <a:buClr>
                <a:srgbClr val="262626"/>
              </a:buClr>
              <a:buSzPts val="1000"/>
              <a:buFont typeface="Calibri"/>
              <a:buNone/>
            </a:pPr>
            <a:r>
              <a:rPr b="0" i="0" lang="en-US" sz="1000" u="none" cap="none" strike="noStrike">
                <a:solidFill>
                  <a:srgbClr val="262626"/>
                </a:solidFill>
                <a:latin typeface="Calibri"/>
                <a:ea typeface="Calibri"/>
                <a:cs typeface="Calibri"/>
                <a:sym typeface="Calibri"/>
              </a:rPr>
              <a:t>surviving digital</a:t>
            </a:r>
            <a:endParaRPr b="0" i="0" sz="1400" u="none" cap="none" strike="noStrike">
              <a:solidFill>
                <a:srgbClr val="000000"/>
              </a:solidFill>
              <a:latin typeface="Arial"/>
              <a:ea typeface="Arial"/>
              <a:cs typeface="Arial"/>
              <a:sym typeface="Arial"/>
            </a:endParaRPr>
          </a:p>
        </p:txBody>
      </p:sp>
      <p:cxnSp>
        <p:nvCxnSpPr>
          <p:cNvPr id="212" name="Google Shape;212;p29"/>
          <p:cNvCxnSpPr/>
          <p:nvPr/>
        </p:nvCxnSpPr>
        <p:spPr>
          <a:xfrm flipH="1">
            <a:off x="11791088" y="6609817"/>
            <a:ext cx="224150" cy="1"/>
          </a:xfrm>
          <a:prstGeom prst="straightConnector1">
            <a:avLst/>
          </a:prstGeom>
          <a:noFill/>
          <a:ln cap="flat" cmpd="sng" w="9525">
            <a:solidFill>
              <a:srgbClr val="009AC1"/>
            </a:solidFill>
            <a:prstDash val="solid"/>
            <a:miter lim="400000"/>
            <a:headEnd len="sm" w="sm" type="none"/>
            <a:tailEnd len="sm" w="sm" type="none"/>
          </a:ln>
        </p:spPr>
      </p:cxnSp>
      <p:sp>
        <p:nvSpPr>
          <p:cNvPr id="213" name="Google Shape;213;p29"/>
          <p:cNvSpPr txBox="1"/>
          <p:nvPr>
            <p:ph idx="1" type="body"/>
          </p:nvPr>
        </p:nvSpPr>
        <p:spPr>
          <a:xfrm>
            <a:off x="1553582" y="1623404"/>
            <a:ext cx="9778142" cy="4895929"/>
          </a:xfrm>
          <a:prstGeom prst="rect">
            <a:avLst/>
          </a:prstGeom>
          <a:noFill/>
          <a:ln>
            <a:noFill/>
          </a:ln>
        </p:spPr>
        <p:txBody>
          <a:bodyPr anchorCtr="0" anchor="t" bIns="45675" lIns="45675" spcFirstLastPara="1" rIns="45675" wrap="square" tIns="45675">
            <a:normAutofit/>
          </a:bodyPr>
          <a:lstStyle>
            <a:lvl1pPr indent="-228600" lvl="0" marL="457200" algn="l">
              <a:lnSpc>
                <a:spcPct val="90000"/>
              </a:lnSpc>
              <a:spcBef>
                <a:spcPts val="1000"/>
              </a:spcBef>
              <a:spcAft>
                <a:spcPts val="0"/>
              </a:spcAft>
              <a:buClr>
                <a:srgbClr val="262626"/>
              </a:buClr>
              <a:buSzPts val="2400"/>
              <a:buFont typeface="Calibri"/>
              <a:buNone/>
              <a:defRPr sz="2400">
                <a:solidFill>
                  <a:srgbClr val="262626"/>
                </a:solidFill>
                <a:latin typeface="Calibri"/>
                <a:ea typeface="Calibri"/>
                <a:cs typeface="Calibri"/>
                <a:sym typeface="Calibri"/>
              </a:defRPr>
            </a:lvl1pPr>
            <a:lvl2pPr indent="-228600" lvl="1" marL="914400" algn="l">
              <a:lnSpc>
                <a:spcPct val="90000"/>
              </a:lnSpc>
              <a:spcBef>
                <a:spcPts val="1000"/>
              </a:spcBef>
              <a:spcAft>
                <a:spcPts val="0"/>
              </a:spcAft>
              <a:buClr>
                <a:srgbClr val="262626"/>
              </a:buClr>
              <a:buSzPts val="2400"/>
              <a:buFont typeface="Calibri"/>
              <a:buNone/>
              <a:defRPr sz="2400">
                <a:solidFill>
                  <a:srgbClr val="262626"/>
                </a:solidFill>
                <a:latin typeface="Calibri"/>
                <a:ea typeface="Calibri"/>
                <a:cs typeface="Calibri"/>
                <a:sym typeface="Calibri"/>
              </a:defRPr>
            </a:lvl2pPr>
            <a:lvl3pPr indent="-228600" lvl="2" marL="1371600" algn="l">
              <a:lnSpc>
                <a:spcPct val="90000"/>
              </a:lnSpc>
              <a:spcBef>
                <a:spcPts val="1000"/>
              </a:spcBef>
              <a:spcAft>
                <a:spcPts val="0"/>
              </a:spcAft>
              <a:buClr>
                <a:srgbClr val="262626"/>
              </a:buClr>
              <a:buSzPts val="2400"/>
              <a:buFont typeface="Calibri"/>
              <a:buNone/>
              <a:defRPr sz="2400">
                <a:solidFill>
                  <a:srgbClr val="262626"/>
                </a:solidFill>
                <a:latin typeface="Calibri"/>
                <a:ea typeface="Calibri"/>
                <a:cs typeface="Calibri"/>
                <a:sym typeface="Calibri"/>
              </a:defRPr>
            </a:lvl3pPr>
            <a:lvl4pPr indent="-228600" lvl="3" marL="1828800" algn="l">
              <a:lnSpc>
                <a:spcPct val="90000"/>
              </a:lnSpc>
              <a:spcBef>
                <a:spcPts val="1000"/>
              </a:spcBef>
              <a:spcAft>
                <a:spcPts val="0"/>
              </a:spcAft>
              <a:buClr>
                <a:srgbClr val="262626"/>
              </a:buClr>
              <a:buSzPts val="2400"/>
              <a:buFont typeface="Calibri"/>
              <a:buNone/>
              <a:defRPr sz="2400">
                <a:solidFill>
                  <a:srgbClr val="262626"/>
                </a:solidFill>
                <a:latin typeface="Calibri"/>
                <a:ea typeface="Calibri"/>
                <a:cs typeface="Calibri"/>
                <a:sym typeface="Calibri"/>
              </a:defRPr>
            </a:lvl4pPr>
            <a:lvl5pPr indent="-228600" lvl="4" marL="2286000" algn="l">
              <a:lnSpc>
                <a:spcPct val="90000"/>
              </a:lnSpc>
              <a:spcBef>
                <a:spcPts val="1000"/>
              </a:spcBef>
              <a:spcAft>
                <a:spcPts val="0"/>
              </a:spcAft>
              <a:buClr>
                <a:srgbClr val="262626"/>
              </a:buClr>
              <a:buSzPts val="2400"/>
              <a:buFont typeface="Calibri"/>
              <a:buNone/>
              <a:defRPr sz="2400">
                <a:solidFill>
                  <a:srgbClr val="262626"/>
                </a:solidFill>
                <a:latin typeface="Calibri"/>
                <a:ea typeface="Calibri"/>
                <a:cs typeface="Calibri"/>
                <a:sym typeface="Calibri"/>
              </a:defRPr>
            </a:lvl5pPr>
            <a:lvl6pPr indent="-228600" lvl="5" marL="2743200" algn="l">
              <a:lnSpc>
                <a:spcPct val="100000"/>
              </a:lnSpc>
              <a:spcBef>
                <a:spcPts val="0"/>
              </a:spcBef>
              <a:spcAft>
                <a:spcPts val="0"/>
              </a:spcAft>
              <a:buClr>
                <a:srgbClr val="000000"/>
              </a:buClr>
              <a:buSzPts val="1800"/>
              <a:buNone/>
              <a:defRPr/>
            </a:lvl6pPr>
            <a:lvl7pPr indent="-228600" lvl="6" marL="3200400" algn="l">
              <a:lnSpc>
                <a:spcPct val="100000"/>
              </a:lnSpc>
              <a:spcBef>
                <a:spcPts val="0"/>
              </a:spcBef>
              <a:spcAft>
                <a:spcPts val="0"/>
              </a:spcAft>
              <a:buClr>
                <a:srgbClr val="000000"/>
              </a:buClr>
              <a:buSzPts val="1800"/>
              <a:buNone/>
              <a:defRPr/>
            </a:lvl7pPr>
            <a:lvl8pPr indent="-228600" lvl="7" marL="3657600" algn="l">
              <a:lnSpc>
                <a:spcPct val="100000"/>
              </a:lnSpc>
              <a:spcBef>
                <a:spcPts val="0"/>
              </a:spcBef>
              <a:spcAft>
                <a:spcPts val="0"/>
              </a:spcAft>
              <a:buClr>
                <a:srgbClr val="000000"/>
              </a:buClr>
              <a:buSzPts val="1800"/>
              <a:buNone/>
              <a:defRPr/>
            </a:lvl8pPr>
            <a:lvl9pPr indent="-228600" lvl="8" marL="4114800" algn="l">
              <a:lnSpc>
                <a:spcPct val="100000"/>
              </a:lnSpc>
              <a:spcBef>
                <a:spcPts val="0"/>
              </a:spcBef>
              <a:spcAft>
                <a:spcPts val="0"/>
              </a:spcAft>
              <a:buClr>
                <a:srgbClr val="000000"/>
              </a:buClr>
              <a:buSzPts val="1800"/>
              <a:buNone/>
              <a:defRPr/>
            </a:lvl9pPr>
          </a:lstStyle>
          <a:p/>
        </p:txBody>
      </p:sp>
      <p:sp>
        <p:nvSpPr>
          <p:cNvPr id="214" name="Google Shape;214;p29"/>
          <p:cNvSpPr txBox="1"/>
          <p:nvPr>
            <p:ph idx="2" type="body"/>
          </p:nvPr>
        </p:nvSpPr>
        <p:spPr>
          <a:xfrm>
            <a:off x="1503335" y="604433"/>
            <a:ext cx="9886399" cy="1018973"/>
          </a:xfrm>
          <a:prstGeom prst="rect">
            <a:avLst/>
          </a:prstGeom>
          <a:noFill/>
          <a:ln>
            <a:noFill/>
          </a:ln>
        </p:spPr>
        <p:txBody>
          <a:bodyPr anchorCtr="0" anchor="t" bIns="45675" lIns="45675" spcFirstLastPara="1" rIns="45675" wrap="square" tIns="45675">
            <a:normAutofit/>
          </a:bodyPr>
          <a:lstStyle>
            <a:lvl1pPr indent="-228600" lvl="0" marL="457200" algn="l">
              <a:lnSpc>
                <a:spcPct val="100000"/>
              </a:lnSpc>
              <a:spcBef>
                <a:spcPts val="0"/>
              </a:spcBef>
              <a:spcAft>
                <a:spcPts val="0"/>
              </a:spcAft>
              <a:buClr>
                <a:srgbClr val="000000"/>
              </a:buClr>
              <a:buSzPts val="1800"/>
              <a:buNone/>
              <a:defRPr/>
            </a:lvl1pPr>
            <a:lvl2pPr indent="-228600" lvl="1" marL="914400" algn="l">
              <a:lnSpc>
                <a:spcPct val="100000"/>
              </a:lnSpc>
              <a:spcBef>
                <a:spcPts val="0"/>
              </a:spcBef>
              <a:spcAft>
                <a:spcPts val="0"/>
              </a:spcAft>
              <a:buClr>
                <a:srgbClr val="000000"/>
              </a:buClr>
              <a:buSzPts val="1800"/>
              <a:buNone/>
              <a:defRPr/>
            </a:lvl2pPr>
            <a:lvl3pPr indent="-228600" lvl="2" marL="1371600" algn="l">
              <a:lnSpc>
                <a:spcPct val="100000"/>
              </a:lnSpc>
              <a:spcBef>
                <a:spcPts val="0"/>
              </a:spcBef>
              <a:spcAft>
                <a:spcPts val="0"/>
              </a:spcAft>
              <a:buClr>
                <a:srgbClr val="000000"/>
              </a:buClr>
              <a:buSzPts val="1800"/>
              <a:buNone/>
              <a:defRPr/>
            </a:lvl3pPr>
            <a:lvl4pPr indent="-228600" lvl="3" marL="1828800" algn="l">
              <a:lnSpc>
                <a:spcPct val="100000"/>
              </a:lnSpc>
              <a:spcBef>
                <a:spcPts val="0"/>
              </a:spcBef>
              <a:spcAft>
                <a:spcPts val="0"/>
              </a:spcAft>
              <a:buClr>
                <a:srgbClr val="000000"/>
              </a:buClr>
              <a:buSzPts val="1800"/>
              <a:buNone/>
              <a:defRPr/>
            </a:lvl4pPr>
            <a:lvl5pPr indent="-228600" lvl="4" marL="2286000" algn="l">
              <a:lnSpc>
                <a:spcPct val="100000"/>
              </a:lnSpc>
              <a:spcBef>
                <a:spcPts val="0"/>
              </a:spcBef>
              <a:spcAft>
                <a:spcPts val="0"/>
              </a:spcAft>
              <a:buClr>
                <a:srgbClr val="000000"/>
              </a:buClr>
              <a:buSzPts val="1800"/>
              <a:buNone/>
              <a:defRPr/>
            </a:lvl5pPr>
            <a:lvl6pPr indent="-228600" lvl="5" marL="2743200" algn="l">
              <a:lnSpc>
                <a:spcPct val="100000"/>
              </a:lnSpc>
              <a:spcBef>
                <a:spcPts val="0"/>
              </a:spcBef>
              <a:spcAft>
                <a:spcPts val="0"/>
              </a:spcAft>
              <a:buClr>
                <a:srgbClr val="000000"/>
              </a:buClr>
              <a:buSzPts val="1800"/>
              <a:buNone/>
              <a:defRPr/>
            </a:lvl6pPr>
            <a:lvl7pPr indent="-228600" lvl="6" marL="3200400" algn="l">
              <a:lnSpc>
                <a:spcPct val="100000"/>
              </a:lnSpc>
              <a:spcBef>
                <a:spcPts val="0"/>
              </a:spcBef>
              <a:spcAft>
                <a:spcPts val="0"/>
              </a:spcAft>
              <a:buClr>
                <a:srgbClr val="000000"/>
              </a:buClr>
              <a:buSzPts val="1800"/>
              <a:buNone/>
              <a:defRPr/>
            </a:lvl7pPr>
            <a:lvl8pPr indent="-228600" lvl="7" marL="3657600" algn="l">
              <a:lnSpc>
                <a:spcPct val="100000"/>
              </a:lnSpc>
              <a:spcBef>
                <a:spcPts val="0"/>
              </a:spcBef>
              <a:spcAft>
                <a:spcPts val="0"/>
              </a:spcAft>
              <a:buClr>
                <a:srgbClr val="000000"/>
              </a:buClr>
              <a:buSzPts val="1800"/>
              <a:buNone/>
              <a:defRPr/>
            </a:lvl8pPr>
            <a:lvl9pPr indent="-228600" lvl="8" marL="4114800" algn="l">
              <a:lnSpc>
                <a:spcPct val="100000"/>
              </a:lnSpc>
              <a:spcBef>
                <a:spcPts val="0"/>
              </a:spcBef>
              <a:spcAft>
                <a:spcPts val="0"/>
              </a:spcAft>
              <a:buClr>
                <a:srgbClr val="000000"/>
              </a:buClr>
              <a:buSzPts val="1800"/>
              <a:buNone/>
              <a:defRPr/>
            </a:lvl9pPr>
          </a:lstStyle>
          <a:p/>
        </p:txBody>
      </p:sp>
      <p:sp>
        <p:nvSpPr>
          <p:cNvPr id="215" name="Google Shape;215;p29"/>
          <p:cNvSpPr/>
          <p:nvPr/>
        </p:nvSpPr>
        <p:spPr>
          <a:xfrm>
            <a:off x="12192000" y="-287867"/>
            <a:ext cx="1185333" cy="7145867"/>
          </a:xfrm>
          <a:prstGeom prst="rect">
            <a:avLst/>
          </a:prstGeom>
          <a:solidFill>
            <a:srgbClr val="ECECEC"/>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FFFFFF"/>
              </a:buClr>
              <a:buSzPts val="1400"/>
              <a:buFont typeface="Calibri"/>
              <a:buNone/>
            </a:pPr>
            <a:r>
              <a:t/>
            </a:r>
            <a:endParaRPr b="0" i="0" sz="1400" u="none" cap="none" strike="noStrike">
              <a:solidFill>
                <a:schemeClr val="accent1"/>
              </a:solidFill>
              <a:latin typeface="Arial"/>
              <a:ea typeface="Arial"/>
              <a:cs typeface="Arial"/>
              <a:sym typeface="Arial"/>
            </a:endParaRPr>
          </a:p>
        </p:txBody>
      </p:sp>
      <p:sp>
        <p:nvSpPr>
          <p:cNvPr id="216" name="Google Shape;216;p29"/>
          <p:cNvSpPr txBox="1"/>
          <p:nvPr>
            <p:ph idx="12" type="sldNum"/>
          </p:nvPr>
        </p:nvSpPr>
        <p:spPr>
          <a:xfrm>
            <a:off x="5892800" y="6172200"/>
            <a:ext cx="2844800" cy="368301"/>
          </a:xfrm>
          <a:prstGeom prst="rect">
            <a:avLst/>
          </a:prstGeom>
          <a:noFill/>
          <a:ln>
            <a:noFill/>
          </a:ln>
        </p:spPr>
        <p:txBody>
          <a:bodyPr anchorCtr="0" anchor="ctr" bIns="45700" lIns="45700" spcFirstLastPara="1" rIns="45700" wrap="square" tIns="45700">
            <a:sp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000000"/>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000000"/>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000000"/>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000000"/>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000000"/>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000000"/>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000000"/>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000000"/>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000000"/>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ivider " showMasterSp="0">
  <p:cSld name="Divider ">
    <p:spTree>
      <p:nvGrpSpPr>
        <p:cNvPr id="217" name="Shape 217"/>
        <p:cNvGrpSpPr/>
        <p:nvPr/>
      </p:nvGrpSpPr>
      <p:grpSpPr>
        <a:xfrm>
          <a:off x="0" y="0"/>
          <a:ext cx="0" cy="0"/>
          <a:chOff x="0" y="0"/>
          <a:chExt cx="0" cy="0"/>
        </a:xfrm>
      </p:grpSpPr>
      <p:sp>
        <p:nvSpPr>
          <p:cNvPr id="218" name="Google Shape;218;p30"/>
          <p:cNvSpPr/>
          <p:nvPr/>
        </p:nvSpPr>
        <p:spPr>
          <a:xfrm>
            <a:off x="3776133" y="644598"/>
            <a:ext cx="8415878" cy="5509462"/>
          </a:xfrm>
          <a:prstGeom prst="rect">
            <a:avLst/>
          </a:prstGeom>
          <a:solidFill>
            <a:srgbClr val="74659A"/>
          </a:solidFill>
          <a:ln>
            <a:noFill/>
          </a:ln>
        </p:spPr>
        <p:txBody>
          <a:bodyPr anchorCtr="0" anchor="ctr" bIns="0" lIns="0" spcFirstLastPara="1" rIns="0" wrap="square" tIns="0">
            <a:noAutofit/>
          </a:bodyPr>
          <a:lstStyle/>
          <a:p>
            <a:pPr indent="0" lvl="0" marL="0" marR="0" rtl="0" algn="l">
              <a:lnSpc>
                <a:spcPct val="100000"/>
              </a:lnSpc>
              <a:spcBef>
                <a:spcPts val="0"/>
              </a:spcBef>
              <a:spcAft>
                <a:spcPts val="0"/>
              </a:spcAft>
              <a:buClr>
                <a:schemeClr val="accent1"/>
              </a:buClr>
              <a:buSzPts val="1400"/>
              <a:buFont typeface="Calibri"/>
              <a:buNone/>
            </a:pPr>
            <a:r>
              <a:t/>
            </a:r>
            <a:endParaRPr b="0" i="0" sz="1400" u="none" cap="none" strike="noStrike">
              <a:solidFill>
                <a:schemeClr val="accent1"/>
              </a:solidFill>
              <a:latin typeface="Arial"/>
              <a:ea typeface="Arial"/>
              <a:cs typeface="Arial"/>
              <a:sym typeface="Arial"/>
            </a:endParaRPr>
          </a:p>
        </p:txBody>
      </p:sp>
      <p:sp>
        <p:nvSpPr>
          <p:cNvPr id="219" name="Google Shape;219;p30"/>
          <p:cNvSpPr/>
          <p:nvPr/>
        </p:nvSpPr>
        <p:spPr>
          <a:xfrm>
            <a:off x="23805" y="9076427"/>
            <a:ext cx="7535870" cy="1615387"/>
          </a:xfrm>
          <a:prstGeom prst="rect">
            <a:avLst/>
          </a:prstGeom>
          <a:solidFill>
            <a:srgbClr val="FFFFFF"/>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FFFFFF"/>
              </a:buClr>
              <a:buSzPts val="1400"/>
              <a:buFont typeface="Calibri"/>
              <a:buNone/>
            </a:pPr>
            <a:r>
              <a:t/>
            </a:r>
            <a:endParaRPr b="0" i="0" sz="1400" u="none" cap="none" strike="noStrike">
              <a:solidFill>
                <a:schemeClr val="accent1"/>
              </a:solidFill>
              <a:latin typeface="Arial"/>
              <a:ea typeface="Arial"/>
              <a:cs typeface="Arial"/>
              <a:sym typeface="Arial"/>
            </a:endParaRPr>
          </a:p>
        </p:txBody>
      </p:sp>
      <p:sp>
        <p:nvSpPr>
          <p:cNvPr id="220" name="Google Shape;220;p30"/>
          <p:cNvSpPr txBox="1"/>
          <p:nvPr>
            <p:ph idx="1" type="body"/>
          </p:nvPr>
        </p:nvSpPr>
        <p:spPr>
          <a:xfrm>
            <a:off x="5297322" y="2639355"/>
            <a:ext cx="6484269" cy="2253044"/>
          </a:xfrm>
          <a:prstGeom prst="rect">
            <a:avLst/>
          </a:prstGeom>
          <a:noFill/>
          <a:ln>
            <a:noFill/>
          </a:ln>
        </p:spPr>
        <p:txBody>
          <a:bodyPr anchorCtr="0" anchor="t" bIns="45675" lIns="45675" spcFirstLastPara="1" rIns="45675" wrap="square" tIns="45675">
            <a:normAutofit/>
          </a:bodyPr>
          <a:lstStyle>
            <a:lvl1pPr indent="-228600" lvl="0" marL="457200" algn="l">
              <a:lnSpc>
                <a:spcPct val="90000"/>
              </a:lnSpc>
              <a:spcBef>
                <a:spcPts val="1000"/>
              </a:spcBef>
              <a:spcAft>
                <a:spcPts val="0"/>
              </a:spcAft>
              <a:buClr>
                <a:srgbClr val="FFFFFF"/>
              </a:buClr>
              <a:buSzPts val="4800"/>
              <a:buFont typeface="Calibri"/>
              <a:buNone/>
              <a:defRPr sz="4800">
                <a:solidFill>
                  <a:srgbClr val="FFFFFF"/>
                </a:solidFill>
                <a:latin typeface="Calibri"/>
                <a:ea typeface="Calibri"/>
                <a:cs typeface="Calibri"/>
                <a:sym typeface="Calibri"/>
              </a:defRPr>
            </a:lvl1pPr>
            <a:lvl2pPr indent="-533400" lvl="1" marL="914400" algn="l">
              <a:lnSpc>
                <a:spcPct val="90000"/>
              </a:lnSpc>
              <a:spcBef>
                <a:spcPts val="1000"/>
              </a:spcBef>
              <a:spcAft>
                <a:spcPts val="0"/>
              </a:spcAft>
              <a:buClr>
                <a:srgbClr val="FFFFFF"/>
              </a:buClr>
              <a:buSzPts val="4800"/>
              <a:buFont typeface="Calibri"/>
              <a:buChar char="•"/>
              <a:defRPr sz="4800">
                <a:solidFill>
                  <a:srgbClr val="FFFFFF"/>
                </a:solidFill>
                <a:latin typeface="Calibri"/>
                <a:ea typeface="Calibri"/>
                <a:cs typeface="Calibri"/>
                <a:sym typeface="Calibri"/>
              </a:defRPr>
            </a:lvl2pPr>
            <a:lvl3pPr indent="-533400" lvl="2" marL="1371600" algn="l">
              <a:lnSpc>
                <a:spcPct val="90000"/>
              </a:lnSpc>
              <a:spcBef>
                <a:spcPts val="1000"/>
              </a:spcBef>
              <a:spcAft>
                <a:spcPts val="0"/>
              </a:spcAft>
              <a:buClr>
                <a:srgbClr val="FFFFFF"/>
              </a:buClr>
              <a:buSzPts val="4800"/>
              <a:buFont typeface="Calibri"/>
              <a:buChar char="•"/>
              <a:defRPr sz="4800">
                <a:solidFill>
                  <a:srgbClr val="FFFFFF"/>
                </a:solidFill>
                <a:latin typeface="Calibri"/>
                <a:ea typeface="Calibri"/>
                <a:cs typeface="Calibri"/>
                <a:sym typeface="Calibri"/>
              </a:defRPr>
            </a:lvl3pPr>
            <a:lvl4pPr indent="-533400" lvl="3" marL="1828800" algn="l">
              <a:lnSpc>
                <a:spcPct val="90000"/>
              </a:lnSpc>
              <a:spcBef>
                <a:spcPts val="1000"/>
              </a:spcBef>
              <a:spcAft>
                <a:spcPts val="0"/>
              </a:spcAft>
              <a:buClr>
                <a:srgbClr val="FFFFFF"/>
              </a:buClr>
              <a:buSzPts val="4800"/>
              <a:buFont typeface="Calibri"/>
              <a:buChar char="•"/>
              <a:defRPr sz="4800">
                <a:solidFill>
                  <a:srgbClr val="FFFFFF"/>
                </a:solidFill>
                <a:latin typeface="Calibri"/>
                <a:ea typeface="Calibri"/>
                <a:cs typeface="Calibri"/>
                <a:sym typeface="Calibri"/>
              </a:defRPr>
            </a:lvl4pPr>
            <a:lvl5pPr indent="-533400" lvl="4" marL="2286000" algn="l">
              <a:lnSpc>
                <a:spcPct val="90000"/>
              </a:lnSpc>
              <a:spcBef>
                <a:spcPts val="1000"/>
              </a:spcBef>
              <a:spcAft>
                <a:spcPts val="0"/>
              </a:spcAft>
              <a:buClr>
                <a:srgbClr val="FFFFFF"/>
              </a:buClr>
              <a:buSzPts val="4800"/>
              <a:buFont typeface="Calibri"/>
              <a:buChar char="•"/>
              <a:defRPr sz="4800">
                <a:solidFill>
                  <a:srgbClr val="FFFFFF"/>
                </a:solidFill>
                <a:latin typeface="Calibri"/>
                <a:ea typeface="Calibri"/>
                <a:cs typeface="Calibri"/>
                <a:sym typeface="Calibri"/>
              </a:defRPr>
            </a:lvl5pPr>
            <a:lvl6pPr indent="-228600" lvl="5" marL="2743200" algn="l">
              <a:lnSpc>
                <a:spcPct val="100000"/>
              </a:lnSpc>
              <a:spcBef>
                <a:spcPts val="0"/>
              </a:spcBef>
              <a:spcAft>
                <a:spcPts val="0"/>
              </a:spcAft>
              <a:buClr>
                <a:srgbClr val="000000"/>
              </a:buClr>
              <a:buSzPts val="1800"/>
              <a:buNone/>
              <a:defRPr/>
            </a:lvl6pPr>
            <a:lvl7pPr indent="-228600" lvl="6" marL="3200400" algn="l">
              <a:lnSpc>
                <a:spcPct val="100000"/>
              </a:lnSpc>
              <a:spcBef>
                <a:spcPts val="0"/>
              </a:spcBef>
              <a:spcAft>
                <a:spcPts val="0"/>
              </a:spcAft>
              <a:buClr>
                <a:srgbClr val="000000"/>
              </a:buClr>
              <a:buSzPts val="1800"/>
              <a:buNone/>
              <a:defRPr/>
            </a:lvl7pPr>
            <a:lvl8pPr indent="-228600" lvl="7" marL="3657600" algn="l">
              <a:lnSpc>
                <a:spcPct val="100000"/>
              </a:lnSpc>
              <a:spcBef>
                <a:spcPts val="0"/>
              </a:spcBef>
              <a:spcAft>
                <a:spcPts val="0"/>
              </a:spcAft>
              <a:buClr>
                <a:srgbClr val="000000"/>
              </a:buClr>
              <a:buSzPts val="1800"/>
              <a:buNone/>
              <a:defRPr/>
            </a:lvl8pPr>
            <a:lvl9pPr indent="-228600" lvl="8" marL="4114800" algn="l">
              <a:lnSpc>
                <a:spcPct val="100000"/>
              </a:lnSpc>
              <a:spcBef>
                <a:spcPts val="0"/>
              </a:spcBef>
              <a:spcAft>
                <a:spcPts val="0"/>
              </a:spcAft>
              <a:buClr>
                <a:srgbClr val="000000"/>
              </a:buClr>
              <a:buSzPts val="1800"/>
              <a:buNone/>
              <a:defRPr/>
            </a:lvl9pPr>
          </a:lstStyle>
          <a:p/>
        </p:txBody>
      </p:sp>
      <p:sp>
        <p:nvSpPr>
          <p:cNvPr id="221" name="Google Shape;221;p30"/>
          <p:cNvSpPr txBox="1"/>
          <p:nvPr>
            <p:ph idx="2" type="body"/>
          </p:nvPr>
        </p:nvSpPr>
        <p:spPr>
          <a:xfrm>
            <a:off x="891654" y="1020927"/>
            <a:ext cx="2066907" cy="582222"/>
          </a:xfrm>
          <a:prstGeom prst="rect">
            <a:avLst/>
          </a:prstGeom>
          <a:noFill/>
          <a:ln>
            <a:noFill/>
          </a:ln>
        </p:spPr>
        <p:txBody>
          <a:bodyPr anchorCtr="0" anchor="t" bIns="45675" lIns="45675" spcFirstLastPara="1" rIns="45675" wrap="square" tIns="45675">
            <a:normAutofit/>
          </a:bodyPr>
          <a:lstStyle>
            <a:lvl1pPr indent="-228600" lvl="0" marL="457200" algn="l">
              <a:lnSpc>
                <a:spcPct val="100000"/>
              </a:lnSpc>
              <a:spcBef>
                <a:spcPts val="0"/>
              </a:spcBef>
              <a:spcAft>
                <a:spcPts val="0"/>
              </a:spcAft>
              <a:buClr>
                <a:srgbClr val="000000"/>
              </a:buClr>
              <a:buSzPts val="1800"/>
              <a:buNone/>
              <a:defRPr/>
            </a:lvl1pPr>
            <a:lvl2pPr indent="-228600" lvl="1" marL="914400" algn="l">
              <a:lnSpc>
                <a:spcPct val="100000"/>
              </a:lnSpc>
              <a:spcBef>
                <a:spcPts val="0"/>
              </a:spcBef>
              <a:spcAft>
                <a:spcPts val="0"/>
              </a:spcAft>
              <a:buClr>
                <a:srgbClr val="000000"/>
              </a:buClr>
              <a:buSzPts val="1800"/>
              <a:buNone/>
              <a:defRPr/>
            </a:lvl2pPr>
            <a:lvl3pPr indent="-228600" lvl="2" marL="1371600" algn="l">
              <a:lnSpc>
                <a:spcPct val="100000"/>
              </a:lnSpc>
              <a:spcBef>
                <a:spcPts val="0"/>
              </a:spcBef>
              <a:spcAft>
                <a:spcPts val="0"/>
              </a:spcAft>
              <a:buClr>
                <a:srgbClr val="000000"/>
              </a:buClr>
              <a:buSzPts val="1800"/>
              <a:buNone/>
              <a:defRPr/>
            </a:lvl3pPr>
            <a:lvl4pPr indent="-228600" lvl="3" marL="1828800" algn="l">
              <a:lnSpc>
                <a:spcPct val="100000"/>
              </a:lnSpc>
              <a:spcBef>
                <a:spcPts val="0"/>
              </a:spcBef>
              <a:spcAft>
                <a:spcPts val="0"/>
              </a:spcAft>
              <a:buClr>
                <a:srgbClr val="000000"/>
              </a:buClr>
              <a:buSzPts val="1800"/>
              <a:buNone/>
              <a:defRPr/>
            </a:lvl4pPr>
            <a:lvl5pPr indent="-228600" lvl="4" marL="2286000" algn="l">
              <a:lnSpc>
                <a:spcPct val="100000"/>
              </a:lnSpc>
              <a:spcBef>
                <a:spcPts val="0"/>
              </a:spcBef>
              <a:spcAft>
                <a:spcPts val="0"/>
              </a:spcAft>
              <a:buClr>
                <a:srgbClr val="000000"/>
              </a:buClr>
              <a:buSzPts val="1800"/>
              <a:buNone/>
              <a:defRPr/>
            </a:lvl5pPr>
            <a:lvl6pPr indent="-228600" lvl="5" marL="2743200" algn="l">
              <a:lnSpc>
                <a:spcPct val="100000"/>
              </a:lnSpc>
              <a:spcBef>
                <a:spcPts val="0"/>
              </a:spcBef>
              <a:spcAft>
                <a:spcPts val="0"/>
              </a:spcAft>
              <a:buClr>
                <a:srgbClr val="000000"/>
              </a:buClr>
              <a:buSzPts val="1800"/>
              <a:buNone/>
              <a:defRPr/>
            </a:lvl6pPr>
            <a:lvl7pPr indent="-228600" lvl="6" marL="3200400" algn="l">
              <a:lnSpc>
                <a:spcPct val="100000"/>
              </a:lnSpc>
              <a:spcBef>
                <a:spcPts val="0"/>
              </a:spcBef>
              <a:spcAft>
                <a:spcPts val="0"/>
              </a:spcAft>
              <a:buClr>
                <a:srgbClr val="000000"/>
              </a:buClr>
              <a:buSzPts val="1800"/>
              <a:buNone/>
              <a:defRPr/>
            </a:lvl7pPr>
            <a:lvl8pPr indent="-228600" lvl="7" marL="3657600" algn="l">
              <a:lnSpc>
                <a:spcPct val="100000"/>
              </a:lnSpc>
              <a:spcBef>
                <a:spcPts val="0"/>
              </a:spcBef>
              <a:spcAft>
                <a:spcPts val="0"/>
              </a:spcAft>
              <a:buClr>
                <a:srgbClr val="000000"/>
              </a:buClr>
              <a:buSzPts val="1800"/>
              <a:buNone/>
              <a:defRPr/>
            </a:lvl8pPr>
            <a:lvl9pPr indent="-228600" lvl="8" marL="4114800" algn="l">
              <a:lnSpc>
                <a:spcPct val="100000"/>
              </a:lnSpc>
              <a:spcBef>
                <a:spcPts val="0"/>
              </a:spcBef>
              <a:spcAft>
                <a:spcPts val="0"/>
              </a:spcAft>
              <a:buClr>
                <a:srgbClr val="000000"/>
              </a:buClr>
              <a:buSzPts val="1800"/>
              <a:buNone/>
              <a:defRPr/>
            </a:lvl9pPr>
          </a:lstStyle>
          <a:p/>
        </p:txBody>
      </p:sp>
      <p:sp>
        <p:nvSpPr>
          <p:cNvPr id="222" name="Google Shape;222;p30"/>
          <p:cNvSpPr/>
          <p:nvPr/>
        </p:nvSpPr>
        <p:spPr>
          <a:xfrm>
            <a:off x="-1" y="2892986"/>
            <a:ext cx="5040002" cy="72001"/>
          </a:xfrm>
          <a:custGeom>
            <a:rect b="b" l="l" r="r" t="t"/>
            <a:pathLst>
              <a:path extrusionOk="0" h="21600" w="21600">
                <a:moveTo>
                  <a:pt x="0" y="0"/>
                </a:moveTo>
                <a:lnTo>
                  <a:pt x="21600" y="0"/>
                </a:lnTo>
                <a:cubicBezTo>
                  <a:pt x="21600" y="7200"/>
                  <a:pt x="21600" y="14400"/>
                  <a:pt x="21600" y="21600"/>
                </a:cubicBezTo>
                <a:lnTo>
                  <a:pt x="0" y="21600"/>
                </a:lnTo>
                <a:lnTo>
                  <a:pt x="0" y="0"/>
                </a:lnTo>
                <a:close/>
              </a:path>
            </a:pathLst>
          </a:custGeom>
          <a:solidFill>
            <a:srgbClr val="009AC1"/>
          </a:solidFill>
          <a:ln cap="flat" cmpd="sng" w="9525">
            <a:solidFill>
              <a:srgbClr val="009AC1"/>
            </a:solidFill>
            <a:prstDash val="solid"/>
            <a:miter lim="8000"/>
            <a:headEnd len="sm" w="sm" type="none"/>
            <a:tailEnd len="sm" w="sm" type="none"/>
          </a:ln>
        </p:spPr>
        <p:txBody>
          <a:bodyPr anchorCtr="0" anchor="ctr" bIns="0" lIns="0" spcFirstLastPara="1" rIns="0" wrap="square" tIns="0">
            <a:noAutofit/>
          </a:bodyPr>
          <a:lstStyle/>
          <a:p>
            <a:pPr indent="0" lvl="0" marL="0" marR="0" rtl="0" algn="l">
              <a:lnSpc>
                <a:spcPct val="100000"/>
              </a:lnSpc>
              <a:spcBef>
                <a:spcPts val="0"/>
              </a:spcBef>
              <a:spcAft>
                <a:spcPts val="0"/>
              </a:spcAft>
              <a:buClr>
                <a:schemeClr val="accent1"/>
              </a:buClr>
              <a:buSzPts val="1400"/>
              <a:buFont typeface="Calibri"/>
              <a:buNone/>
            </a:pPr>
            <a:r>
              <a:t/>
            </a:r>
            <a:endParaRPr b="0" i="0" sz="1400" u="none" cap="none" strike="noStrike">
              <a:solidFill>
                <a:schemeClr val="accent1"/>
              </a:solidFill>
              <a:latin typeface="Arial"/>
              <a:ea typeface="Arial"/>
              <a:cs typeface="Arial"/>
              <a:sym typeface="Arial"/>
            </a:endParaRPr>
          </a:p>
        </p:txBody>
      </p:sp>
      <p:pic>
        <p:nvPicPr>
          <p:cNvPr descr="Google Shape;161;p32" id="223" name="Google Shape;223;p30"/>
          <p:cNvPicPr preferRelativeResize="0"/>
          <p:nvPr/>
        </p:nvPicPr>
        <p:blipFill rotWithShape="1">
          <a:blip r:embed="rId2">
            <a:alphaModFix amt="29000"/>
          </a:blip>
          <a:srcRect b="20548" l="65356" r="5409" t="0"/>
          <a:stretch/>
        </p:blipFill>
        <p:spPr>
          <a:xfrm>
            <a:off x="9402416" y="2097299"/>
            <a:ext cx="2789583" cy="4056756"/>
          </a:xfrm>
          <a:prstGeom prst="rect">
            <a:avLst/>
          </a:prstGeom>
          <a:noFill/>
          <a:ln>
            <a:noFill/>
          </a:ln>
        </p:spPr>
      </p:pic>
      <p:sp>
        <p:nvSpPr>
          <p:cNvPr id="224" name="Google Shape;224;p30"/>
          <p:cNvSpPr txBox="1"/>
          <p:nvPr>
            <p:ph idx="12" type="sldNum"/>
          </p:nvPr>
        </p:nvSpPr>
        <p:spPr>
          <a:xfrm>
            <a:off x="5892800" y="6172200"/>
            <a:ext cx="2844800" cy="368301"/>
          </a:xfrm>
          <a:prstGeom prst="rect">
            <a:avLst/>
          </a:prstGeom>
          <a:noFill/>
          <a:ln>
            <a:noFill/>
          </a:ln>
        </p:spPr>
        <p:txBody>
          <a:bodyPr anchorCtr="0" anchor="ctr" bIns="45700" lIns="45700" spcFirstLastPara="1" rIns="45700" wrap="square" tIns="45700">
            <a:sp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000000"/>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000000"/>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000000"/>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000000"/>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000000"/>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000000"/>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000000"/>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000000"/>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000000"/>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Laptop Slide" showMasterSp="0">
  <p:cSld name="Laptop Slide">
    <p:spTree>
      <p:nvGrpSpPr>
        <p:cNvPr id="225" name="Shape 225"/>
        <p:cNvGrpSpPr/>
        <p:nvPr/>
      </p:nvGrpSpPr>
      <p:grpSpPr>
        <a:xfrm>
          <a:off x="0" y="0"/>
          <a:ext cx="0" cy="0"/>
          <a:chOff x="0" y="0"/>
          <a:chExt cx="0" cy="0"/>
        </a:xfrm>
      </p:grpSpPr>
      <p:sp>
        <p:nvSpPr>
          <p:cNvPr id="226" name="Google Shape;226;p31"/>
          <p:cNvSpPr txBox="1"/>
          <p:nvPr/>
        </p:nvSpPr>
        <p:spPr>
          <a:xfrm rot="-5400000">
            <a:off x="10305512" y="4843384"/>
            <a:ext cx="3173497" cy="231101"/>
          </a:xfrm>
          <a:prstGeom prst="rect">
            <a:avLst/>
          </a:prstGeom>
          <a:noFill/>
          <a:ln>
            <a:noFill/>
          </a:ln>
        </p:spPr>
        <p:txBody>
          <a:bodyPr anchorCtr="0" anchor="t" bIns="45675" lIns="45675" spcFirstLastPara="1" rIns="45675" wrap="square" tIns="45675">
            <a:spAutoFit/>
          </a:bodyPr>
          <a:lstStyle/>
          <a:p>
            <a:pPr indent="0" lvl="0" marL="0" marR="0" rtl="0" algn="l">
              <a:lnSpc>
                <a:spcPct val="100000"/>
              </a:lnSpc>
              <a:spcBef>
                <a:spcPts val="0"/>
              </a:spcBef>
              <a:spcAft>
                <a:spcPts val="0"/>
              </a:spcAft>
              <a:buClr>
                <a:srgbClr val="262626"/>
              </a:buClr>
              <a:buSzPts val="1000"/>
              <a:buFont typeface="Calibri"/>
              <a:buNone/>
            </a:pPr>
            <a:r>
              <a:rPr b="0" i="0" lang="en-US" sz="1000" u="none" cap="none" strike="noStrike">
                <a:solidFill>
                  <a:srgbClr val="262626"/>
                </a:solidFill>
                <a:latin typeface="Calibri"/>
                <a:ea typeface="Calibri"/>
                <a:cs typeface="Calibri"/>
                <a:sym typeface="Calibri"/>
              </a:rPr>
              <a:t>surviving digital</a:t>
            </a:r>
            <a:endParaRPr b="0" i="0" sz="1400" u="none" cap="none" strike="noStrike">
              <a:solidFill>
                <a:srgbClr val="000000"/>
              </a:solidFill>
              <a:latin typeface="Arial"/>
              <a:ea typeface="Arial"/>
              <a:cs typeface="Arial"/>
              <a:sym typeface="Arial"/>
            </a:endParaRPr>
          </a:p>
        </p:txBody>
      </p:sp>
      <p:cxnSp>
        <p:nvCxnSpPr>
          <p:cNvPr id="227" name="Google Shape;227;p31"/>
          <p:cNvCxnSpPr/>
          <p:nvPr/>
        </p:nvCxnSpPr>
        <p:spPr>
          <a:xfrm flipH="1">
            <a:off x="11791088" y="6609817"/>
            <a:ext cx="224150" cy="1"/>
          </a:xfrm>
          <a:prstGeom prst="straightConnector1">
            <a:avLst/>
          </a:prstGeom>
          <a:noFill/>
          <a:ln cap="flat" cmpd="sng" w="9525">
            <a:solidFill>
              <a:srgbClr val="009AC1"/>
            </a:solidFill>
            <a:prstDash val="solid"/>
            <a:miter lim="400000"/>
            <a:headEnd len="sm" w="sm" type="none"/>
            <a:tailEnd len="sm" w="sm" type="none"/>
          </a:ln>
        </p:spPr>
      </p:cxnSp>
      <p:sp>
        <p:nvSpPr>
          <p:cNvPr id="228" name="Google Shape;228;p31"/>
          <p:cNvSpPr/>
          <p:nvPr/>
        </p:nvSpPr>
        <p:spPr>
          <a:xfrm>
            <a:off x="3058634" y="1"/>
            <a:ext cx="8439109" cy="6858007"/>
          </a:xfrm>
          <a:prstGeom prst="rect">
            <a:avLst/>
          </a:prstGeom>
          <a:solidFill>
            <a:srgbClr val="74659A"/>
          </a:solidFill>
          <a:ln>
            <a:noFill/>
          </a:ln>
        </p:spPr>
        <p:txBody>
          <a:bodyPr anchorCtr="0" anchor="ctr" bIns="0" lIns="0" spcFirstLastPara="1" rIns="0" wrap="square" tIns="0">
            <a:noAutofit/>
          </a:bodyPr>
          <a:lstStyle/>
          <a:p>
            <a:pPr indent="0" lvl="0" marL="0" marR="0" rtl="0" algn="l">
              <a:lnSpc>
                <a:spcPct val="100000"/>
              </a:lnSpc>
              <a:spcBef>
                <a:spcPts val="0"/>
              </a:spcBef>
              <a:spcAft>
                <a:spcPts val="0"/>
              </a:spcAft>
              <a:buClr>
                <a:schemeClr val="accent1"/>
              </a:buClr>
              <a:buSzPts val="1400"/>
              <a:buFont typeface="Calibri"/>
              <a:buNone/>
            </a:pPr>
            <a:r>
              <a:t/>
            </a:r>
            <a:endParaRPr b="0" i="0" sz="1400" u="none" cap="none" strike="noStrike">
              <a:solidFill>
                <a:schemeClr val="accent1"/>
              </a:solidFill>
              <a:latin typeface="Arial"/>
              <a:ea typeface="Arial"/>
              <a:cs typeface="Arial"/>
              <a:sym typeface="Arial"/>
            </a:endParaRPr>
          </a:p>
        </p:txBody>
      </p:sp>
      <p:sp>
        <p:nvSpPr>
          <p:cNvPr id="229" name="Google Shape;229;p31"/>
          <p:cNvSpPr txBox="1"/>
          <p:nvPr>
            <p:ph idx="1" type="body"/>
          </p:nvPr>
        </p:nvSpPr>
        <p:spPr>
          <a:xfrm>
            <a:off x="5943600" y="2076098"/>
            <a:ext cx="4867012" cy="3913188"/>
          </a:xfrm>
          <a:prstGeom prst="rect">
            <a:avLst/>
          </a:prstGeom>
          <a:noFill/>
          <a:ln>
            <a:noFill/>
          </a:ln>
        </p:spPr>
        <p:txBody>
          <a:bodyPr anchorCtr="0" anchor="t" bIns="45675" lIns="45675" spcFirstLastPara="1" rIns="45675" wrap="square" tIns="45675">
            <a:normAutofit/>
          </a:bodyPr>
          <a:lstStyle>
            <a:lvl1pPr indent="-228600" lvl="0" marL="457200" algn="l">
              <a:lnSpc>
                <a:spcPct val="90000"/>
              </a:lnSpc>
              <a:spcBef>
                <a:spcPts val="1000"/>
              </a:spcBef>
              <a:spcAft>
                <a:spcPts val="0"/>
              </a:spcAft>
              <a:buClr>
                <a:srgbClr val="FFFFFF"/>
              </a:buClr>
              <a:buSzPts val="2400"/>
              <a:buFont typeface="Calibri"/>
              <a:buNone/>
              <a:defRPr sz="2400">
                <a:solidFill>
                  <a:srgbClr val="FFFFFF"/>
                </a:solidFill>
                <a:latin typeface="Calibri"/>
                <a:ea typeface="Calibri"/>
                <a:cs typeface="Calibri"/>
                <a:sym typeface="Calibri"/>
              </a:defRPr>
            </a:lvl1pPr>
            <a:lvl2pPr indent="-228600" lvl="1" marL="914400" algn="l">
              <a:lnSpc>
                <a:spcPct val="90000"/>
              </a:lnSpc>
              <a:spcBef>
                <a:spcPts val="1000"/>
              </a:spcBef>
              <a:spcAft>
                <a:spcPts val="0"/>
              </a:spcAft>
              <a:buClr>
                <a:srgbClr val="FFFFFF"/>
              </a:buClr>
              <a:buSzPts val="2400"/>
              <a:buFont typeface="Calibri"/>
              <a:buNone/>
              <a:defRPr sz="2400">
                <a:solidFill>
                  <a:srgbClr val="FFFFFF"/>
                </a:solidFill>
                <a:latin typeface="Calibri"/>
                <a:ea typeface="Calibri"/>
                <a:cs typeface="Calibri"/>
                <a:sym typeface="Calibri"/>
              </a:defRPr>
            </a:lvl2pPr>
            <a:lvl3pPr indent="-228600" lvl="2" marL="1371600" algn="l">
              <a:lnSpc>
                <a:spcPct val="90000"/>
              </a:lnSpc>
              <a:spcBef>
                <a:spcPts val="1000"/>
              </a:spcBef>
              <a:spcAft>
                <a:spcPts val="0"/>
              </a:spcAft>
              <a:buClr>
                <a:srgbClr val="FFFFFF"/>
              </a:buClr>
              <a:buSzPts val="2400"/>
              <a:buFont typeface="Calibri"/>
              <a:buNone/>
              <a:defRPr sz="2400">
                <a:solidFill>
                  <a:srgbClr val="FFFFFF"/>
                </a:solidFill>
                <a:latin typeface="Calibri"/>
                <a:ea typeface="Calibri"/>
                <a:cs typeface="Calibri"/>
                <a:sym typeface="Calibri"/>
              </a:defRPr>
            </a:lvl3pPr>
            <a:lvl4pPr indent="-228600" lvl="3" marL="1828800" algn="l">
              <a:lnSpc>
                <a:spcPct val="90000"/>
              </a:lnSpc>
              <a:spcBef>
                <a:spcPts val="1000"/>
              </a:spcBef>
              <a:spcAft>
                <a:spcPts val="0"/>
              </a:spcAft>
              <a:buClr>
                <a:srgbClr val="FFFFFF"/>
              </a:buClr>
              <a:buSzPts val="2400"/>
              <a:buFont typeface="Calibri"/>
              <a:buNone/>
              <a:defRPr sz="2400">
                <a:solidFill>
                  <a:srgbClr val="FFFFFF"/>
                </a:solidFill>
                <a:latin typeface="Calibri"/>
                <a:ea typeface="Calibri"/>
                <a:cs typeface="Calibri"/>
                <a:sym typeface="Calibri"/>
              </a:defRPr>
            </a:lvl4pPr>
            <a:lvl5pPr indent="-228600" lvl="4" marL="2286000" algn="l">
              <a:lnSpc>
                <a:spcPct val="90000"/>
              </a:lnSpc>
              <a:spcBef>
                <a:spcPts val="1000"/>
              </a:spcBef>
              <a:spcAft>
                <a:spcPts val="0"/>
              </a:spcAft>
              <a:buClr>
                <a:srgbClr val="FFFFFF"/>
              </a:buClr>
              <a:buSzPts val="2400"/>
              <a:buFont typeface="Calibri"/>
              <a:buNone/>
              <a:defRPr sz="2400">
                <a:solidFill>
                  <a:srgbClr val="FFFFFF"/>
                </a:solidFill>
                <a:latin typeface="Calibri"/>
                <a:ea typeface="Calibri"/>
                <a:cs typeface="Calibri"/>
                <a:sym typeface="Calibri"/>
              </a:defRPr>
            </a:lvl5pPr>
            <a:lvl6pPr indent="-228600" lvl="5" marL="2743200" algn="l">
              <a:lnSpc>
                <a:spcPct val="100000"/>
              </a:lnSpc>
              <a:spcBef>
                <a:spcPts val="0"/>
              </a:spcBef>
              <a:spcAft>
                <a:spcPts val="0"/>
              </a:spcAft>
              <a:buClr>
                <a:srgbClr val="000000"/>
              </a:buClr>
              <a:buSzPts val="1800"/>
              <a:buNone/>
              <a:defRPr/>
            </a:lvl6pPr>
            <a:lvl7pPr indent="-228600" lvl="6" marL="3200400" algn="l">
              <a:lnSpc>
                <a:spcPct val="100000"/>
              </a:lnSpc>
              <a:spcBef>
                <a:spcPts val="0"/>
              </a:spcBef>
              <a:spcAft>
                <a:spcPts val="0"/>
              </a:spcAft>
              <a:buClr>
                <a:srgbClr val="000000"/>
              </a:buClr>
              <a:buSzPts val="1800"/>
              <a:buNone/>
              <a:defRPr/>
            </a:lvl7pPr>
            <a:lvl8pPr indent="-228600" lvl="7" marL="3657600" algn="l">
              <a:lnSpc>
                <a:spcPct val="100000"/>
              </a:lnSpc>
              <a:spcBef>
                <a:spcPts val="0"/>
              </a:spcBef>
              <a:spcAft>
                <a:spcPts val="0"/>
              </a:spcAft>
              <a:buClr>
                <a:srgbClr val="000000"/>
              </a:buClr>
              <a:buSzPts val="1800"/>
              <a:buNone/>
              <a:defRPr/>
            </a:lvl8pPr>
            <a:lvl9pPr indent="-228600" lvl="8" marL="4114800" algn="l">
              <a:lnSpc>
                <a:spcPct val="100000"/>
              </a:lnSpc>
              <a:spcBef>
                <a:spcPts val="0"/>
              </a:spcBef>
              <a:spcAft>
                <a:spcPts val="0"/>
              </a:spcAft>
              <a:buClr>
                <a:srgbClr val="000000"/>
              </a:buClr>
              <a:buSzPts val="1800"/>
              <a:buNone/>
              <a:defRPr/>
            </a:lvl9pPr>
          </a:lstStyle>
          <a:p/>
        </p:txBody>
      </p:sp>
      <p:sp>
        <p:nvSpPr>
          <p:cNvPr id="230" name="Google Shape;230;p31"/>
          <p:cNvSpPr txBox="1"/>
          <p:nvPr>
            <p:ph idx="2" type="body"/>
          </p:nvPr>
        </p:nvSpPr>
        <p:spPr>
          <a:xfrm>
            <a:off x="5943601" y="647038"/>
            <a:ext cx="4990999" cy="992653"/>
          </a:xfrm>
          <a:prstGeom prst="rect">
            <a:avLst/>
          </a:prstGeom>
          <a:noFill/>
          <a:ln>
            <a:noFill/>
          </a:ln>
        </p:spPr>
        <p:txBody>
          <a:bodyPr anchorCtr="0" anchor="t" bIns="45675" lIns="45675" spcFirstLastPara="1" rIns="45675" wrap="square" tIns="45675">
            <a:normAutofit/>
          </a:bodyPr>
          <a:lstStyle>
            <a:lvl1pPr indent="-228600" lvl="0" marL="457200" algn="l">
              <a:lnSpc>
                <a:spcPct val="100000"/>
              </a:lnSpc>
              <a:spcBef>
                <a:spcPts val="0"/>
              </a:spcBef>
              <a:spcAft>
                <a:spcPts val="0"/>
              </a:spcAft>
              <a:buClr>
                <a:srgbClr val="000000"/>
              </a:buClr>
              <a:buSzPts val="1800"/>
              <a:buNone/>
              <a:defRPr/>
            </a:lvl1pPr>
            <a:lvl2pPr indent="-228600" lvl="1" marL="914400" algn="l">
              <a:lnSpc>
                <a:spcPct val="100000"/>
              </a:lnSpc>
              <a:spcBef>
                <a:spcPts val="0"/>
              </a:spcBef>
              <a:spcAft>
                <a:spcPts val="0"/>
              </a:spcAft>
              <a:buClr>
                <a:srgbClr val="000000"/>
              </a:buClr>
              <a:buSzPts val="1800"/>
              <a:buNone/>
              <a:defRPr/>
            </a:lvl2pPr>
            <a:lvl3pPr indent="-228600" lvl="2" marL="1371600" algn="l">
              <a:lnSpc>
                <a:spcPct val="100000"/>
              </a:lnSpc>
              <a:spcBef>
                <a:spcPts val="0"/>
              </a:spcBef>
              <a:spcAft>
                <a:spcPts val="0"/>
              </a:spcAft>
              <a:buClr>
                <a:srgbClr val="000000"/>
              </a:buClr>
              <a:buSzPts val="1800"/>
              <a:buNone/>
              <a:defRPr/>
            </a:lvl3pPr>
            <a:lvl4pPr indent="-228600" lvl="3" marL="1828800" algn="l">
              <a:lnSpc>
                <a:spcPct val="100000"/>
              </a:lnSpc>
              <a:spcBef>
                <a:spcPts val="0"/>
              </a:spcBef>
              <a:spcAft>
                <a:spcPts val="0"/>
              </a:spcAft>
              <a:buClr>
                <a:srgbClr val="000000"/>
              </a:buClr>
              <a:buSzPts val="1800"/>
              <a:buNone/>
              <a:defRPr/>
            </a:lvl4pPr>
            <a:lvl5pPr indent="-228600" lvl="4" marL="2286000" algn="l">
              <a:lnSpc>
                <a:spcPct val="100000"/>
              </a:lnSpc>
              <a:spcBef>
                <a:spcPts val="0"/>
              </a:spcBef>
              <a:spcAft>
                <a:spcPts val="0"/>
              </a:spcAft>
              <a:buClr>
                <a:srgbClr val="000000"/>
              </a:buClr>
              <a:buSzPts val="1800"/>
              <a:buNone/>
              <a:defRPr/>
            </a:lvl5pPr>
            <a:lvl6pPr indent="-228600" lvl="5" marL="2743200" algn="l">
              <a:lnSpc>
                <a:spcPct val="100000"/>
              </a:lnSpc>
              <a:spcBef>
                <a:spcPts val="0"/>
              </a:spcBef>
              <a:spcAft>
                <a:spcPts val="0"/>
              </a:spcAft>
              <a:buClr>
                <a:srgbClr val="000000"/>
              </a:buClr>
              <a:buSzPts val="1800"/>
              <a:buNone/>
              <a:defRPr/>
            </a:lvl6pPr>
            <a:lvl7pPr indent="-228600" lvl="6" marL="3200400" algn="l">
              <a:lnSpc>
                <a:spcPct val="100000"/>
              </a:lnSpc>
              <a:spcBef>
                <a:spcPts val="0"/>
              </a:spcBef>
              <a:spcAft>
                <a:spcPts val="0"/>
              </a:spcAft>
              <a:buClr>
                <a:srgbClr val="000000"/>
              </a:buClr>
              <a:buSzPts val="1800"/>
              <a:buNone/>
              <a:defRPr/>
            </a:lvl7pPr>
            <a:lvl8pPr indent="-228600" lvl="7" marL="3657600" algn="l">
              <a:lnSpc>
                <a:spcPct val="100000"/>
              </a:lnSpc>
              <a:spcBef>
                <a:spcPts val="0"/>
              </a:spcBef>
              <a:spcAft>
                <a:spcPts val="0"/>
              </a:spcAft>
              <a:buClr>
                <a:srgbClr val="000000"/>
              </a:buClr>
              <a:buSzPts val="1800"/>
              <a:buNone/>
              <a:defRPr/>
            </a:lvl8pPr>
            <a:lvl9pPr indent="-228600" lvl="8" marL="4114800" algn="l">
              <a:lnSpc>
                <a:spcPct val="100000"/>
              </a:lnSpc>
              <a:spcBef>
                <a:spcPts val="0"/>
              </a:spcBef>
              <a:spcAft>
                <a:spcPts val="0"/>
              </a:spcAft>
              <a:buClr>
                <a:srgbClr val="000000"/>
              </a:buClr>
              <a:buSzPts val="1800"/>
              <a:buNone/>
              <a:defRPr/>
            </a:lvl9pPr>
          </a:lstStyle>
          <a:p/>
        </p:txBody>
      </p:sp>
      <p:pic>
        <p:nvPicPr>
          <p:cNvPr descr="Google Shape;166;p33" id="231" name="Google Shape;231;p31"/>
          <p:cNvPicPr preferRelativeResize="0"/>
          <p:nvPr/>
        </p:nvPicPr>
        <p:blipFill rotWithShape="1">
          <a:blip r:embed="rId2">
            <a:alphaModFix amt="29000"/>
          </a:blip>
          <a:srcRect b="20546" l="65356" r="0" t="0"/>
          <a:stretch/>
        </p:blipFill>
        <p:spPr>
          <a:xfrm>
            <a:off x="2993627" y="2801223"/>
            <a:ext cx="3305793" cy="4056777"/>
          </a:xfrm>
          <a:prstGeom prst="rect">
            <a:avLst/>
          </a:prstGeom>
          <a:noFill/>
          <a:ln>
            <a:noFill/>
          </a:ln>
        </p:spPr>
      </p:pic>
      <p:pic>
        <p:nvPicPr>
          <p:cNvPr descr="Google Shape;167;p33" id="232" name="Google Shape;232;p31"/>
          <p:cNvPicPr preferRelativeResize="0"/>
          <p:nvPr/>
        </p:nvPicPr>
        <p:blipFill rotWithShape="1">
          <a:blip r:embed="rId3">
            <a:alphaModFix/>
          </a:blip>
          <a:srcRect b="11083" l="0" r="29196" t="15976"/>
          <a:stretch/>
        </p:blipFill>
        <p:spPr>
          <a:xfrm flipH="1">
            <a:off x="-1" y="1333922"/>
            <a:ext cx="6704767" cy="5375658"/>
          </a:xfrm>
          <a:prstGeom prst="rect">
            <a:avLst/>
          </a:prstGeom>
          <a:noFill/>
          <a:ln>
            <a:noFill/>
          </a:ln>
        </p:spPr>
      </p:pic>
      <p:sp>
        <p:nvSpPr>
          <p:cNvPr id="233" name="Google Shape;233;p31"/>
          <p:cNvSpPr/>
          <p:nvPr>
            <p:ph idx="3" type="pic"/>
          </p:nvPr>
        </p:nvSpPr>
        <p:spPr>
          <a:xfrm>
            <a:off x="0" y="1561017"/>
            <a:ext cx="5130800" cy="3913189"/>
          </a:xfrm>
          <a:prstGeom prst="rect">
            <a:avLst/>
          </a:prstGeom>
          <a:noFill/>
          <a:ln>
            <a:noFill/>
          </a:ln>
        </p:spPr>
      </p:sp>
      <p:sp>
        <p:nvSpPr>
          <p:cNvPr id="234" name="Google Shape;234;p31"/>
          <p:cNvSpPr txBox="1"/>
          <p:nvPr>
            <p:ph idx="12" type="sldNum"/>
          </p:nvPr>
        </p:nvSpPr>
        <p:spPr>
          <a:xfrm>
            <a:off x="5892800" y="6172200"/>
            <a:ext cx="2844800" cy="368301"/>
          </a:xfrm>
          <a:prstGeom prst="rect">
            <a:avLst/>
          </a:prstGeom>
          <a:noFill/>
          <a:ln>
            <a:noFill/>
          </a:ln>
        </p:spPr>
        <p:txBody>
          <a:bodyPr anchorCtr="0" anchor="ctr" bIns="45700" lIns="45700" spcFirstLastPara="1" rIns="45700" wrap="square" tIns="45700">
            <a:sp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000000"/>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000000"/>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000000"/>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000000"/>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000000"/>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000000"/>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000000"/>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000000"/>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000000"/>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hone Slide" showMasterSp="0">
  <p:cSld name="Phone Slide">
    <p:spTree>
      <p:nvGrpSpPr>
        <p:cNvPr id="235" name="Shape 235"/>
        <p:cNvGrpSpPr/>
        <p:nvPr/>
      </p:nvGrpSpPr>
      <p:grpSpPr>
        <a:xfrm>
          <a:off x="0" y="0"/>
          <a:ext cx="0" cy="0"/>
          <a:chOff x="0" y="0"/>
          <a:chExt cx="0" cy="0"/>
        </a:xfrm>
      </p:grpSpPr>
      <p:sp>
        <p:nvSpPr>
          <p:cNvPr id="236" name="Google Shape;236;p32"/>
          <p:cNvSpPr txBox="1"/>
          <p:nvPr/>
        </p:nvSpPr>
        <p:spPr>
          <a:xfrm rot="-5400000">
            <a:off x="10305512" y="4843384"/>
            <a:ext cx="3173497" cy="231101"/>
          </a:xfrm>
          <a:prstGeom prst="rect">
            <a:avLst/>
          </a:prstGeom>
          <a:noFill/>
          <a:ln>
            <a:noFill/>
          </a:ln>
        </p:spPr>
        <p:txBody>
          <a:bodyPr anchorCtr="0" anchor="t" bIns="45675" lIns="45675" spcFirstLastPara="1" rIns="45675" wrap="square" tIns="45675">
            <a:spAutoFit/>
          </a:bodyPr>
          <a:lstStyle/>
          <a:p>
            <a:pPr indent="0" lvl="0" marL="0" marR="0" rtl="0" algn="l">
              <a:lnSpc>
                <a:spcPct val="100000"/>
              </a:lnSpc>
              <a:spcBef>
                <a:spcPts val="0"/>
              </a:spcBef>
              <a:spcAft>
                <a:spcPts val="0"/>
              </a:spcAft>
              <a:buClr>
                <a:srgbClr val="262626"/>
              </a:buClr>
              <a:buSzPts val="1000"/>
              <a:buFont typeface="Calibri"/>
              <a:buNone/>
            </a:pPr>
            <a:r>
              <a:rPr b="0" i="0" lang="en-US" sz="1000" u="none" cap="none" strike="noStrike">
                <a:solidFill>
                  <a:srgbClr val="262626"/>
                </a:solidFill>
                <a:latin typeface="Calibri"/>
                <a:ea typeface="Calibri"/>
                <a:cs typeface="Calibri"/>
                <a:sym typeface="Calibri"/>
              </a:rPr>
              <a:t>surviving digital</a:t>
            </a:r>
            <a:endParaRPr b="0" i="0" sz="1400" u="none" cap="none" strike="noStrike">
              <a:solidFill>
                <a:srgbClr val="000000"/>
              </a:solidFill>
              <a:latin typeface="Arial"/>
              <a:ea typeface="Arial"/>
              <a:cs typeface="Arial"/>
              <a:sym typeface="Arial"/>
            </a:endParaRPr>
          </a:p>
        </p:txBody>
      </p:sp>
      <p:cxnSp>
        <p:nvCxnSpPr>
          <p:cNvPr id="237" name="Google Shape;237;p32"/>
          <p:cNvCxnSpPr/>
          <p:nvPr/>
        </p:nvCxnSpPr>
        <p:spPr>
          <a:xfrm flipH="1">
            <a:off x="11791088" y="6609817"/>
            <a:ext cx="224150" cy="1"/>
          </a:xfrm>
          <a:prstGeom prst="straightConnector1">
            <a:avLst/>
          </a:prstGeom>
          <a:noFill/>
          <a:ln cap="flat" cmpd="sng" w="9525">
            <a:solidFill>
              <a:srgbClr val="009AC1"/>
            </a:solidFill>
            <a:prstDash val="solid"/>
            <a:miter lim="400000"/>
            <a:headEnd len="sm" w="sm" type="none"/>
            <a:tailEnd len="sm" w="sm" type="none"/>
          </a:ln>
        </p:spPr>
      </p:cxnSp>
      <p:sp>
        <p:nvSpPr>
          <p:cNvPr id="238" name="Google Shape;238;p32"/>
          <p:cNvSpPr/>
          <p:nvPr/>
        </p:nvSpPr>
        <p:spPr>
          <a:xfrm>
            <a:off x="0" y="882026"/>
            <a:ext cx="12192015" cy="1437277"/>
          </a:xfrm>
          <a:prstGeom prst="rect">
            <a:avLst/>
          </a:prstGeom>
          <a:solidFill>
            <a:srgbClr val="74659A"/>
          </a:solidFill>
          <a:ln>
            <a:noFill/>
          </a:ln>
        </p:spPr>
        <p:txBody>
          <a:bodyPr anchorCtr="0" anchor="ctr" bIns="0" lIns="0" spcFirstLastPara="1" rIns="0" wrap="square" tIns="0">
            <a:noAutofit/>
          </a:bodyPr>
          <a:lstStyle/>
          <a:p>
            <a:pPr indent="0" lvl="0" marL="0" marR="0" rtl="0" algn="l">
              <a:lnSpc>
                <a:spcPct val="100000"/>
              </a:lnSpc>
              <a:spcBef>
                <a:spcPts val="0"/>
              </a:spcBef>
              <a:spcAft>
                <a:spcPts val="0"/>
              </a:spcAft>
              <a:buClr>
                <a:schemeClr val="accent1"/>
              </a:buClr>
              <a:buSzPts val="1400"/>
              <a:buFont typeface="Calibri"/>
              <a:buNone/>
            </a:pPr>
            <a:r>
              <a:t/>
            </a:r>
            <a:endParaRPr b="0" i="0" sz="1400" u="none" cap="none" strike="noStrike">
              <a:solidFill>
                <a:schemeClr val="accent1"/>
              </a:solidFill>
              <a:latin typeface="Arial"/>
              <a:ea typeface="Arial"/>
              <a:cs typeface="Arial"/>
              <a:sym typeface="Arial"/>
            </a:endParaRPr>
          </a:p>
        </p:txBody>
      </p:sp>
      <p:sp>
        <p:nvSpPr>
          <p:cNvPr id="239" name="Google Shape;239;p32"/>
          <p:cNvSpPr txBox="1"/>
          <p:nvPr>
            <p:ph idx="1" type="body"/>
          </p:nvPr>
        </p:nvSpPr>
        <p:spPr>
          <a:xfrm>
            <a:off x="835670" y="2727701"/>
            <a:ext cx="7178176" cy="3311642"/>
          </a:xfrm>
          <a:prstGeom prst="rect">
            <a:avLst/>
          </a:prstGeom>
          <a:noFill/>
          <a:ln>
            <a:noFill/>
          </a:ln>
        </p:spPr>
        <p:txBody>
          <a:bodyPr anchorCtr="0" anchor="t" bIns="45675" lIns="45675" spcFirstLastPara="1" rIns="45675" wrap="square" tIns="45675">
            <a:normAutofit/>
          </a:bodyPr>
          <a:lstStyle>
            <a:lvl1pPr indent="-228600" lvl="0" marL="457200" algn="l">
              <a:lnSpc>
                <a:spcPct val="90000"/>
              </a:lnSpc>
              <a:spcBef>
                <a:spcPts val="1000"/>
              </a:spcBef>
              <a:spcAft>
                <a:spcPts val="0"/>
              </a:spcAft>
              <a:buClr>
                <a:srgbClr val="262626"/>
              </a:buClr>
              <a:buSzPts val="2400"/>
              <a:buFont typeface="Calibri"/>
              <a:buNone/>
              <a:defRPr sz="2400">
                <a:solidFill>
                  <a:srgbClr val="262626"/>
                </a:solidFill>
                <a:latin typeface="Calibri"/>
                <a:ea typeface="Calibri"/>
                <a:cs typeface="Calibri"/>
                <a:sym typeface="Calibri"/>
              </a:defRPr>
            </a:lvl1pPr>
            <a:lvl2pPr indent="-228600" lvl="1" marL="914400" algn="l">
              <a:lnSpc>
                <a:spcPct val="90000"/>
              </a:lnSpc>
              <a:spcBef>
                <a:spcPts val="1000"/>
              </a:spcBef>
              <a:spcAft>
                <a:spcPts val="0"/>
              </a:spcAft>
              <a:buClr>
                <a:srgbClr val="262626"/>
              </a:buClr>
              <a:buSzPts val="2400"/>
              <a:buFont typeface="Calibri"/>
              <a:buNone/>
              <a:defRPr sz="2400">
                <a:solidFill>
                  <a:srgbClr val="262626"/>
                </a:solidFill>
                <a:latin typeface="Calibri"/>
                <a:ea typeface="Calibri"/>
                <a:cs typeface="Calibri"/>
                <a:sym typeface="Calibri"/>
              </a:defRPr>
            </a:lvl2pPr>
            <a:lvl3pPr indent="-228600" lvl="2" marL="1371600" algn="l">
              <a:lnSpc>
                <a:spcPct val="90000"/>
              </a:lnSpc>
              <a:spcBef>
                <a:spcPts val="1000"/>
              </a:spcBef>
              <a:spcAft>
                <a:spcPts val="0"/>
              </a:spcAft>
              <a:buClr>
                <a:srgbClr val="262626"/>
              </a:buClr>
              <a:buSzPts val="2400"/>
              <a:buFont typeface="Calibri"/>
              <a:buNone/>
              <a:defRPr sz="2400">
                <a:solidFill>
                  <a:srgbClr val="262626"/>
                </a:solidFill>
                <a:latin typeface="Calibri"/>
                <a:ea typeface="Calibri"/>
                <a:cs typeface="Calibri"/>
                <a:sym typeface="Calibri"/>
              </a:defRPr>
            </a:lvl3pPr>
            <a:lvl4pPr indent="-228600" lvl="3" marL="1828800" algn="l">
              <a:lnSpc>
                <a:spcPct val="90000"/>
              </a:lnSpc>
              <a:spcBef>
                <a:spcPts val="1000"/>
              </a:spcBef>
              <a:spcAft>
                <a:spcPts val="0"/>
              </a:spcAft>
              <a:buClr>
                <a:srgbClr val="262626"/>
              </a:buClr>
              <a:buSzPts val="2400"/>
              <a:buFont typeface="Calibri"/>
              <a:buNone/>
              <a:defRPr sz="2400">
                <a:solidFill>
                  <a:srgbClr val="262626"/>
                </a:solidFill>
                <a:latin typeface="Calibri"/>
                <a:ea typeface="Calibri"/>
                <a:cs typeface="Calibri"/>
                <a:sym typeface="Calibri"/>
              </a:defRPr>
            </a:lvl4pPr>
            <a:lvl5pPr indent="-228600" lvl="4" marL="2286000" algn="l">
              <a:lnSpc>
                <a:spcPct val="90000"/>
              </a:lnSpc>
              <a:spcBef>
                <a:spcPts val="1000"/>
              </a:spcBef>
              <a:spcAft>
                <a:spcPts val="0"/>
              </a:spcAft>
              <a:buClr>
                <a:srgbClr val="262626"/>
              </a:buClr>
              <a:buSzPts val="2400"/>
              <a:buFont typeface="Calibri"/>
              <a:buNone/>
              <a:defRPr sz="2400">
                <a:solidFill>
                  <a:srgbClr val="262626"/>
                </a:solidFill>
                <a:latin typeface="Calibri"/>
                <a:ea typeface="Calibri"/>
                <a:cs typeface="Calibri"/>
                <a:sym typeface="Calibri"/>
              </a:defRPr>
            </a:lvl5pPr>
            <a:lvl6pPr indent="-228600" lvl="5" marL="2743200" algn="l">
              <a:lnSpc>
                <a:spcPct val="100000"/>
              </a:lnSpc>
              <a:spcBef>
                <a:spcPts val="0"/>
              </a:spcBef>
              <a:spcAft>
                <a:spcPts val="0"/>
              </a:spcAft>
              <a:buClr>
                <a:srgbClr val="000000"/>
              </a:buClr>
              <a:buSzPts val="1800"/>
              <a:buNone/>
              <a:defRPr/>
            </a:lvl6pPr>
            <a:lvl7pPr indent="-228600" lvl="6" marL="3200400" algn="l">
              <a:lnSpc>
                <a:spcPct val="100000"/>
              </a:lnSpc>
              <a:spcBef>
                <a:spcPts val="0"/>
              </a:spcBef>
              <a:spcAft>
                <a:spcPts val="0"/>
              </a:spcAft>
              <a:buClr>
                <a:srgbClr val="000000"/>
              </a:buClr>
              <a:buSzPts val="1800"/>
              <a:buNone/>
              <a:defRPr/>
            </a:lvl7pPr>
            <a:lvl8pPr indent="-228600" lvl="7" marL="3657600" algn="l">
              <a:lnSpc>
                <a:spcPct val="100000"/>
              </a:lnSpc>
              <a:spcBef>
                <a:spcPts val="0"/>
              </a:spcBef>
              <a:spcAft>
                <a:spcPts val="0"/>
              </a:spcAft>
              <a:buClr>
                <a:srgbClr val="000000"/>
              </a:buClr>
              <a:buSzPts val="1800"/>
              <a:buNone/>
              <a:defRPr/>
            </a:lvl8pPr>
            <a:lvl9pPr indent="-228600" lvl="8" marL="4114800" algn="l">
              <a:lnSpc>
                <a:spcPct val="100000"/>
              </a:lnSpc>
              <a:spcBef>
                <a:spcPts val="0"/>
              </a:spcBef>
              <a:spcAft>
                <a:spcPts val="0"/>
              </a:spcAft>
              <a:buClr>
                <a:srgbClr val="000000"/>
              </a:buClr>
              <a:buSzPts val="1800"/>
              <a:buNone/>
              <a:defRPr/>
            </a:lvl9pPr>
          </a:lstStyle>
          <a:p/>
        </p:txBody>
      </p:sp>
      <p:sp>
        <p:nvSpPr>
          <p:cNvPr id="240" name="Google Shape;240;p32"/>
          <p:cNvSpPr txBox="1"/>
          <p:nvPr>
            <p:ph idx="2" type="body"/>
          </p:nvPr>
        </p:nvSpPr>
        <p:spPr>
          <a:xfrm>
            <a:off x="835671" y="1104336"/>
            <a:ext cx="7178174" cy="1031626"/>
          </a:xfrm>
          <a:prstGeom prst="rect">
            <a:avLst/>
          </a:prstGeom>
          <a:noFill/>
          <a:ln>
            <a:noFill/>
          </a:ln>
        </p:spPr>
        <p:txBody>
          <a:bodyPr anchorCtr="0" anchor="t" bIns="45675" lIns="45675" spcFirstLastPara="1" rIns="45675" wrap="square" tIns="45675">
            <a:normAutofit/>
          </a:bodyPr>
          <a:lstStyle>
            <a:lvl1pPr indent="-228600" lvl="0" marL="457200" algn="l">
              <a:lnSpc>
                <a:spcPct val="100000"/>
              </a:lnSpc>
              <a:spcBef>
                <a:spcPts val="0"/>
              </a:spcBef>
              <a:spcAft>
                <a:spcPts val="0"/>
              </a:spcAft>
              <a:buClr>
                <a:srgbClr val="000000"/>
              </a:buClr>
              <a:buSzPts val="1800"/>
              <a:buNone/>
              <a:defRPr/>
            </a:lvl1pPr>
            <a:lvl2pPr indent="-228600" lvl="1" marL="914400" algn="l">
              <a:lnSpc>
                <a:spcPct val="100000"/>
              </a:lnSpc>
              <a:spcBef>
                <a:spcPts val="0"/>
              </a:spcBef>
              <a:spcAft>
                <a:spcPts val="0"/>
              </a:spcAft>
              <a:buClr>
                <a:srgbClr val="000000"/>
              </a:buClr>
              <a:buSzPts val="1800"/>
              <a:buNone/>
              <a:defRPr/>
            </a:lvl2pPr>
            <a:lvl3pPr indent="-228600" lvl="2" marL="1371600" algn="l">
              <a:lnSpc>
                <a:spcPct val="100000"/>
              </a:lnSpc>
              <a:spcBef>
                <a:spcPts val="0"/>
              </a:spcBef>
              <a:spcAft>
                <a:spcPts val="0"/>
              </a:spcAft>
              <a:buClr>
                <a:srgbClr val="000000"/>
              </a:buClr>
              <a:buSzPts val="1800"/>
              <a:buNone/>
              <a:defRPr/>
            </a:lvl3pPr>
            <a:lvl4pPr indent="-228600" lvl="3" marL="1828800" algn="l">
              <a:lnSpc>
                <a:spcPct val="100000"/>
              </a:lnSpc>
              <a:spcBef>
                <a:spcPts val="0"/>
              </a:spcBef>
              <a:spcAft>
                <a:spcPts val="0"/>
              </a:spcAft>
              <a:buClr>
                <a:srgbClr val="000000"/>
              </a:buClr>
              <a:buSzPts val="1800"/>
              <a:buNone/>
              <a:defRPr/>
            </a:lvl4pPr>
            <a:lvl5pPr indent="-228600" lvl="4" marL="2286000" algn="l">
              <a:lnSpc>
                <a:spcPct val="100000"/>
              </a:lnSpc>
              <a:spcBef>
                <a:spcPts val="0"/>
              </a:spcBef>
              <a:spcAft>
                <a:spcPts val="0"/>
              </a:spcAft>
              <a:buClr>
                <a:srgbClr val="000000"/>
              </a:buClr>
              <a:buSzPts val="1800"/>
              <a:buNone/>
              <a:defRPr/>
            </a:lvl5pPr>
            <a:lvl6pPr indent="-228600" lvl="5" marL="2743200" algn="l">
              <a:lnSpc>
                <a:spcPct val="100000"/>
              </a:lnSpc>
              <a:spcBef>
                <a:spcPts val="0"/>
              </a:spcBef>
              <a:spcAft>
                <a:spcPts val="0"/>
              </a:spcAft>
              <a:buClr>
                <a:srgbClr val="000000"/>
              </a:buClr>
              <a:buSzPts val="1800"/>
              <a:buNone/>
              <a:defRPr/>
            </a:lvl6pPr>
            <a:lvl7pPr indent="-228600" lvl="6" marL="3200400" algn="l">
              <a:lnSpc>
                <a:spcPct val="100000"/>
              </a:lnSpc>
              <a:spcBef>
                <a:spcPts val="0"/>
              </a:spcBef>
              <a:spcAft>
                <a:spcPts val="0"/>
              </a:spcAft>
              <a:buClr>
                <a:srgbClr val="000000"/>
              </a:buClr>
              <a:buSzPts val="1800"/>
              <a:buNone/>
              <a:defRPr/>
            </a:lvl7pPr>
            <a:lvl8pPr indent="-228600" lvl="7" marL="3657600" algn="l">
              <a:lnSpc>
                <a:spcPct val="100000"/>
              </a:lnSpc>
              <a:spcBef>
                <a:spcPts val="0"/>
              </a:spcBef>
              <a:spcAft>
                <a:spcPts val="0"/>
              </a:spcAft>
              <a:buClr>
                <a:srgbClr val="000000"/>
              </a:buClr>
              <a:buSzPts val="1800"/>
              <a:buNone/>
              <a:defRPr/>
            </a:lvl8pPr>
            <a:lvl9pPr indent="-228600" lvl="8" marL="4114800" algn="l">
              <a:lnSpc>
                <a:spcPct val="100000"/>
              </a:lnSpc>
              <a:spcBef>
                <a:spcPts val="0"/>
              </a:spcBef>
              <a:spcAft>
                <a:spcPts val="0"/>
              </a:spcAft>
              <a:buClr>
                <a:srgbClr val="000000"/>
              </a:buClr>
              <a:buSzPts val="1800"/>
              <a:buNone/>
              <a:defRPr/>
            </a:lvl9pPr>
          </a:lstStyle>
          <a:p/>
        </p:txBody>
      </p:sp>
      <p:pic>
        <p:nvPicPr>
          <p:cNvPr descr="Google Shape;173;p34" id="241" name="Google Shape;241;p32"/>
          <p:cNvPicPr preferRelativeResize="0"/>
          <p:nvPr/>
        </p:nvPicPr>
        <p:blipFill rotWithShape="1">
          <a:blip r:embed="rId2">
            <a:alphaModFix/>
          </a:blip>
          <a:srcRect b="0" l="0" r="0" t="0"/>
          <a:stretch/>
        </p:blipFill>
        <p:spPr>
          <a:xfrm>
            <a:off x="7768849" y="226918"/>
            <a:ext cx="4094255" cy="6404165"/>
          </a:xfrm>
          <a:prstGeom prst="rect">
            <a:avLst/>
          </a:prstGeom>
          <a:noFill/>
          <a:ln>
            <a:noFill/>
          </a:ln>
        </p:spPr>
      </p:pic>
      <p:sp>
        <p:nvSpPr>
          <p:cNvPr id="242" name="Google Shape;242;p32"/>
          <p:cNvSpPr/>
          <p:nvPr>
            <p:ph idx="3" type="pic"/>
          </p:nvPr>
        </p:nvSpPr>
        <p:spPr>
          <a:xfrm>
            <a:off x="8583306" y="1246695"/>
            <a:ext cx="2444128" cy="4336989"/>
          </a:xfrm>
          <a:prstGeom prst="rect">
            <a:avLst/>
          </a:prstGeom>
          <a:noFill/>
          <a:ln>
            <a:noFill/>
          </a:ln>
        </p:spPr>
      </p:sp>
      <p:sp>
        <p:nvSpPr>
          <p:cNvPr id="243" name="Google Shape;243;p32"/>
          <p:cNvSpPr txBox="1"/>
          <p:nvPr>
            <p:ph idx="12" type="sldNum"/>
          </p:nvPr>
        </p:nvSpPr>
        <p:spPr>
          <a:xfrm>
            <a:off x="5892800" y="6172200"/>
            <a:ext cx="2844800" cy="368301"/>
          </a:xfrm>
          <a:prstGeom prst="rect">
            <a:avLst/>
          </a:prstGeom>
          <a:noFill/>
          <a:ln>
            <a:noFill/>
          </a:ln>
        </p:spPr>
        <p:txBody>
          <a:bodyPr anchorCtr="0" anchor="ctr" bIns="45700" lIns="45700" spcFirstLastPara="1" rIns="45700" wrap="square" tIns="45700">
            <a:sp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000000"/>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000000"/>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000000"/>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000000"/>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000000"/>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000000"/>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000000"/>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000000"/>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000000"/>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_AND_BODY" showMasterSp="0" type="tx">
  <p:cSld name="TITLE_AND_BODY">
    <p:spTree>
      <p:nvGrpSpPr>
        <p:cNvPr id="33" name="Shape 33"/>
        <p:cNvGrpSpPr/>
        <p:nvPr/>
      </p:nvGrpSpPr>
      <p:grpSpPr>
        <a:xfrm>
          <a:off x="0" y="0"/>
          <a:ext cx="0" cy="0"/>
          <a:chOff x="0" y="0"/>
          <a:chExt cx="0" cy="0"/>
        </a:xfrm>
      </p:grpSpPr>
      <p:sp>
        <p:nvSpPr>
          <p:cNvPr id="34" name="Google Shape;34;p17"/>
          <p:cNvSpPr txBox="1"/>
          <p:nvPr/>
        </p:nvSpPr>
        <p:spPr>
          <a:xfrm rot="-5400000">
            <a:off x="10305532" y="4843460"/>
            <a:ext cx="3173401" cy="231051"/>
          </a:xfrm>
          <a:prstGeom prst="rect">
            <a:avLst/>
          </a:prstGeom>
          <a:noFill/>
          <a:ln>
            <a:noFill/>
          </a:ln>
        </p:spPr>
        <p:txBody>
          <a:bodyPr anchorCtr="0" anchor="t" bIns="45675" lIns="45675" spcFirstLastPara="1" rIns="45675" wrap="square" tIns="45675">
            <a:spAutoFit/>
          </a:bodyPr>
          <a:lstStyle/>
          <a:p>
            <a:pPr indent="0" lvl="0" marL="0" marR="0" rtl="0" algn="l">
              <a:lnSpc>
                <a:spcPct val="100000"/>
              </a:lnSpc>
              <a:spcBef>
                <a:spcPts val="0"/>
              </a:spcBef>
              <a:spcAft>
                <a:spcPts val="0"/>
              </a:spcAft>
              <a:buClr>
                <a:srgbClr val="262626"/>
              </a:buClr>
              <a:buSzPts val="1000"/>
              <a:buFont typeface="Calibri"/>
              <a:buNone/>
            </a:pPr>
            <a:r>
              <a:rPr b="0" i="0" lang="en-US" sz="1000" u="none" cap="none" strike="noStrike">
                <a:solidFill>
                  <a:srgbClr val="262626"/>
                </a:solidFill>
                <a:latin typeface="Calibri"/>
                <a:ea typeface="Calibri"/>
                <a:cs typeface="Calibri"/>
                <a:sym typeface="Calibri"/>
              </a:rPr>
              <a:t>sopravvivere al digitale</a:t>
            </a:r>
            <a:endParaRPr b="0" i="0" sz="1400" u="none" cap="none" strike="noStrike">
              <a:solidFill>
                <a:srgbClr val="000000"/>
              </a:solidFill>
              <a:latin typeface="Arial"/>
              <a:ea typeface="Arial"/>
              <a:cs typeface="Arial"/>
              <a:sym typeface="Arial"/>
            </a:endParaRPr>
          </a:p>
        </p:txBody>
      </p:sp>
      <p:cxnSp>
        <p:nvCxnSpPr>
          <p:cNvPr id="35" name="Google Shape;35;p17"/>
          <p:cNvCxnSpPr/>
          <p:nvPr/>
        </p:nvCxnSpPr>
        <p:spPr>
          <a:xfrm flipH="1">
            <a:off x="11791140" y="6611085"/>
            <a:ext cx="224101" cy="1"/>
          </a:xfrm>
          <a:prstGeom prst="straightConnector1">
            <a:avLst/>
          </a:prstGeom>
          <a:noFill/>
          <a:ln cap="flat" cmpd="sng" w="9525">
            <a:solidFill>
              <a:srgbClr val="009AC1"/>
            </a:solidFill>
            <a:prstDash val="solid"/>
            <a:miter lim="400000"/>
            <a:headEnd len="sm" w="sm" type="none"/>
            <a:tailEnd len="sm" w="sm" type="none"/>
          </a:ln>
        </p:spPr>
      </p:cxnSp>
      <p:sp>
        <p:nvSpPr>
          <p:cNvPr id="36" name="Google Shape;36;p17"/>
          <p:cNvSpPr/>
          <p:nvPr/>
        </p:nvSpPr>
        <p:spPr>
          <a:xfrm>
            <a:off x="-110113" y="-777"/>
            <a:ext cx="4885800" cy="6858900"/>
          </a:xfrm>
          <a:prstGeom prst="rect">
            <a:avLst/>
          </a:prstGeom>
          <a:solidFill>
            <a:srgbClr val="74659A"/>
          </a:solidFill>
          <a:ln>
            <a:noFill/>
          </a:ln>
        </p:spPr>
        <p:txBody>
          <a:bodyPr anchorCtr="0" anchor="ctr" bIns="0" lIns="0" spcFirstLastPara="1" rIns="0" wrap="square" tIns="0">
            <a:noAutofit/>
          </a:bodyPr>
          <a:lstStyle/>
          <a:p>
            <a:pPr indent="0" lvl="0" marL="0" marR="0" rtl="0" algn="l">
              <a:lnSpc>
                <a:spcPct val="100000"/>
              </a:lnSpc>
              <a:spcBef>
                <a:spcPts val="0"/>
              </a:spcBef>
              <a:spcAft>
                <a:spcPts val="0"/>
              </a:spcAft>
              <a:buClr>
                <a:schemeClr val="accent1"/>
              </a:buClr>
              <a:buSzPts val="1400"/>
              <a:buFont typeface="Calibri"/>
              <a:buNone/>
            </a:pPr>
            <a:r>
              <a:t/>
            </a:r>
            <a:endParaRPr b="0" i="0" sz="1400" u="none" cap="none" strike="noStrike">
              <a:solidFill>
                <a:schemeClr val="accent1"/>
              </a:solidFill>
              <a:latin typeface="Arial"/>
              <a:ea typeface="Arial"/>
              <a:cs typeface="Arial"/>
              <a:sym typeface="Arial"/>
            </a:endParaRPr>
          </a:p>
        </p:txBody>
      </p:sp>
      <p:sp>
        <p:nvSpPr>
          <p:cNvPr id="37" name="Google Shape;37;p17"/>
          <p:cNvSpPr txBox="1"/>
          <p:nvPr>
            <p:ph idx="1" type="body"/>
          </p:nvPr>
        </p:nvSpPr>
        <p:spPr>
          <a:xfrm>
            <a:off x="4912293" y="846901"/>
            <a:ext cx="6562801" cy="339301"/>
          </a:xfrm>
          <a:prstGeom prst="rect">
            <a:avLst/>
          </a:prstGeom>
          <a:noFill/>
          <a:ln>
            <a:noFill/>
          </a:ln>
        </p:spPr>
        <p:txBody>
          <a:bodyPr anchorCtr="0" anchor="t" bIns="45675" lIns="45675" spcFirstLastPara="1" rIns="45675" wrap="square" tIns="45675">
            <a:normAutofit/>
          </a:bodyPr>
          <a:lstStyle>
            <a:lvl1pPr indent="-317500" lvl="0" marL="457200" algn="r">
              <a:lnSpc>
                <a:spcPct val="100000"/>
              </a:lnSpc>
              <a:spcBef>
                <a:spcPts val="1000"/>
              </a:spcBef>
              <a:spcAft>
                <a:spcPts val="0"/>
              </a:spcAft>
              <a:buClr>
                <a:srgbClr val="009AC1"/>
              </a:buClr>
              <a:buSzPts val="1400"/>
              <a:buFont typeface="Trebuchet MS"/>
              <a:buChar char="●"/>
              <a:defRPr b="1">
                <a:solidFill>
                  <a:srgbClr val="009AC1"/>
                </a:solidFill>
              </a:defRPr>
            </a:lvl1pPr>
            <a:lvl2pPr indent="-317500" lvl="1" marL="914400" algn="r">
              <a:lnSpc>
                <a:spcPct val="100000"/>
              </a:lnSpc>
              <a:spcBef>
                <a:spcPts val="1000"/>
              </a:spcBef>
              <a:spcAft>
                <a:spcPts val="0"/>
              </a:spcAft>
              <a:buClr>
                <a:srgbClr val="009AC1"/>
              </a:buClr>
              <a:buSzPts val="1400"/>
              <a:buFont typeface="Trebuchet MS"/>
              <a:buChar char="•"/>
              <a:defRPr b="1">
                <a:solidFill>
                  <a:srgbClr val="009AC1"/>
                </a:solidFill>
              </a:defRPr>
            </a:lvl2pPr>
            <a:lvl3pPr indent="-317500" lvl="2" marL="1371600" algn="r">
              <a:lnSpc>
                <a:spcPct val="100000"/>
              </a:lnSpc>
              <a:spcBef>
                <a:spcPts val="1000"/>
              </a:spcBef>
              <a:spcAft>
                <a:spcPts val="0"/>
              </a:spcAft>
              <a:buClr>
                <a:srgbClr val="009AC1"/>
              </a:buClr>
              <a:buSzPts val="1400"/>
              <a:buFont typeface="Trebuchet MS"/>
              <a:buChar char="•"/>
              <a:defRPr b="1">
                <a:solidFill>
                  <a:srgbClr val="009AC1"/>
                </a:solidFill>
              </a:defRPr>
            </a:lvl3pPr>
            <a:lvl4pPr indent="-317500" lvl="3" marL="1828800" algn="r">
              <a:lnSpc>
                <a:spcPct val="100000"/>
              </a:lnSpc>
              <a:spcBef>
                <a:spcPts val="1000"/>
              </a:spcBef>
              <a:spcAft>
                <a:spcPts val="0"/>
              </a:spcAft>
              <a:buClr>
                <a:srgbClr val="009AC1"/>
              </a:buClr>
              <a:buSzPts val="1400"/>
              <a:buFont typeface="Trebuchet MS"/>
              <a:buChar char="•"/>
              <a:defRPr b="1">
                <a:solidFill>
                  <a:srgbClr val="009AC1"/>
                </a:solidFill>
              </a:defRPr>
            </a:lvl4pPr>
            <a:lvl5pPr indent="-317500" lvl="4" marL="2286000" algn="r">
              <a:lnSpc>
                <a:spcPct val="100000"/>
              </a:lnSpc>
              <a:spcBef>
                <a:spcPts val="1000"/>
              </a:spcBef>
              <a:spcAft>
                <a:spcPts val="0"/>
              </a:spcAft>
              <a:buClr>
                <a:srgbClr val="009AC1"/>
              </a:buClr>
              <a:buSzPts val="1400"/>
              <a:buFont typeface="Trebuchet MS"/>
              <a:buChar char="•"/>
              <a:defRPr b="1">
                <a:solidFill>
                  <a:srgbClr val="009AC1"/>
                </a:solidFill>
              </a:defRPr>
            </a:lvl5pPr>
            <a:lvl6pPr indent="-228600" lvl="5" marL="2743200" algn="l">
              <a:lnSpc>
                <a:spcPct val="100000"/>
              </a:lnSpc>
              <a:spcBef>
                <a:spcPts val="0"/>
              </a:spcBef>
              <a:spcAft>
                <a:spcPts val="0"/>
              </a:spcAft>
              <a:buClr>
                <a:srgbClr val="000000"/>
              </a:buClr>
              <a:buSzPts val="1800"/>
              <a:buNone/>
              <a:defRPr/>
            </a:lvl6pPr>
            <a:lvl7pPr indent="-228600" lvl="6" marL="3200400" algn="l">
              <a:lnSpc>
                <a:spcPct val="100000"/>
              </a:lnSpc>
              <a:spcBef>
                <a:spcPts val="0"/>
              </a:spcBef>
              <a:spcAft>
                <a:spcPts val="0"/>
              </a:spcAft>
              <a:buClr>
                <a:srgbClr val="000000"/>
              </a:buClr>
              <a:buSzPts val="1800"/>
              <a:buNone/>
              <a:defRPr/>
            </a:lvl7pPr>
            <a:lvl8pPr indent="-228600" lvl="7" marL="3657600" algn="l">
              <a:lnSpc>
                <a:spcPct val="100000"/>
              </a:lnSpc>
              <a:spcBef>
                <a:spcPts val="0"/>
              </a:spcBef>
              <a:spcAft>
                <a:spcPts val="0"/>
              </a:spcAft>
              <a:buClr>
                <a:srgbClr val="000000"/>
              </a:buClr>
              <a:buSzPts val="1800"/>
              <a:buNone/>
              <a:defRPr/>
            </a:lvl8pPr>
            <a:lvl9pPr indent="-228600" lvl="8" marL="4114800" algn="l">
              <a:lnSpc>
                <a:spcPct val="100000"/>
              </a:lnSpc>
              <a:spcBef>
                <a:spcPts val="0"/>
              </a:spcBef>
              <a:spcAft>
                <a:spcPts val="0"/>
              </a:spcAft>
              <a:buClr>
                <a:srgbClr val="000000"/>
              </a:buClr>
              <a:buSzPts val="1800"/>
              <a:buNone/>
              <a:defRPr/>
            </a:lvl9pPr>
          </a:lstStyle>
          <a:p/>
        </p:txBody>
      </p:sp>
      <p:sp>
        <p:nvSpPr>
          <p:cNvPr id="38" name="Google Shape;38;p17"/>
          <p:cNvSpPr txBox="1"/>
          <p:nvPr>
            <p:ph idx="2" type="body"/>
          </p:nvPr>
        </p:nvSpPr>
        <p:spPr>
          <a:xfrm>
            <a:off x="4912293" y="1345616"/>
            <a:ext cx="6553201" cy="999300"/>
          </a:xfrm>
          <a:prstGeom prst="rect">
            <a:avLst/>
          </a:prstGeom>
          <a:noFill/>
          <a:ln>
            <a:noFill/>
          </a:ln>
        </p:spPr>
        <p:txBody>
          <a:bodyPr anchorCtr="0" anchor="t" bIns="45675" lIns="45675" spcFirstLastPara="1" rIns="45675" wrap="square" tIns="45675">
            <a:normAutofit/>
          </a:bodyPr>
          <a:lstStyle>
            <a:lvl1pPr indent="-228600" lvl="0" marL="457200" algn="l">
              <a:lnSpc>
                <a:spcPct val="100000"/>
              </a:lnSpc>
              <a:spcBef>
                <a:spcPts val="0"/>
              </a:spcBef>
              <a:spcAft>
                <a:spcPts val="0"/>
              </a:spcAft>
              <a:buClr>
                <a:srgbClr val="000000"/>
              </a:buClr>
              <a:buSzPts val="1800"/>
              <a:buNone/>
              <a:defRPr/>
            </a:lvl1pPr>
            <a:lvl2pPr indent="-228600" lvl="1" marL="914400" algn="l">
              <a:lnSpc>
                <a:spcPct val="100000"/>
              </a:lnSpc>
              <a:spcBef>
                <a:spcPts val="0"/>
              </a:spcBef>
              <a:spcAft>
                <a:spcPts val="0"/>
              </a:spcAft>
              <a:buClr>
                <a:srgbClr val="000000"/>
              </a:buClr>
              <a:buSzPts val="1800"/>
              <a:buNone/>
              <a:defRPr/>
            </a:lvl2pPr>
            <a:lvl3pPr indent="-228600" lvl="2" marL="1371600" algn="l">
              <a:lnSpc>
                <a:spcPct val="100000"/>
              </a:lnSpc>
              <a:spcBef>
                <a:spcPts val="0"/>
              </a:spcBef>
              <a:spcAft>
                <a:spcPts val="0"/>
              </a:spcAft>
              <a:buClr>
                <a:srgbClr val="000000"/>
              </a:buClr>
              <a:buSzPts val="1800"/>
              <a:buNone/>
              <a:defRPr/>
            </a:lvl3pPr>
            <a:lvl4pPr indent="-228600" lvl="3" marL="1828800" algn="l">
              <a:lnSpc>
                <a:spcPct val="100000"/>
              </a:lnSpc>
              <a:spcBef>
                <a:spcPts val="0"/>
              </a:spcBef>
              <a:spcAft>
                <a:spcPts val="0"/>
              </a:spcAft>
              <a:buClr>
                <a:srgbClr val="000000"/>
              </a:buClr>
              <a:buSzPts val="1800"/>
              <a:buNone/>
              <a:defRPr/>
            </a:lvl4pPr>
            <a:lvl5pPr indent="-228600" lvl="4" marL="2286000" algn="l">
              <a:lnSpc>
                <a:spcPct val="100000"/>
              </a:lnSpc>
              <a:spcBef>
                <a:spcPts val="0"/>
              </a:spcBef>
              <a:spcAft>
                <a:spcPts val="0"/>
              </a:spcAft>
              <a:buClr>
                <a:srgbClr val="000000"/>
              </a:buClr>
              <a:buSzPts val="1800"/>
              <a:buNone/>
              <a:defRPr/>
            </a:lvl5pPr>
            <a:lvl6pPr indent="-228600" lvl="5" marL="2743200" algn="l">
              <a:lnSpc>
                <a:spcPct val="100000"/>
              </a:lnSpc>
              <a:spcBef>
                <a:spcPts val="0"/>
              </a:spcBef>
              <a:spcAft>
                <a:spcPts val="0"/>
              </a:spcAft>
              <a:buClr>
                <a:srgbClr val="000000"/>
              </a:buClr>
              <a:buSzPts val="1800"/>
              <a:buNone/>
              <a:defRPr/>
            </a:lvl6pPr>
            <a:lvl7pPr indent="-228600" lvl="6" marL="3200400" algn="l">
              <a:lnSpc>
                <a:spcPct val="100000"/>
              </a:lnSpc>
              <a:spcBef>
                <a:spcPts val="0"/>
              </a:spcBef>
              <a:spcAft>
                <a:spcPts val="0"/>
              </a:spcAft>
              <a:buClr>
                <a:srgbClr val="000000"/>
              </a:buClr>
              <a:buSzPts val="1800"/>
              <a:buNone/>
              <a:defRPr/>
            </a:lvl7pPr>
            <a:lvl8pPr indent="-228600" lvl="7" marL="3657600" algn="l">
              <a:lnSpc>
                <a:spcPct val="100000"/>
              </a:lnSpc>
              <a:spcBef>
                <a:spcPts val="0"/>
              </a:spcBef>
              <a:spcAft>
                <a:spcPts val="0"/>
              </a:spcAft>
              <a:buClr>
                <a:srgbClr val="000000"/>
              </a:buClr>
              <a:buSzPts val="1800"/>
              <a:buNone/>
              <a:defRPr/>
            </a:lvl8pPr>
            <a:lvl9pPr indent="-228600" lvl="8" marL="4114800" algn="l">
              <a:lnSpc>
                <a:spcPct val="100000"/>
              </a:lnSpc>
              <a:spcBef>
                <a:spcPts val="0"/>
              </a:spcBef>
              <a:spcAft>
                <a:spcPts val="0"/>
              </a:spcAft>
              <a:buClr>
                <a:srgbClr val="000000"/>
              </a:buClr>
              <a:buSzPts val="1800"/>
              <a:buNone/>
              <a:defRPr/>
            </a:lvl9pPr>
          </a:lstStyle>
          <a:p/>
        </p:txBody>
      </p:sp>
      <p:sp>
        <p:nvSpPr>
          <p:cNvPr id="39" name="Google Shape;39;p17"/>
          <p:cNvSpPr txBox="1"/>
          <p:nvPr>
            <p:ph idx="3" type="body"/>
          </p:nvPr>
        </p:nvSpPr>
        <p:spPr>
          <a:xfrm>
            <a:off x="3431554" y="986638"/>
            <a:ext cx="1096201" cy="955502"/>
          </a:xfrm>
          <a:prstGeom prst="rect">
            <a:avLst/>
          </a:prstGeom>
          <a:noFill/>
          <a:ln>
            <a:noFill/>
          </a:ln>
        </p:spPr>
        <p:txBody>
          <a:bodyPr anchorCtr="0" anchor="ctr" bIns="45675" lIns="45675" spcFirstLastPara="1" rIns="45675" wrap="square" tIns="45675">
            <a:normAutofit/>
          </a:bodyPr>
          <a:lstStyle>
            <a:lvl1pPr indent="-228600" lvl="0" marL="457200" algn="l">
              <a:lnSpc>
                <a:spcPct val="100000"/>
              </a:lnSpc>
              <a:spcBef>
                <a:spcPts val="0"/>
              </a:spcBef>
              <a:spcAft>
                <a:spcPts val="0"/>
              </a:spcAft>
              <a:buClr>
                <a:srgbClr val="000000"/>
              </a:buClr>
              <a:buSzPts val="1800"/>
              <a:buNone/>
              <a:defRPr/>
            </a:lvl1pPr>
            <a:lvl2pPr indent="-228600" lvl="1" marL="914400" algn="l">
              <a:lnSpc>
                <a:spcPct val="100000"/>
              </a:lnSpc>
              <a:spcBef>
                <a:spcPts val="0"/>
              </a:spcBef>
              <a:spcAft>
                <a:spcPts val="0"/>
              </a:spcAft>
              <a:buClr>
                <a:srgbClr val="000000"/>
              </a:buClr>
              <a:buSzPts val="1800"/>
              <a:buNone/>
              <a:defRPr/>
            </a:lvl2pPr>
            <a:lvl3pPr indent="-228600" lvl="2" marL="1371600" algn="l">
              <a:lnSpc>
                <a:spcPct val="100000"/>
              </a:lnSpc>
              <a:spcBef>
                <a:spcPts val="0"/>
              </a:spcBef>
              <a:spcAft>
                <a:spcPts val="0"/>
              </a:spcAft>
              <a:buClr>
                <a:srgbClr val="000000"/>
              </a:buClr>
              <a:buSzPts val="1800"/>
              <a:buNone/>
              <a:defRPr/>
            </a:lvl3pPr>
            <a:lvl4pPr indent="-228600" lvl="3" marL="1828800" algn="l">
              <a:lnSpc>
                <a:spcPct val="100000"/>
              </a:lnSpc>
              <a:spcBef>
                <a:spcPts val="0"/>
              </a:spcBef>
              <a:spcAft>
                <a:spcPts val="0"/>
              </a:spcAft>
              <a:buClr>
                <a:srgbClr val="000000"/>
              </a:buClr>
              <a:buSzPts val="1800"/>
              <a:buNone/>
              <a:defRPr/>
            </a:lvl4pPr>
            <a:lvl5pPr indent="-228600" lvl="4" marL="2286000" algn="l">
              <a:lnSpc>
                <a:spcPct val="100000"/>
              </a:lnSpc>
              <a:spcBef>
                <a:spcPts val="0"/>
              </a:spcBef>
              <a:spcAft>
                <a:spcPts val="0"/>
              </a:spcAft>
              <a:buClr>
                <a:srgbClr val="000000"/>
              </a:buClr>
              <a:buSzPts val="1800"/>
              <a:buNone/>
              <a:defRPr/>
            </a:lvl5pPr>
            <a:lvl6pPr indent="-228600" lvl="5" marL="2743200" algn="l">
              <a:lnSpc>
                <a:spcPct val="100000"/>
              </a:lnSpc>
              <a:spcBef>
                <a:spcPts val="0"/>
              </a:spcBef>
              <a:spcAft>
                <a:spcPts val="0"/>
              </a:spcAft>
              <a:buClr>
                <a:srgbClr val="000000"/>
              </a:buClr>
              <a:buSzPts val="1800"/>
              <a:buNone/>
              <a:defRPr/>
            </a:lvl6pPr>
            <a:lvl7pPr indent="-228600" lvl="6" marL="3200400" algn="l">
              <a:lnSpc>
                <a:spcPct val="100000"/>
              </a:lnSpc>
              <a:spcBef>
                <a:spcPts val="0"/>
              </a:spcBef>
              <a:spcAft>
                <a:spcPts val="0"/>
              </a:spcAft>
              <a:buClr>
                <a:srgbClr val="000000"/>
              </a:buClr>
              <a:buSzPts val="1800"/>
              <a:buNone/>
              <a:defRPr/>
            </a:lvl7pPr>
            <a:lvl8pPr indent="-228600" lvl="7" marL="3657600" algn="l">
              <a:lnSpc>
                <a:spcPct val="100000"/>
              </a:lnSpc>
              <a:spcBef>
                <a:spcPts val="0"/>
              </a:spcBef>
              <a:spcAft>
                <a:spcPts val="0"/>
              </a:spcAft>
              <a:buClr>
                <a:srgbClr val="000000"/>
              </a:buClr>
              <a:buSzPts val="1800"/>
              <a:buNone/>
              <a:defRPr/>
            </a:lvl8pPr>
            <a:lvl9pPr indent="-228600" lvl="8" marL="4114800" algn="l">
              <a:lnSpc>
                <a:spcPct val="100000"/>
              </a:lnSpc>
              <a:spcBef>
                <a:spcPts val="0"/>
              </a:spcBef>
              <a:spcAft>
                <a:spcPts val="0"/>
              </a:spcAft>
              <a:buClr>
                <a:srgbClr val="000000"/>
              </a:buClr>
              <a:buSzPts val="1800"/>
              <a:buNone/>
              <a:defRPr/>
            </a:lvl9pPr>
          </a:lstStyle>
          <a:p/>
        </p:txBody>
      </p:sp>
      <p:sp>
        <p:nvSpPr>
          <p:cNvPr id="40" name="Google Shape;40;p17"/>
          <p:cNvSpPr/>
          <p:nvPr>
            <p:ph idx="4" type="pic"/>
          </p:nvPr>
        </p:nvSpPr>
        <p:spPr>
          <a:xfrm>
            <a:off x="-126342" y="0"/>
            <a:ext cx="3669301" cy="6858000"/>
          </a:xfrm>
          <a:prstGeom prst="rect">
            <a:avLst/>
          </a:prstGeom>
          <a:noFill/>
          <a:ln>
            <a:noFill/>
          </a:ln>
        </p:spPr>
      </p:sp>
      <p:sp>
        <p:nvSpPr>
          <p:cNvPr id="41" name="Google Shape;41;p17"/>
          <p:cNvSpPr txBox="1"/>
          <p:nvPr>
            <p:ph idx="5" type="body"/>
          </p:nvPr>
        </p:nvSpPr>
        <p:spPr>
          <a:xfrm>
            <a:off x="4912291" y="2770034"/>
            <a:ext cx="6562802" cy="339301"/>
          </a:xfrm>
          <a:prstGeom prst="rect">
            <a:avLst/>
          </a:prstGeom>
          <a:noFill/>
          <a:ln>
            <a:noFill/>
          </a:ln>
        </p:spPr>
        <p:txBody>
          <a:bodyPr anchorCtr="0" anchor="t" bIns="45675" lIns="45675" spcFirstLastPara="1" rIns="45675" wrap="square" tIns="45675">
            <a:normAutofit/>
          </a:bodyPr>
          <a:lstStyle>
            <a:lvl1pPr indent="-228600" lvl="0" marL="457200" algn="l">
              <a:lnSpc>
                <a:spcPct val="100000"/>
              </a:lnSpc>
              <a:spcBef>
                <a:spcPts val="0"/>
              </a:spcBef>
              <a:spcAft>
                <a:spcPts val="0"/>
              </a:spcAft>
              <a:buClr>
                <a:srgbClr val="000000"/>
              </a:buClr>
              <a:buSzPts val="1800"/>
              <a:buNone/>
              <a:defRPr/>
            </a:lvl1pPr>
            <a:lvl2pPr indent="-228600" lvl="1" marL="914400" algn="l">
              <a:lnSpc>
                <a:spcPct val="100000"/>
              </a:lnSpc>
              <a:spcBef>
                <a:spcPts val="0"/>
              </a:spcBef>
              <a:spcAft>
                <a:spcPts val="0"/>
              </a:spcAft>
              <a:buClr>
                <a:srgbClr val="000000"/>
              </a:buClr>
              <a:buSzPts val="1800"/>
              <a:buNone/>
              <a:defRPr/>
            </a:lvl2pPr>
            <a:lvl3pPr indent="-228600" lvl="2" marL="1371600" algn="l">
              <a:lnSpc>
                <a:spcPct val="100000"/>
              </a:lnSpc>
              <a:spcBef>
                <a:spcPts val="0"/>
              </a:spcBef>
              <a:spcAft>
                <a:spcPts val="0"/>
              </a:spcAft>
              <a:buClr>
                <a:srgbClr val="000000"/>
              </a:buClr>
              <a:buSzPts val="1800"/>
              <a:buNone/>
              <a:defRPr/>
            </a:lvl3pPr>
            <a:lvl4pPr indent="-228600" lvl="3" marL="1828800" algn="l">
              <a:lnSpc>
                <a:spcPct val="100000"/>
              </a:lnSpc>
              <a:spcBef>
                <a:spcPts val="0"/>
              </a:spcBef>
              <a:spcAft>
                <a:spcPts val="0"/>
              </a:spcAft>
              <a:buClr>
                <a:srgbClr val="000000"/>
              </a:buClr>
              <a:buSzPts val="1800"/>
              <a:buNone/>
              <a:defRPr/>
            </a:lvl4pPr>
            <a:lvl5pPr indent="-228600" lvl="4" marL="2286000" algn="l">
              <a:lnSpc>
                <a:spcPct val="100000"/>
              </a:lnSpc>
              <a:spcBef>
                <a:spcPts val="0"/>
              </a:spcBef>
              <a:spcAft>
                <a:spcPts val="0"/>
              </a:spcAft>
              <a:buClr>
                <a:srgbClr val="000000"/>
              </a:buClr>
              <a:buSzPts val="1800"/>
              <a:buNone/>
              <a:defRPr/>
            </a:lvl5pPr>
            <a:lvl6pPr indent="-228600" lvl="5" marL="2743200" algn="l">
              <a:lnSpc>
                <a:spcPct val="100000"/>
              </a:lnSpc>
              <a:spcBef>
                <a:spcPts val="0"/>
              </a:spcBef>
              <a:spcAft>
                <a:spcPts val="0"/>
              </a:spcAft>
              <a:buClr>
                <a:srgbClr val="000000"/>
              </a:buClr>
              <a:buSzPts val="1800"/>
              <a:buNone/>
              <a:defRPr/>
            </a:lvl6pPr>
            <a:lvl7pPr indent="-228600" lvl="6" marL="3200400" algn="l">
              <a:lnSpc>
                <a:spcPct val="100000"/>
              </a:lnSpc>
              <a:spcBef>
                <a:spcPts val="0"/>
              </a:spcBef>
              <a:spcAft>
                <a:spcPts val="0"/>
              </a:spcAft>
              <a:buClr>
                <a:srgbClr val="000000"/>
              </a:buClr>
              <a:buSzPts val="1800"/>
              <a:buNone/>
              <a:defRPr/>
            </a:lvl7pPr>
            <a:lvl8pPr indent="-228600" lvl="7" marL="3657600" algn="l">
              <a:lnSpc>
                <a:spcPct val="100000"/>
              </a:lnSpc>
              <a:spcBef>
                <a:spcPts val="0"/>
              </a:spcBef>
              <a:spcAft>
                <a:spcPts val="0"/>
              </a:spcAft>
              <a:buClr>
                <a:srgbClr val="000000"/>
              </a:buClr>
              <a:buSzPts val="1800"/>
              <a:buNone/>
              <a:defRPr/>
            </a:lvl8pPr>
            <a:lvl9pPr indent="-228600" lvl="8" marL="4114800" algn="l">
              <a:lnSpc>
                <a:spcPct val="100000"/>
              </a:lnSpc>
              <a:spcBef>
                <a:spcPts val="0"/>
              </a:spcBef>
              <a:spcAft>
                <a:spcPts val="0"/>
              </a:spcAft>
              <a:buClr>
                <a:srgbClr val="000000"/>
              </a:buClr>
              <a:buSzPts val="1800"/>
              <a:buNone/>
              <a:defRPr/>
            </a:lvl9pPr>
          </a:lstStyle>
          <a:p/>
        </p:txBody>
      </p:sp>
      <p:sp>
        <p:nvSpPr>
          <p:cNvPr id="42" name="Google Shape;42;p17"/>
          <p:cNvSpPr txBox="1"/>
          <p:nvPr>
            <p:ph idx="6" type="body"/>
          </p:nvPr>
        </p:nvSpPr>
        <p:spPr>
          <a:xfrm>
            <a:off x="4912293" y="3268748"/>
            <a:ext cx="6553201" cy="999300"/>
          </a:xfrm>
          <a:prstGeom prst="rect">
            <a:avLst/>
          </a:prstGeom>
          <a:noFill/>
          <a:ln>
            <a:noFill/>
          </a:ln>
        </p:spPr>
        <p:txBody>
          <a:bodyPr anchorCtr="0" anchor="t" bIns="45675" lIns="45675" spcFirstLastPara="1" rIns="45675" wrap="square" tIns="45675">
            <a:normAutofit/>
          </a:bodyPr>
          <a:lstStyle>
            <a:lvl1pPr indent="-228600" lvl="0" marL="457200" algn="l">
              <a:lnSpc>
                <a:spcPct val="100000"/>
              </a:lnSpc>
              <a:spcBef>
                <a:spcPts val="0"/>
              </a:spcBef>
              <a:spcAft>
                <a:spcPts val="0"/>
              </a:spcAft>
              <a:buClr>
                <a:srgbClr val="000000"/>
              </a:buClr>
              <a:buSzPts val="1800"/>
              <a:buNone/>
              <a:defRPr/>
            </a:lvl1pPr>
            <a:lvl2pPr indent="-228600" lvl="1" marL="914400" algn="l">
              <a:lnSpc>
                <a:spcPct val="100000"/>
              </a:lnSpc>
              <a:spcBef>
                <a:spcPts val="0"/>
              </a:spcBef>
              <a:spcAft>
                <a:spcPts val="0"/>
              </a:spcAft>
              <a:buClr>
                <a:srgbClr val="000000"/>
              </a:buClr>
              <a:buSzPts val="1800"/>
              <a:buNone/>
              <a:defRPr/>
            </a:lvl2pPr>
            <a:lvl3pPr indent="-228600" lvl="2" marL="1371600" algn="l">
              <a:lnSpc>
                <a:spcPct val="100000"/>
              </a:lnSpc>
              <a:spcBef>
                <a:spcPts val="0"/>
              </a:spcBef>
              <a:spcAft>
                <a:spcPts val="0"/>
              </a:spcAft>
              <a:buClr>
                <a:srgbClr val="000000"/>
              </a:buClr>
              <a:buSzPts val="1800"/>
              <a:buNone/>
              <a:defRPr/>
            </a:lvl3pPr>
            <a:lvl4pPr indent="-228600" lvl="3" marL="1828800" algn="l">
              <a:lnSpc>
                <a:spcPct val="100000"/>
              </a:lnSpc>
              <a:spcBef>
                <a:spcPts val="0"/>
              </a:spcBef>
              <a:spcAft>
                <a:spcPts val="0"/>
              </a:spcAft>
              <a:buClr>
                <a:srgbClr val="000000"/>
              </a:buClr>
              <a:buSzPts val="1800"/>
              <a:buNone/>
              <a:defRPr/>
            </a:lvl4pPr>
            <a:lvl5pPr indent="-228600" lvl="4" marL="2286000" algn="l">
              <a:lnSpc>
                <a:spcPct val="100000"/>
              </a:lnSpc>
              <a:spcBef>
                <a:spcPts val="0"/>
              </a:spcBef>
              <a:spcAft>
                <a:spcPts val="0"/>
              </a:spcAft>
              <a:buClr>
                <a:srgbClr val="000000"/>
              </a:buClr>
              <a:buSzPts val="1800"/>
              <a:buNone/>
              <a:defRPr/>
            </a:lvl5pPr>
            <a:lvl6pPr indent="-228600" lvl="5" marL="2743200" algn="l">
              <a:lnSpc>
                <a:spcPct val="100000"/>
              </a:lnSpc>
              <a:spcBef>
                <a:spcPts val="0"/>
              </a:spcBef>
              <a:spcAft>
                <a:spcPts val="0"/>
              </a:spcAft>
              <a:buClr>
                <a:srgbClr val="000000"/>
              </a:buClr>
              <a:buSzPts val="1800"/>
              <a:buNone/>
              <a:defRPr/>
            </a:lvl6pPr>
            <a:lvl7pPr indent="-228600" lvl="6" marL="3200400" algn="l">
              <a:lnSpc>
                <a:spcPct val="100000"/>
              </a:lnSpc>
              <a:spcBef>
                <a:spcPts val="0"/>
              </a:spcBef>
              <a:spcAft>
                <a:spcPts val="0"/>
              </a:spcAft>
              <a:buClr>
                <a:srgbClr val="000000"/>
              </a:buClr>
              <a:buSzPts val="1800"/>
              <a:buNone/>
              <a:defRPr/>
            </a:lvl7pPr>
            <a:lvl8pPr indent="-228600" lvl="7" marL="3657600" algn="l">
              <a:lnSpc>
                <a:spcPct val="100000"/>
              </a:lnSpc>
              <a:spcBef>
                <a:spcPts val="0"/>
              </a:spcBef>
              <a:spcAft>
                <a:spcPts val="0"/>
              </a:spcAft>
              <a:buClr>
                <a:srgbClr val="000000"/>
              </a:buClr>
              <a:buSzPts val="1800"/>
              <a:buNone/>
              <a:defRPr/>
            </a:lvl8pPr>
            <a:lvl9pPr indent="-228600" lvl="8" marL="4114800" algn="l">
              <a:lnSpc>
                <a:spcPct val="100000"/>
              </a:lnSpc>
              <a:spcBef>
                <a:spcPts val="0"/>
              </a:spcBef>
              <a:spcAft>
                <a:spcPts val="0"/>
              </a:spcAft>
              <a:buClr>
                <a:srgbClr val="000000"/>
              </a:buClr>
              <a:buSzPts val="1800"/>
              <a:buNone/>
              <a:defRPr/>
            </a:lvl9pPr>
          </a:lstStyle>
          <a:p/>
        </p:txBody>
      </p:sp>
      <p:sp>
        <p:nvSpPr>
          <p:cNvPr id="43" name="Google Shape;43;p17"/>
          <p:cNvSpPr txBox="1"/>
          <p:nvPr>
            <p:ph idx="7" type="body"/>
          </p:nvPr>
        </p:nvSpPr>
        <p:spPr>
          <a:xfrm>
            <a:off x="3431554" y="2940766"/>
            <a:ext cx="1096201" cy="955501"/>
          </a:xfrm>
          <a:prstGeom prst="rect">
            <a:avLst/>
          </a:prstGeom>
          <a:noFill/>
          <a:ln>
            <a:noFill/>
          </a:ln>
        </p:spPr>
        <p:txBody>
          <a:bodyPr anchorCtr="0" anchor="ctr" bIns="45675" lIns="45675" spcFirstLastPara="1" rIns="45675" wrap="square" tIns="45675">
            <a:normAutofit/>
          </a:bodyPr>
          <a:lstStyle>
            <a:lvl1pPr indent="-228600" lvl="0" marL="457200" algn="l">
              <a:lnSpc>
                <a:spcPct val="100000"/>
              </a:lnSpc>
              <a:spcBef>
                <a:spcPts val="0"/>
              </a:spcBef>
              <a:spcAft>
                <a:spcPts val="0"/>
              </a:spcAft>
              <a:buClr>
                <a:srgbClr val="000000"/>
              </a:buClr>
              <a:buSzPts val="1800"/>
              <a:buNone/>
              <a:defRPr/>
            </a:lvl1pPr>
            <a:lvl2pPr indent="-228600" lvl="1" marL="914400" algn="l">
              <a:lnSpc>
                <a:spcPct val="100000"/>
              </a:lnSpc>
              <a:spcBef>
                <a:spcPts val="0"/>
              </a:spcBef>
              <a:spcAft>
                <a:spcPts val="0"/>
              </a:spcAft>
              <a:buClr>
                <a:srgbClr val="000000"/>
              </a:buClr>
              <a:buSzPts val="1800"/>
              <a:buNone/>
              <a:defRPr/>
            </a:lvl2pPr>
            <a:lvl3pPr indent="-228600" lvl="2" marL="1371600" algn="l">
              <a:lnSpc>
                <a:spcPct val="100000"/>
              </a:lnSpc>
              <a:spcBef>
                <a:spcPts val="0"/>
              </a:spcBef>
              <a:spcAft>
                <a:spcPts val="0"/>
              </a:spcAft>
              <a:buClr>
                <a:srgbClr val="000000"/>
              </a:buClr>
              <a:buSzPts val="1800"/>
              <a:buNone/>
              <a:defRPr/>
            </a:lvl3pPr>
            <a:lvl4pPr indent="-228600" lvl="3" marL="1828800" algn="l">
              <a:lnSpc>
                <a:spcPct val="100000"/>
              </a:lnSpc>
              <a:spcBef>
                <a:spcPts val="0"/>
              </a:spcBef>
              <a:spcAft>
                <a:spcPts val="0"/>
              </a:spcAft>
              <a:buClr>
                <a:srgbClr val="000000"/>
              </a:buClr>
              <a:buSzPts val="1800"/>
              <a:buNone/>
              <a:defRPr/>
            </a:lvl4pPr>
            <a:lvl5pPr indent="-228600" lvl="4" marL="2286000" algn="l">
              <a:lnSpc>
                <a:spcPct val="100000"/>
              </a:lnSpc>
              <a:spcBef>
                <a:spcPts val="0"/>
              </a:spcBef>
              <a:spcAft>
                <a:spcPts val="0"/>
              </a:spcAft>
              <a:buClr>
                <a:srgbClr val="000000"/>
              </a:buClr>
              <a:buSzPts val="1800"/>
              <a:buNone/>
              <a:defRPr/>
            </a:lvl5pPr>
            <a:lvl6pPr indent="-228600" lvl="5" marL="2743200" algn="l">
              <a:lnSpc>
                <a:spcPct val="100000"/>
              </a:lnSpc>
              <a:spcBef>
                <a:spcPts val="0"/>
              </a:spcBef>
              <a:spcAft>
                <a:spcPts val="0"/>
              </a:spcAft>
              <a:buClr>
                <a:srgbClr val="000000"/>
              </a:buClr>
              <a:buSzPts val="1800"/>
              <a:buNone/>
              <a:defRPr/>
            </a:lvl6pPr>
            <a:lvl7pPr indent="-228600" lvl="6" marL="3200400" algn="l">
              <a:lnSpc>
                <a:spcPct val="100000"/>
              </a:lnSpc>
              <a:spcBef>
                <a:spcPts val="0"/>
              </a:spcBef>
              <a:spcAft>
                <a:spcPts val="0"/>
              </a:spcAft>
              <a:buClr>
                <a:srgbClr val="000000"/>
              </a:buClr>
              <a:buSzPts val="1800"/>
              <a:buNone/>
              <a:defRPr/>
            </a:lvl7pPr>
            <a:lvl8pPr indent="-228600" lvl="7" marL="3657600" algn="l">
              <a:lnSpc>
                <a:spcPct val="100000"/>
              </a:lnSpc>
              <a:spcBef>
                <a:spcPts val="0"/>
              </a:spcBef>
              <a:spcAft>
                <a:spcPts val="0"/>
              </a:spcAft>
              <a:buClr>
                <a:srgbClr val="000000"/>
              </a:buClr>
              <a:buSzPts val="1800"/>
              <a:buNone/>
              <a:defRPr/>
            </a:lvl8pPr>
            <a:lvl9pPr indent="-228600" lvl="8" marL="4114800" algn="l">
              <a:lnSpc>
                <a:spcPct val="100000"/>
              </a:lnSpc>
              <a:spcBef>
                <a:spcPts val="0"/>
              </a:spcBef>
              <a:spcAft>
                <a:spcPts val="0"/>
              </a:spcAft>
              <a:buClr>
                <a:srgbClr val="000000"/>
              </a:buClr>
              <a:buSzPts val="1800"/>
              <a:buNone/>
              <a:defRPr/>
            </a:lvl9pPr>
          </a:lstStyle>
          <a:p/>
        </p:txBody>
      </p:sp>
      <p:sp>
        <p:nvSpPr>
          <p:cNvPr id="44" name="Google Shape;44;p17"/>
          <p:cNvSpPr txBox="1"/>
          <p:nvPr>
            <p:ph idx="8" type="body"/>
          </p:nvPr>
        </p:nvSpPr>
        <p:spPr>
          <a:xfrm>
            <a:off x="4927789" y="4633833"/>
            <a:ext cx="6562801" cy="339301"/>
          </a:xfrm>
          <a:prstGeom prst="rect">
            <a:avLst/>
          </a:prstGeom>
          <a:noFill/>
          <a:ln>
            <a:noFill/>
          </a:ln>
        </p:spPr>
        <p:txBody>
          <a:bodyPr anchorCtr="0" anchor="t" bIns="45675" lIns="45675" spcFirstLastPara="1" rIns="45675" wrap="square" tIns="45675">
            <a:normAutofit/>
          </a:bodyPr>
          <a:lstStyle>
            <a:lvl1pPr indent="-228600" lvl="0" marL="457200" algn="l">
              <a:lnSpc>
                <a:spcPct val="100000"/>
              </a:lnSpc>
              <a:spcBef>
                <a:spcPts val="0"/>
              </a:spcBef>
              <a:spcAft>
                <a:spcPts val="0"/>
              </a:spcAft>
              <a:buClr>
                <a:srgbClr val="000000"/>
              </a:buClr>
              <a:buSzPts val="1800"/>
              <a:buNone/>
              <a:defRPr/>
            </a:lvl1pPr>
            <a:lvl2pPr indent="-228600" lvl="1" marL="914400" algn="l">
              <a:lnSpc>
                <a:spcPct val="100000"/>
              </a:lnSpc>
              <a:spcBef>
                <a:spcPts val="0"/>
              </a:spcBef>
              <a:spcAft>
                <a:spcPts val="0"/>
              </a:spcAft>
              <a:buClr>
                <a:srgbClr val="000000"/>
              </a:buClr>
              <a:buSzPts val="1800"/>
              <a:buNone/>
              <a:defRPr/>
            </a:lvl2pPr>
            <a:lvl3pPr indent="-228600" lvl="2" marL="1371600" algn="l">
              <a:lnSpc>
                <a:spcPct val="100000"/>
              </a:lnSpc>
              <a:spcBef>
                <a:spcPts val="0"/>
              </a:spcBef>
              <a:spcAft>
                <a:spcPts val="0"/>
              </a:spcAft>
              <a:buClr>
                <a:srgbClr val="000000"/>
              </a:buClr>
              <a:buSzPts val="1800"/>
              <a:buNone/>
              <a:defRPr/>
            </a:lvl3pPr>
            <a:lvl4pPr indent="-228600" lvl="3" marL="1828800" algn="l">
              <a:lnSpc>
                <a:spcPct val="100000"/>
              </a:lnSpc>
              <a:spcBef>
                <a:spcPts val="0"/>
              </a:spcBef>
              <a:spcAft>
                <a:spcPts val="0"/>
              </a:spcAft>
              <a:buClr>
                <a:srgbClr val="000000"/>
              </a:buClr>
              <a:buSzPts val="1800"/>
              <a:buNone/>
              <a:defRPr/>
            </a:lvl4pPr>
            <a:lvl5pPr indent="-228600" lvl="4" marL="2286000" algn="l">
              <a:lnSpc>
                <a:spcPct val="100000"/>
              </a:lnSpc>
              <a:spcBef>
                <a:spcPts val="0"/>
              </a:spcBef>
              <a:spcAft>
                <a:spcPts val="0"/>
              </a:spcAft>
              <a:buClr>
                <a:srgbClr val="000000"/>
              </a:buClr>
              <a:buSzPts val="1800"/>
              <a:buNone/>
              <a:defRPr/>
            </a:lvl5pPr>
            <a:lvl6pPr indent="-228600" lvl="5" marL="2743200" algn="l">
              <a:lnSpc>
                <a:spcPct val="100000"/>
              </a:lnSpc>
              <a:spcBef>
                <a:spcPts val="0"/>
              </a:spcBef>
              <a:spcAft>
                <a:spcPts val="0"/>
              </a:spcAft>
              <a:buClr>
                <a:srgbClr val="000000"/>
              </a:buClr>
              <a:buSzPts val="1800"/>
              <a:buNone/>
              <a:defRPr/>
            </a:lvl6pPr>
            <a:lvl7pPr indent="-228600" lvl="6" marL="3200400" algn="l">
              <a:lnSpc>
                <a:spcPct val="100000"/>
              </a:lnSpc>
              <a:spcBef>
                <a:spcPts val="0"/>
              </a:spcBef>
              <a:spcAft>
                <a:spcPts val="0"/>
              </a:spcAft>
              <a:buClr>
                <a:srgbClr val="000000"/>
              </a:buClr>
              <a:buSzPts val="1800"/>
              <a:buNone/>
              <a:defRPr/>
            </a:lvl7pPr>
            <a:lvl8pPr indent="-228600" lvl="7" marL="3657600" algn="l">
              <a:lnSpc>
                <a:spcPct val="100000"/>
              </a:lnSpc>
              <a:spcBef>
                <a:spcPts val="0"/>
              </a:spcBef>
              <a:spcAft>
                <a:spcPts val="0"/>
              </a:spcAft>
              <a:buClr>
                <a:srgbClr val="000000"/>
              </a:buClr>
              <a:buSzPts val="1800"/>
              <a:buNone/>
              <a:defRPr/>
            </a:lvl8pPr>
            <a:lvl9pPr indent="-228600" lvl="8" marL="4114800" algn="l">
              <a:lnSpc>
                <a:spcPct val="100000"/>
              </a:lnSpc>
              <a:spcBef>
                <a:spcPts val="0"/>
              </a:spcBef>
              <a:spcAft>
                <a:spcPts val="0"/>
              </a:spcAft>
              <a:buClr>
                <a:srgbClr val="000000"/>
              </a:buClr>
              <a:buSzPts val="1800"/>
              <a:buNone/>
              <a:defRPr/>
            </a:lvl9pPr>
          </a:lstStyle>
          <a:p/>
        </p:txBody>
      </p:sp>
      <p:sp>
        <p:nvSpPr>
          <p:cNvPr id="45" name="Google Shape;45;p17"/>
          <p:cNvSpPr txBox="1"/>
          <p:nvPr>
            <p:ph idx="9" type="body"/>
          </p:nvPr>
        </p:nvSpPr>
        <p:spPr>
          <a:xfrm>
            <a:off x="4927791" y="5132546"/>
            <a:ext cx="6553201" cy="999300"/>
          </a:xfrm>
          <a:prstGeom prst="rect">
            <a:avLst/>
          </a:prstGeom>
          <a:noFill/>
          <a:ln>
            <a:noFill/>
          </a:ln>
        </p:spPr>
        <p:txBody>
          <a:bodyPr anchorCtr="0" anchor="t" bIns="45675" lIns="45675" spcFirstLastPara="1" rIns="45675" wrap="square" tIns="45675">
            <a:normAutofit/>
          </a:bodyPr>
          <a:lstStyle>
            <a:lvl1pPr indent="-228600" lvl="0" marL="457200" algn="l">
              <a:lnSpc>
                <a:spcPct val="100000"/>
              </a:lnSpc>
              <a:spcBef>
                <a:spcPts val="0"/>
              </a:spcBef>
              <a:spcAft>
                <a:spcPts val="0"/>
              </a:spcAft>
              <a:buClr>
                <a:srgbClr val="000000"/>
              </a:buClr>
              <a:buSzPts val="1800"/>
              <a:buNone/>
              <a:defRPr/>
            </a:lvl1pPr>
            <a:lvl2pPr indent="-228600" lvl="1" marL="914400" algn="l">
              <a:lnSpc>
                <a:spcPct val="100000"/>
              </a:lnSpc>
              <a:spcBef>
                <a:spcPts val="0"/>
              </a:spcBef>
              <a:spcAft>
                <a:spcPts val="0"/>
              </a:spcAft>
              <a:buClr>
                <a:srgbClr val="000000"/>
              </a:buClr>
              <a:buSzPts val="1800"/>
              <a:buNone/>
              <a:defRPr/>
            </a:lvl2pPr>
            <a:lvl3pPr indent="-228600" lvl="2" marL="1371600" algn="l">
              <a:lnSpc>
                <a:spcPct val="100000"/>
              </a:lnSpc>
              <a:spcBef>
                <a:spcPts val="0"/>
              </a:spcBef>
              <a:spcAft>
                <a:spcPts val="0"/>
              </a:spcAft>
              <a:buClr>
                <a:srgbClr val="000000"/>
              </a:buClr>
              <a:buSzPts val="1800"/>
              <a:buNone/>
              <a:defRPr/>
            </a:lvl3pPr>
            <a:lvl4pPr indent="-228600" lvl="3" marL="1828800" algn="l">
              <a:lnSpc>
                <a:spcPct val="100000"/>
              </a:lnSpc>
              <a:spcBef>
                <a:spcPts val="0"/>
              </a:spcBef>
              <a:spcAft>
                <a:spcPts val="0"/>
              </a:spcAft>
              <a:buClr>
                <a:srgbClr val="000000"/>
              </a:buClr>
              <a:buSzPts val="1800"/>
              <a:buNone/>
              <a:defRPr/>
            </a:lvl4pPr>
            <a:lvl5pPr indent="-228600" lvl="4" marL="2286000" algn="l">
              <a:lnSpc>
                <a:spcPct val="100000"/>
              </a:lnSpc>
              <a:spcBef>
                <a:spcPts val="0"/>
              </a:spcBef>
              <a:spcAft>
                <a:spcPts val="0"/>
              </a:spcAft>
              <a:buClr>
                <a:srgbClr val="000000"/>
              </a:buClr>
              <a:buSzPts val="1800"/>
              <a:buNone/>
              <a:defRPr/>
            </a:lvl5pPr>
            <a:lvl6pPr indent="-228600" lvl="5" marL="2743200" algn="l">
              <a:lnSpc>
                <a:spcPct val="100000"/>
              </a:lnSpc>
              <a:spcBef>
                <a:spcPts val="0"/>
              </a:spcBef>
              <a:spcAft>
                <a:spcPts val="0"/>
              </a:spcAft>
              <a:buClr>
                <a:srgbClr val="000000"/>
              </a:buClr>
              <a:buSzPts val="1800"/>
              <a:buNone/>
              <a:defRPr/>
            </a:lvl6pPr>
            <a:lvl7pPr indent="-228600" lvl="6" marL="3200400" algn="l">
              <a:lnSpc>
                <a:spcPct val="100000"/>
              </a:lnSpc>
              <a:spcBef>
                <a:spcPts val="0"/>
              </a:spcBef>
              <a:spcAft>
                <a:spcPts val="0"/>
              </a:spcAft>
              <a:buClr>
                <a:srgbClr val="000000"/>
              </a:buClr>
              <a:buSzPts val="1800"/>
              <a:buNone/>
              <a:defRPr/>
            </a:lvl7pPr>
            <a:lvl8pPr indent="-228600" lvl="7" marL="3657600" algn="l">
              <a:lnSpc>
                <a:spcPct val="100000"/>
              </a:lnSpc>
              <a:spcBef>
                <a:spcPts val="0"/>
              </a:spcBef>
              <a:spcAft>
                <a:spcPts val="0"/>
              </a:spcAft>
              <a:buClr>
                <a:srgbClr val="000000"/>
              </a:buClr>
              <a:buSzPts val="1800"/>
              <a:buNone/>
              <a:defRPr/>
            </a:lvl8pPr>
            <a:lvl9pPr indent="-228600" lvl="8" marL="4114800" algn="l">
              <a:lnSpc>
                <a:spcPct val="100000"/>
              </a:lnSpc>
              <a:spcBef>
                <a:spcPts val="0"/>
              </a:spcBef>
              <a:spcAft>
                <a:spcPts val="0"/>
              </a:spcAft>
              <a:buClr>
                <a:srgbClr val="000000"/>
              </a:buClr>
              <a:buSzPts val="1800"/>
              <a:buNone/>
              <a:defRPr/>
            </a:lvl9pPr>
          </a:lstStyle>
          <a:p/>
        </p:txBody>
      </p:sp>
      <p:sp>
        <p:nvSpPr>
          <p:cNvPr id="46" name="Google Shape;46;p17"/>
          <p:cNvSpPr txBox="1"/>
          <p:nvPr>
            <p:ph idx="13" type="body"/>
          </p:nvPr>
        </p:nvSpPr>
        <p:spPr>
          <a:xfrm>
            <a:off x="3447051" y="4804566"/>
            <a:ext cx="1096202" cy="955501"/>
          </a:xfrm>
          <a:prstGeom prst="rect">
            <a:avLst/>
          </a:prstGeom>
          <a:noFill/>
          <a:ln>
            <a:noFill/>
          </a:ln>
        </p:spPr>
        <p:txBody>
          <a:bodyPr anchorCtr="0" anchor="ctr" bIns="45675" lIns="45675" spcFirstLastPara="1" rIns="45675" wrap="square" tIns="45675">
            <a:normAutofit/>
          </a:bodyPr>
          <a:lstStyle>
            <a:lvl1pPr indent="-228600" lvl="0" marL="457200" algn="l">
              <a:lnSpc>
                <a:spcPct val="100000"/>
              </a:lnSpc>
              <a:spcBef>
                <a:spcPts val="0"/>
              </a:spcBef>
              <a:spcAft>
                <a:spcPts val="0"/>
              </a:spcAft>
              <a:buClr>
                <a:srgbClr val="000000"/>
              </a:buClr>
              <a:buSzPts val="1800"/>
              <a:buNone/>
              <a:defRPr/>
            </a:lvl1pPr>
            <a:lvl2pPr indent="-228600" lvl="1" marL="914400" algn="l">
              <a:lnSpc>
                <a:spcPct val="100000"/>
              </a:lnSpc>
              <a:spcBef>
                <a:spcPts val="0"/>
              </a:spcBef>
              <a:spcAft>
                <a:spcPts val="0"/>
              </a:spcAft>
              <a:buClr>
                <a:srgbClr val="000000"/>
              </a:buClr>
              <a:buSzPts val="1800"/>
              <a:buNone/>
              <a:defRPr/>
            </a:lvl2pPr>
            <a:lvl3pPr indent="-228600" lvl="2" marL="1371600" algn="l">
              <a:lnSpc>
                <a:spcPct val="100000"/>
              </a:lnSpc>
              <a:spcBef>
                <a:spcPts val="0"/>
              </a:spcBef>
              <a:spcAft>
                <a:spcPts val="0"/>
              </a:spcAft>
              <a:buClr>
                <a:srgbClr val="000000"/>
              </a:buClr>
              <a:buSzPts val="1800"/>
              <a:buNone/>
              <a:defRPr/>
            </a:lvl3pPr>
            <a:lvl4pPr indent="-228600" lvl="3" marL="1828800" algn="l">
              <a:lnSpc>
                <a:spcPct val="100000"/>
              </a:lnSpc>
              <a:spcBef>
                <a:spcPts val="0"/>
              </a:spcBef>
              <a:spcAft>
                <a:spcPts val="0"/>
              </a:spcAft>
              <a:buClr>
                <a:srgbClr val="000000"/>
              </a:buClr>
              <a:buSzPts val="1800"/>
              <a:buNone/>
              <a:defRPr/>
            </a:lvl4pPr>
            <a:lvl5pPr indent="-228600" lvl="4" marL="2286000" algn="l">
              <a:lnSpc>
                <a:spcPct val="100000"/>
              </a:lnSpc>
              <a:spcBef>
                <a:spcPts val="0"/>
              </a:spcBef>
              <a:spcAft>
                <a:spcPts val="0"/>
              </a:spcAft>
              <a:buClr>
                <a:srgbClr val="000000"/>
              </a:buClr>
              <a:buSzPts val="1800"/>
              <a:buNone/>
              <a:defRPr/>
            </a:lvl5pPr>
            <a:lvl6pPr indent="-228600" lvl="5" marL="2743200" algn="l">
              <a:lnSpc>
                <a:spcPct val="100000"/>
              </a:lnSpc>
              <a:spcBef>
                <a:spcPts val="0"/>
              </a:spcBef>
              <a:spcAft>
                <a:spcPts val="0"/>
              </a:spcAft>
              <a:buClr>
                <a:srgbClr val="000000"/>
              </a:buClr>
              <a:buSzPts val="1800"/>
              <a:buNone/>
              <a:defRPr/>
            </a:lvl6pPr>
            <a:lvl7pPr indent="-228600" lvl="6" marL="3200400" algn="l">
              <a:lnSpc>
                <a:spcPct val="100000"/>
              </a:lnSpc>
              <a:spcBef>
                <a:spcPts val="0"/>
              </a:spcBef>
              <a:spcAft>
                <a:spcPts val="0"/>
              </a:spcAft>
              <a:buClr>
                <a:srgbClr val="000000"/>
              </a:buClr>
              <a:buSzPts val="1800"/>
              <a:buNone/>
              <a:defRPr/>
            </a:lvl7pPr>
            <a:lvl8pPr indent="-228600" lvl="7" marL="3657600" algn="l">
              <a:lnSpc>
                <a:spcPct val="100000"/>
              </a:lnSpc>
              <a:spcBef>
                <a:spcPts val="0"/>
              </a:spcBef>
              <a:spcAft>
                <a:spcPts val="0"/>
              </a:spcAft>
              <a:buClr>
                <a:srgbClr val="000000"/>
              </a:buClr>
              <a:buSzPts val="1800"/>
              <a:buNone/>
              <a:defRPr/>
            </a:lvl8pPr>
            <a:lvl9pPr indent="-228600" lvl="8" marL="4114800" algn="l">
              <a:lnSpc>
                <a:spcPct val="100000"/>
              </a:lnSpc>
              <a:spcBef>
                <a:spcPts val="0"/>
              </a:spcBef>
              <a:spcAft>
                <a:spcPts val="0"/>
              </a:spcAft>
              <a:buClr>
                <a:srgbClr val="000000"/>
              </a:buClr>
              <a:buSzPts val="1800"/>
              <a:buNone/>
              <a:defRPr/>
            </a:lvl9pPr>
          </a:lstStyle>
          <a:p/>
        </p:txBody>
      </p:sp>
      <p:grpSp>
        <p:nvGrpSpPr>
          <p:cNvPr id="47" name="Google Shape;47;p17"/>
          <p:cNvGrpSpPr/>
          <p:nvPr/>
        </p:nvGrpSpPr>
        <p:grpSpPr>
          <a:xfrm>
            <a:off x="4054148" y="721788"/>
            <a:ext cx="7579003" cy="5461436"/>
            <a:chOff x="0" y="-2"/>
            <a:chExt cx="7579001" cy="5461434"/>
          </a:xfrm>
        </p:grpSpPr>
        <p:grpSp>
          <p:nvGrpSpPr>
            <p:cNvPr id="48" name="Google Shape;48;p17"/>
            <p:cNvGrpSpPr/>
            <p:nvPr/>
          </p:nvGrpSpPr>
          <p:grpSpPr>
            <a:xfrm>
              <a:off x="1" y="-2"/>
              <a:ext cx="7548002" cy="1674369"/>
              <a:chOff x="0" y="-1"/>
              <a:chExt cx="7548000" cy="1674367"/>
            </a:xfrm>
          </p:grpSpPr>
          <p:cxnSp>
            <p:nvCxnSpPr>
              <p:cNvPr id="49" name="Google Shape;49;p17"/>
              <p:cNvCxnSpPr/>
              <p:nvPr/>
            </p:nvCxnSpPr>
            <p:spPr>
              <a:xfrm>
                <a:off x="7547923" y="15065"/>
                <a:ext cx="1" cy="1659301"/>
              </a:xfrm>
              <a:prstGeom prst="straightConnector1">
                <a:avLst/>
              </a:prstGeom>
              <a:noFill/>
              <a:ln cap="flat" cmpd="sng" w="28575">
                <a:solidFill>
                  <a:srgbClr val="009AC1"/>
                </a:solidFill>
                <a:prstDash val="solid"/>
                <a:miter lim="800000"/>
                <a:headEnd len="sm" w="sm" type="none"/>
                <a:tailEnd len="sm" w="sm" type="none"/>
              </a:ln>
            </p:spPr>
          </p:cxnSp>
          <p:cxnSp>
            <p:nvCxnSpPr>
              <p:cNvPr id="50" name="Google Shape;50;p17"/>
              <p:cNvCxnSpPr/>
              <p:nvPr/>
            </p:nvCxnSpPr>
            <p:spPr>
              <a:xfrm>
                <a:off x="0" y="10670"/>
                <a:ext cx="7548000" cy="1"/>
              </a:xfrm>
              <a:prstGeom prst="straightConnector1">
                <a:avLst/>
              </a:prstGeom>
              <a:noFill/>
              <a:ln cap="flat" cmpd="sng" w="28575">
                <a:solidFill>
                  <a:srgbClr val="009AC1"/>
                </a:solidFill>
                <a:prstDash val="solid"/>
                <a:miter lim="800000"/>
                <a:headEnd len="sm" w="sm" type="none"/>
                <a:tailEnd len="sm" w="sm" type="none"/>
              </a:ln>
            </p:spPr>
          </p:cxnSp>
          <p:cxnSp>
            <p:nvCxnSpPr>
              <p:cNvPr id="51" name="Google Shape;51;p17"/>
              <p:cNvCxnSpPr/>
              <p:nvPr/>
            </p:nvCxnSpPr>
            <p:spPr>
              <a:xfrm flipH="1">
                <a:off x="7" y="-1"/>
                <a:ext cx="1" cy="396001"/>
              </a:xfrm>
              <a:prstGeom prst="straightConnector1">
                <a:avLst/>
              </a:prstGeom>
              <a:noFill/>
              <a:ln cap="flat" cmpd="sng" w="28575">
                <a:solidFill>
                  <a:srgbClr val="009AC1"/>
                </a:solidFill>
                <a:prstDash val="solid"/>
                <a:miter lim="800000"/>
                <a:headEnd len="sm" w="sm" type="none"/>
                <a:tailEnd len="sm" w="sm" type="none"/>
              </a:ln>
            </p:spPr>
          </p:cxnSp>
        </p:grpSp>
        <p:cxnSp>
          <p:nvCxnSpPr>
            <p:cNvPr id="52" name="Google Shape;52;p17"/>
            <p:cNvCxnSpPr/>
            <p:nvPr/>
          </p:nvCxnSpPr>
          <p:spPr>
            <a:xfrm flipH="1">
              <a:off x="13" y="1278493"/>
              <a:ext cx="1" cy="396001"/>
            </a:xfrm>
            <a:prstGeom prst="straightConnector1">
              <a:avLst/>
            </a:prstGeom>
            <a:noFill/>
            <a:ln cap="flat" cmpd="sng" w="28575">
              <a:solidFill>
                <a:srgbClr val="009AC1"/>
              </a:solidFill>
              <a:prstDash val="solid"/>
              <a:miter lim="800000"/>
              <a:headEnd len="sm" w="sm" type="none"/>
              <a:tailEnd len="sm" w="sm" type="none"/>
            </a:ln>
          </p:spPr>
        </p:cxnSp>
        <p:cxnSp>
          <p:nvCxnSpPr>
            <p:cNvPr id="53" name="Google Shape;53;p17"/>
            <p:cNvCxnSpPr/>
            <p:nvPr/>
          </p:nvCxnSpPr>
          <p:spPr>
            <a:xfrm>
              <a:off x="15504" y="1666448"/>
              <a:ext cx="7548000" cy="1"/>
            </a:xfrm>
            <a:prstGeom prst="straightConnector1">
              <a:avLst/>
            </a:prstGeom>
            <a:noFill/>
            <a:ln cap="flat" cmpd="sng" w="28575">
              <a:solidFill>
                <a:srgbClr val="009AC1"/>
              </a:solidFill>
              <a:prstDash val="solid"/>
              <a:miter lim="800000"/>
              <a:headEnd len="sm" w="sm" type="none"/>
              <a:tailEnd len="sm" w="sm" type="none"/>
            </a:ln>
          </p:spPr>
        </p:cxnSp>
        <p:grpSp>
          <p:nvGrpSpPr>
            <p:cNvPr id="54" name="Google Shape;54;p17"/>
            <p:cNvGrpSpPr/>
            <p:nvPr/>
          </p:nvGrpSpPr>
          <p:grpSpPr>
            <a:xfrm>
              <a:off x="0" y="1923137"/>
              <a:ext cx="7548002" cy="1674367"/>
              <a:chOff x="0" y="0"/>
              <a:chExt cx="7548000" cy="1674365"/>
            </a:xfrm>
          </p:grpSpPr>
          <p:cxnSp>
            <p:nvCxnSpPr>
              <p:cNvPr id="55" name="Google Shape;55;p17"/>
              <p:cNvCxnSpPr/>
              <p:nvPr/>
            </p:nvCxnSpPr>
            <p:spPr>
              <a:xfrm>
                <a:off x="7547923" y="15064"/>
                <a:ext cx="1" cy="1659301"/>
              </a:xfrm>
              <a:prstGeom prst="straightConnector1">
                <a:avLst/>
              </a:prstGeom>
              <a:noFill/>
              <a:ln cap="flat" cmpd="sng" w="28575">
                <a:solidFill>
                  <a:srgbClr val="009AC1"/>
                </a:solidFill>
                <a:prstDash val="solid"/>
                <a:miter lim="800000"/>
                <a:headEnd len="sm" w="sm" type="none"/>
                <a:tailEnd len="sm" w="sm" type="none"/>
              </a:ln>
            </p:spPr>
          </p:cxnSp>
          <p:cxnSp>
            <p:nvCxnSpPr>
              <p:cNvPr id="56" name="Google Shape;56;p17"/>
              <p:cNvCxnSpPr/>
              <p:nvPr/>
            </p:nvCxnSpPr>
            <p:spPr>
              <a:xfrm>
                <a:off x="0" y="10671"/>
                <a:ext cx="7548000" cy="1"/>
              </a:xfrm>
              <a:prstGeom prst="straightConnector1">
                <a:avLst/>
              </a:prstGeom>
              <a:noFill/>
              <a:ln cap="flat" cmpd="sng" w="28575">
                <a:solidFill>
                  <a:srgbClr val="009AC1"/>
                </a:solidFill>
                <a:prstDash val="solid"/>
                <a:miter lim="800000"/>
                <a:headEnd len="sm" w="sm" type="none"/>
                <a:tailEnd len="sm" w="sm" type="none"/>
              </a:ln>
            </p:spPr>
          </p:cxnSp>
          <p:cxnSp>
            <p:nvCxnSpPr>
              <p:cNvPr id="57" name="Google Shape;57;p17"/>
              <p:cNvCxnSpPr/>
              <p:nvPr/>
            </p:nvCxnSpPr>
            <p:spPr>
              <a:xfrm flipH="1">
                <a:off x="7" y="0"/>
                <a:ext cx="1" cy="396001"/>
              </a:xfrm>
              <a:prstGeom prst="straightConnector1">
                <a:avLst/>
              </a:prstGeom>
              <a:noFill/>
              <a:ln cap="flat" cmpd="sng" w="28575">
                <a:solidFill>
                  <a:srgbClr val="009AC1"/>
                </a:solidFill>
                <a:prstDash val="solid"/>
                <a:miter lim="800000"/>
                <a:headEnd len="sm" w="sm" type="none"/>
                <a:tailEnd len="sm" w="sm" type="none"/>
              </a:ln>
            </p:spPr>
          </p:cxnSp>
        </p:grpSp>
        <p:cxnSp>
          <p:nvCxnSpPr>
            <p:cNvPr id="58" name="Google Shape;58;p17"/>
            <p:cNvCxnSpPr/>
            <p:nvPr/>
          </p:nvCxnSpPr>
          <p:spPr>
            <a:xfrm flipH="1">
              <a:off x="12" y="3201630"/>
              <a:ext cx="1" cy="396002"/>
            </a:xfrm>
            <a:prstGeom prst="straightConnector1">
              <a:avLst/>
            </a:prstGeom>
            <a:noFill/>
            <a:ln cap="flat" cmpd="sng" w="28575">
              <a:solidFill>
                <a:srgbClr val="009AC1"/>
              </a:solidFill>
              <a:prstDash val="solid"/>
              <a:miter lim="800000"/>
              <a:headEnd len="sm" w="sm" type="none"/>
              <a:tailEnd len="sm" w="sm" type="none"/>
            </a:ln>
          </p:spPr>
        </p:cxnSp>
        <p:cxnSp>
          <p:nvCxnSpPr>
            <p:cNvPr id="59" name="Google Shape;59;p17"/>
            <p:cNvCxnSpPr/>
            <p:nvPr/>
          </p:nvCxnSpPr>
          <p:spPr>
            <a:xfrm>
              <a:off x="15503" y="3589586"/>
              <a:ext cx="7548000" cy="1"/>
            </a:xfrm>
            <a:prstGeom prst="straightConnector1">
              <a:avLst/>
            </a:prstGeom>
            <a:noFill/>
            <a:ln cap="flat" cmpd="sng" w="28575">
              <a:solidFill>
                <a:srgbClr val="009AC1"/>
              </a:solidFill>
              <a:prstDash val="solid"/>
              <a:miter lim="800000"/>
              <a:headEnd len="sm" w="sm" type="none"/>
              <a:tailEnd len="sm" w="sm" type="none"/>
            </a:ln>
          </p:spPr>
        </p:cxnSp>
        <p:grpSp>
          <p:nvGrpSpPr>
            <p:cNvPr id="60" name="Google Shape;60;p17"/>
            <p:cNvGrpSpPr/>
            <p:nvPr/>
          </p:nvGrpSpPr>
          <p:grpSpPr>
            <a:xfrm>
              <a:off x="15498" y="3786938"/>
              <a:ext cx="7548002" cy="1674366"/>
              <a:chOff x="0" y="0"/>
              <a:chExt cx="7548000" cy="1674365"/>
            </a:xfrm>
          </p:grpSpPr>
          <p:cxnSp>
            <p:nvCxnSpPr>
              <p:cNvPr id="61" name="Google Shape;61;p17"/>
              <p:cNvCxnSpPr/>
              <p:nvPr/>
            </p:nvCxnSpPr>
            <p:spPr>
              <a:xfrm>
                <a:off x="7547923" y="15064"/>
                <a:ext cx="1" cy="1659301"/>
              </a:xfrm>
              <a:prstGeom prst="straightConnector1">
                <a:avLst/>
              </a:prstGeom>
              <a:noFill/>
              <a:ln cap="flat" cmpd="sng" w="28575">
                <a:solidFill>
                  <a:srgbClr val="009AC1"/>
                </a:solidFill>
                <a:prstDash val="solid"/>
                <a:miter lim="800000"/>
                <a:headEnd len="sm" w="sm" type="none"/>
                <a:tailEnd len="sm" w="sm" type="none"/>
              </a:ln>
            </p:spPr>
          </p:cxnSp>
          <p:cxnSp>
            <p:nvCxnSpPr>
              <p:cNvPr id="62" name="Google Shape;62;p17"/>
              <p:cNvCxnSpPr/>
              <p:nvPr/>
            </p:nvCxnSpPr>
            <p:spPr>
              <a:xfrm>
                <a:off x="0" y="10671"/>
                <a:ext cx="7548000" cy="1"/>
              </a:xfrm>
              <a:prstGeom prst="straightConnector1">
                <a:avLst/>
              </a:prstGeom>
              <a:noFill/>
              <a:ln cap="flat" cmpd="sng" w="28575">
                <a:solidFill>
                  <a:srgbClr val="009AC1"/>
                </a:solidFill>
                <a:prstDash val="solid"/>
                <a:miter lim="800000"/>
                <a:headEnd len="sm" w="sm" type="none"/>
                <a:tailEnd len="sm" w="sm" type="none"/>
              </a:ln>
            </p:spPr>
          </p:cxnSp>
          <p:cxnSp>
            <p:nvCxnSpPr>
              <p:cNvPr id="63" name="Google Shape;63;p17"/>
              <p:cNvCxnSpPr/>
              <p:nvPr/>
            </p:nvCxnSpPr>
            <p:spPr>
              <a:xfrm flipH="1">
                <a:off x="7" y="0"/>
                <a:ext cx="1" cy="396001"/>
              </a:xfrm>
              <a:prstGeom prst="straightConnector1">
                <a:avLst/>
              </a:prstGeom>
              <a:noFill/>
              <a:ln cap="flat" cmpd="sng" w="28575">
                <a:solidFill>
                  <a:srgbClr val="009AC1"/>
                </a:solidFill>
                <a:prstDash val="solid"/>
                <a:miter lim="800000"/>
                <a:headEnd len="sm" w="sm" type="none"/>
                <a:tailEnd len="sm" w="sm" type="none"/>
              </a:ln>
            </p:spPr>
          </p:cxnSp>
        </p:grpSp>
        <p:cxnSp>
          <p:nvCxnSpPr>
            <p:cNvPr id="64" name="Google Shape;64;p17"/>
            <p:cNvCxnSpPr/>
            <p:nvPr/>
          </p:nvCxnSpPr>
          <p:spPr>
            <a:xfrm flipH="1">
              <a:off x="15510" y="5065431"/>
              <a:ext cx="1" cy="396001"/>
            </a:xfrm>
            <a:prstGeom prst="straightConnector1">
              <a:avLst/>
            </a:prstGeom>
            <a:noFill/>
            <a:ln cap="flat" cmpd="sng" w="28575">
              <a:solidFill>
                <a:srgbClr val="009AC1"/>
              </a:solidFill>
              <a:prstDash val="solid"/>
              <a:miter lim="800000"/>
              <a:headEnd len="sm" w="sm" type="none"/>
              <a:tailEnd len="sm" w="sm" type="none"/>
            </a:ln>
          </p:spPr>
        </p:cxnSp>
        <p:cxnSp>
          <p:nvCxnSpPr>
            <p:cNvPr id="65" name="Google Shape;65;p17"/>
            <p:cNvCxnSpPr/>
            <p:nvPr/>
          </p:nvCxnSpPr>
          <p:spPr>
            <a:xfrm>
              <a:off x="31001" y="5453389"/>
              <a:ext cx="7548000" cy="1"/>
            </a:xfrm>
            <a:prstGeom prst="straightConnector1">
              <a:avLst/>
            </a:prstGeom>
            <a:noFill/>
            <a:ln cap="flat" cmpd="sng" w="28575">
              <a:solidFill>
                <a:srgbClr val="009AC1"/>
              </a:solidFill>
              <a:prstDash val="solid"/>
              <a:miter lim="800000"/>
              <a:headEnd len="sm" w="sm" type="none"/>
              <a:tailEnd len="sm" w="sm" type="none"/>
            </a:ln>
          </p:spPr>
        </p:cxnSp>
      </p:grpSp>
      <p:sp>
        <p:nvSpPr>
          <p:cNvPr id="66" name="Google Shape;66;p17"/>
          <p:cNvSpPr txBox="1"/>
          <p:nvPr>
            <p:ph idx="12" type="sldNum"/>
          </p:nvPr>
        </p:nvSpPr>
        <p:spPr>
          <a:xfrm>
            <a:off x="8464022" y="6230611"/>
            <a:ext cx="273567" cy="264166"/>
          </a:xfrm>
          <a:prstGeom prst="rect">
            <a:avLst/>
          </a:prstGeom>
          <a:noFill/>
          <a:ln>
            <a:noFill/>
          </a:ln>
        </p:spPr>
        <p:txBody>
          <a:bodyPr anchorCtr="0" anchor="ctr" bIns="45675" lIns="45675" spcFirstLastPara="1" rIns="45675" wrap="square" tIns="45675">
            <a:sp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000000"/>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000000"/>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000000"/>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000000"/>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000000"/>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000000"/>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000000"/>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000000"/>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000000"/>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hoto Slide" showMasterSp="0">
  <p:cSld name="Photo Slide">
    <p:spTree>
      <p:nvGrpSpPr>
        <p:cNvPr id="67" name="Shape 67"/>
        <p:cNvGrpSpPr/>
        <p:nvPr/>
      </p:nvGrpSpPr>
      <p:grpSpPr>
        <a:xfrm>
          <a:off x="0" y="0"/>
          <a:ext cx="0" cy="0"/>
          <a:chOff x="0" y="0"/>
          <a:chExt cx="0" cy="0"/>
        </a:xfrm>
      </p:grpSpPr>
      <p:sp>
        <p:nvSpPr>
          <p:cNvPr id="68" name="Google Shape;68;p18"/>
          <p:cNvSpPr txBox="1"/>
          <p:nvPr/>
        </p:nvSpPr>
        <p:spPr>
          <a:xfrm rot="-5400000">
            <a:off x="10305512" y="4843384"/>
            <a:ext cx="3173497" cy="231101"/>
          </a:xfrm>
          <a:prstGeom prst="rect">
            <a:avLst/>
          </a:prstGeom>
          <a:noFill/>
          <a:ln>
            <a:noFill/>
          </a:ln>
        </p:spPr>
        <p:txBody>
          <a:bodyPr anchorCtr="0" anchor="t" bIns="45675" lIns="45675" spcFirstLastPara="1" rIns="45675" wrap="square" tIns="45675">
            <a:spAutoFit/>
          </a:bodyPr>
          <a:lstStyle/>
          <a:p>
            <a:pPr indent="0" lvl="0" marL="0" marR="0" rtl="0" algn="l">
              <a:lnSpc>
                <a:spcPct val="100000"/>
              </a:lnSpc>
              <a:spcBef>
                <a:spcPts val="0"/>
              </a:spcBef>
              <a:spcAft>
                <a:spcPts val="0"/>
              </a:spcAft>
              <a:buClr>
                <a:srgbClr val="262626"/>
              </a:buClr>
              <a:buSzPts val="1000"/>
              <a:buFont typeface="Calibri"/>
              <a:buNone/>
            </a:pPr>
            <a:r>
              <a:rPr b="0" i="0" lang="en-US" sz="1000" u="none" cap="none" strike="noStrike">
                <a:solidFill>
                  <a:srgbClr val="262626"/>
                </a:solidFill>
                <a:latin typeface="Calibri"/>
                <a:ea typeface="Calibri"/>
                <a:cs typeface="Calibri"/>
                <a:sym typeface="Calibri"/>
              </a:rPr>
              <a:t>surviving digital</a:t>
            </a:r>
            <a:endParaRPr b="0" i="0" sz="1400" u="none" cap="none" strike="noStrike">
              <a:solidFill>
                <a:srgbClr val="000000"/>
              </a:solidFill>
              <a:latin typeface="Arial"/>
              <a:ea typeface="Arial"/>
              <a:cs typeface="Arial"/>
              <a:sym typeface="Arial"/>
            </a:endParaRPr>
          </a:p>
        </p:txBody>
      </p:sp>
      <p:cxnSp>
        <p:nvCxnSpPr>
          <p:cNvPr id="69" name="Google Shape;69;p18"/>
          <p:cNvCxnSpPr/>
          <p:nvPr/>
        </p:nvCxnSpPr>
        <p:spPr>
          <a:xfrm flipH="1">
            <a:off x="11791088" y="6609817"/>
            <a:ext cx="224150" cy="1"/>
          </a:xfrm>
          <a:prstGeom prst="straightConnector1">
            <a:avLst/>
          </a:prstGeom>
          <a:noFill/>
          <a:ln cap="flat" cmpd="sng" w="9525">
            <a:solidFill>
              <a:srgbClr val="009AC1"/>
            </a:solidFill>
            <a:prstDash val="solid"/>
            <a:miter lim="400000"/>
            <a:headEnd len="sm" w="sm" type="none"/>
            <a:tailEnd len="sm" w="sm" type="none"/>
          </a:ln>
        </p:spPr>
      </p:cxnSp>
      <p:sp>
        <p:nvSpPr>
          <p:cNvPr id="70" name="Google Shape;70;p18"/>
          <p:cNvSpPr/>
          <p:nvPr/>
        </p:nvSpPr>
        <p:spPr>
          <a:xfrm>
            <a:off x="-1" y="0"/>
            <a:ext cx="6417742" cy="6858007"/>
          </a:xfrm>
          <a:prstGeom prst="rect">
            <a:avLst/>
          </a:prstGeom>
          <a:solidFill>
            <a:srgbClr val="74659A"/>
          </a:solidFill>
          <a:ln>
            <a:noFill/>
          </a:ln>
        </p:spPr>
        <p:txBody>
          <a:bodyPr anchorCtr="0" anchor="ctr" bIns="0" lIns="0" spcFirstLastPara="1" rIns="0" wrap="square" tIns="0">
            <a:noAutofit/>
          </a:bodyPr>
          <a:lstStyle/>
          <a:p>
            <a:pPr indent="0" lvl="0" marL="0" marR="0" rtl="0" algn="l">
              <a:lnSpc>
                <a:spcPct val="100000"/>
              </a:lnSpc>
              <a:spcBef>
                <a:spcPts val="0"/>
              </a:spcBef>
              <a:spcAft>
                <a:spcPts val="0"/>
              </a:spcAft>
              <a:buClr>
                <a:schemeClr val="accent1"/>
              </a:buClr>
              <a:buSzPts val="1400"/>
              <a:buFont typeface="Calibri"/>
              <a:buNone/>
            </a:pPr>
            <a:r>
              <a:t/>
            </a:r>
            <a:endParaRPr b="0" i="0" sz="1400" u="none" cap="none" strike="noStrike">
              <a:solidFill>
                <a:schemeClr val="accent1"/>
              </a:solidFill>
              <a:latin typeface="Arial"/>
              <a:ea typeface="Arial"/>
              <a:cs typeface="Arial"/>
              <a:sym typeface="Arial"/>
            </a:endParaRPr>
          </a:p>
        </p:txBody>
      </p:sp>
      <p:sp>
        <p:nvSpPr>
          <p:cNvPr id="71" name="Google Shape;71;p18"/>
          <p:cNvSpPr/>
          <p:nvPr>
            <p:ph idx="2" type="pic"/>
          </p:nvPr>
        </p:nvSpPr>
        <p:spPr>
          <a:xfrm>
            <a:off x="5888001" y="439729"/>
            <a:ext cx="5660532" cy="6045738"/>
          </a:xfrm>
          <a:prstGeom prst="rect">
            <a:avLst/>
          </a:prstGeom>
          <a:noFill/>
          <a:ln>
            <a:noFill/>
          </a:ln>
        </p:spPr>
      </p:sp>
      <p:pic>
        <p:nvPicPr>
          <p:cNvPr descr="Google Shape;33;p21" id="72" name="Google Shape;72;p18"/>
          <p:cNvPicPr preferRelativeResize="0"/>
          <p:nvPr/>
        </p:nvPicPr>
        <p:blipFill rotWithShape="1">
          <a:blip r:embed="rId2">
            <a:alphaModFix amt="29000"/>
          </a:blip>
          <a:srcRect b="17435" l="75767" r="0" t="0"/>
          <a:stretch/>
        </p:blipFill>
        <p:spPr>
          <a:xfrm>
            <a:off x="-1" y="2642215"/>
            <a:ext cx="2312352" cy="4215785"/>
          </a:xfrm>
          <a:prstGeom prst="rect">
            <a:avLst/>
          </a:prstGeom>
          <a:noFill/>
          <a:ln>
            <a:noFill/>
          </a:ln>
        </p:spPr>
      </p:pic>
      <p:sp>
        <p:nvSpPr>
          <p:cNvPr id="73" name="Google Shape;73;p18"/>
          <p:cNvSpPr txBox="1"/>
          <p:nvPr>
            <p:ph idx="1" type="body"/>
          </p:nvPr>
        </p:nvSpPr>
        <p:spPr>
          <a:xfrm>
            <a:off x="898357" y="2107769"/>
            <a:ext cx="4639193" cy="4377697"/>
          </a:xfrm>
          <a:prstGeom prst="rect">
            <a:avLst/>
          </a:prstGeom>
          <a:noFill/>
          <a:ln>
            <a:noFill/>
          </a:ln>
        </p:spPr>
        <p:txBody>
          <a:bodyPr anchorCtr="0" anchor="t" bIns="45675" lIns="45675" spcFirstLastPara="1" rIns="45675" wrap="square" tIns="45675">
            <a:normAutofit/>
          </a:bodyPr>
          <a:lstStyle>
            <a:lvl1pPr indent="-228600" lvl="0" marL="457200" algn="l">
              <a:lnSpc>
                <a:spcPct val="90000"/>
              </a:lnSpc>
              <a:spcBef>
                <a:spcPts val="1000"/>
              </a:spcBef>
              <a:spcAft>
                <a:spcPts val="0"/>
              </a:spcAft>
              <a:buClr>
                <a:srgbClr val="FFFFFF"/>
              </a:buClr>
              <a:buSzPts val="2400"/>
              <a:buFont typeface="Calibri"/>
              <a:buNone/>
              <a:defRPr sz="2400">
                <a:solidFill>
                  <a:srgbClr val="FFFFFF"/>
                </a:solidFill>
                <a:latin typeface="Calibri"/>
                <a:ea typeface="Calibri"/>
                <a:cs typeface="Calibri"/>
                <a:sym typeface="Calibri"/>
              </a:defRPr>
            </a:lvl1pPr>
            <a:lvl2pPr indent="-228600" lvl="1" marL="914400" algn="l">
              <a:lnSpc>
                <a:spcPct val="90000"/>
              </a:lnSpc>
              <a:spcBef>
                <a:spcPts val="1000"/>
              </a:spcBef>
              <a:spcAft>
                <a:spcPts val="0"/>
              </a:spcAft>
              <a:buClr>
                <a:srgbClr val="FFFFFF"/>
              </a:buClr>
              <a:buSzPts val="2400"/>
              <a:buFont typeface="Calibri"/>
              <a:buNone/>
              <a:defRPr sz="2400">
                <a:solidFill>
                  <a:srgbClr val="FFFFFF"/>
                </a:solidFill>
                <a:latin typeface="Calibri"/>
                <a:ea typeface="Calibri"/>
                <a:cs typeface="Calibri"/>
                <a:sym typeface="Calibri"/>
              </a:defRPr>
            </a:lvl2pPr>
            <a:lvl3pPr indent="-228600" lvl="2" marL="1371600" algn="l">
              <a:lnSpc>
                <a:spcPct val="90000"/>
              </a:lnSpc>
              <a:spcBef>
                <a:spcPts val="1000"/>
              </a:spcBef>
              <a:spcAft>
                <a:spcPts val="0"/>
              </a:spcAft>
              <a:buClr>
                <a:srgbClr val="FFFFFF"/>
              </a:buClr>
              <a:buSzPts val="2400"/>
              <a:buFont typeface="Calibri"/>
              <a:buNone/>
              <a:defRPr sz="2400">
                <a:solidFill>
                  <a:srgbClr val="FFFFFF"/>
                </a:solidFill>
                <a:latin typeface="Calibri"/>
                <a:ea typeface="Calibri"/>
                <a:cs typeface="Calibri"/>
                <a:sym typeface="Calibri"/>
              </a:defRPr>
            </a:lvl3pPr>
            <a:lvl4pPr indent="-228600" lvl="3" marL="1828800" algn="l">
              <a:lnSpc>
                <a:spcPct val="90000"/>
              </a:lnSpc>
              <a:spcBef>
                <a:spcPts val="1000"/>
              </a:spcBef>
              <a:spcAft>
                <a:spcPts val="0"/>
              </a:spcAft>
              <a:buClr>
                <a:srgbClr val="FFFFFF"/>
              </a:buClr>
              <a:buSzPts val="2400"/>
              <a:buFont typeface="Calibri"/>
              <a:buNone/>
              <a:defRPr sz="2400">
                <a:solidFill>
                  <a:srgbClr val="FFFFFF"/>
                </a:solidFill>
                <a:latin typeface="Calibri"/>
                <a:ea typeface="Calibri"/>
                <a:cs typeface="Calibri"/>
                <a:sym typeface="Calibri"/>
              </a:defRPr>
            </a:lvl4pPr>
            <a:lvl5pPr indent="-228600" lvl="4" marL="2286000" algn="l">
              <a:lnSpc>
                <a:spcPct val="90000"/>
              </a:lnSpc>
              <a:spcBef>
                <a:spcPts val="1000"/>
              </a:spcBef>
              <a:spcAft>
                <a:spcPts val="0"/>
              </a:spcAft>
              <a:buClr>
                <a:srgbClr val="FFFFFF"/>
              </a:buClr>
              <a:buSzPts val="2400"/>
              <a:buFont typeface="Calibri"/>
              <a:buNone/>
              <a:defRPr sz="2400">
                <a:solidFill>
                  <a:srgbClr val="FFFFFF"/>
                </a:solidFill>
                <a:latin typeface="Calibri"/>
                <a:ea typeface="Calibri"/>
                <a:cs typeface="Calibri"/>
                <a:sym typeface="Calibri"/>
              </a:defRPr>
            </a:lvl5pPr>
            <a:lvl6pPr indent="-228600" lvl="5" marL="2743200" algn="l">
              <a:lnSpc>
                <a:spcPct val="100000"/>
              </a:lnSpc>
              <a:spcBef>
                <a:spcPts val="0"/>
              </a:spcBef>
              <a:spcAft>
                <a:spcPts val="0"/>
              </a:spcAft>
              <a:buClr>
                <a:srgbClr val="000000"/>
              </a:buClr>
              <a:buSzPts val="1800"/>
              <a:buNone/>
              <a:defRPr/>
            </a:lvl6pPr>
            <a:lvl7pPr indent="-228600" lvl="6" marL="3200400" algn="l">
              <a:lnSpc>
                <a:spcPct val="100000"/>
              </a:lnSpc>
              <a:spcBef>
                <a:spcPts val="0"/>
              </a:spcBef>
              <a:spcAft>
                <a:spcPts val="0"/>
              </a:spcAft>
              <a:buClr>
                <a:srgbClr val="000000"/>
              </a:buClr>
              <a:buSzPts val="1800"/>
              <a:buNone/>
              <a:defRPr/>
            </a:lvl7pPr>
            <a:lvl8pPr indent="-228600" lvl="7" marL="3657600" algn="l">
              <a:lnSpc>
                <a:spcPct val="100000"/>
              </a:lnSpc>
              <a:spcBef>
                <a:spcPts val="0"/>
              </a:spcBef>
              <a:spcAft>
                <a:spcPts val="0"/>
              </a:spcAft>
              <a:buClr>
                <a:srgbClr val="000000"/>
              </a:buClr>
              <a:buSzPts val="1800"/>
              <a:buNone/>
              <a:defRPr/>
            </a:lvl8pPr>
            <a:lvl9pPr indent="-228600" lvl="8" marL="4114800" algn="l">
              <a:lnSpc>
                <a:spcPct val="100000"/>
              </a:lnSpc>
              <a:spcBef>
                <a:spcPts val="0"/>
              </a:spcBef>
              <a:spcAft>
                <a:spcPts val="0"/>
              </a:spcAft>
              <a:buClr>
                <a:srgbClr val="000000"/>
              </a:buClr>
              <a:buSzPts val="1800"/>
              <a:buNone/>
              <a:defRPr/>
            </a:lvl9pPr>
          </a:lstStyle>
          <a:p/>
        </p:txBody>
      </p:sp>
      <p:sp>
        <p:nvSpPr>
          <p:cNvPr id="74" name="Google Shape;74;p18"/>
          <p:cNvSpPr txBox="1"/>
          <p:nvPr>
            <p:ph idx="3" type="body"/>
          </p:nvPr>
        </p:nvSpPr>
        <p:spPr>
          <a:xfrm>
            <a:off x="898357" y="890241"/>
            <a:ext cx="4757377" cy="992653"/>
          </a:xfrm>
          <a:prstGeom prst="rect">
            <a:avLst/>
          </a:prstGeom>
          <a:noFill/>
          <a:ln>
            <a:noFill/>
          </a:ln>
        </p:spPr>
        <p:txBody>
          <a:bodyPr anchorCtr="0" anchor="t" bIns="45675" lIns="45675" spcFirstLastPara="1" rIns="45675" wrap="square" tIns="45675">
            <a:normAutofit/>
          </a:bodyPr>
          <a:lstStyle>
            <a:lvl1pPr indent="-228600" lvl="0" marL="457200" algn="l">
              <a:lnSpc>
                <a:spcPct val="100000"/>
              </a:lnSpc>
              <a:spcBef>
                <a:spcPts val="0"/>
              </a:spcBef>
              <a:spcAft>
                <a:spcPts val="0"/>
              </a:spcAft>
              <a:buClr>
                <a:srgbClr val="000000"/>
              </a:buClr>
              <a:buSzPts val="1800"/>
              <a:buNone/>
              <a:defRPr/>
            </a:lvl1pPr>
            <a:lvl2pPr indent="-228600" lvl="1" marL="914400" algn="l">
              <a:lnSpc>
                <a:spcPct val="100000"/>
              </a:lnSpc>
              <a:spcBef>
                <a:spcPts val="0"/>
              </a:spcBef>
              <a:spcAft>
                <a:spcPts val="0"/>
              </a:spcAft>
              <a:buClr>
                <a:srgbClr val="000000"/>
              </a:buClr>
              <a:buSzPts val="1800"/>
              <a:buNone/>
              <a:defRPr/>
            </a:lvl2pPr>
            <a:lvl3pPr indent="-228600" lvl="2" marL="1371600" algn="l">
              <a:lnSpc>
                <a:spcPct val="100000"/>
              </a:lnSpc>
              <a:spcBef>
                <a:spcPts val="0"/>
              </a:spcBef>
              <a:spcAft>
                <a:spcPts val="0"/>
              </a:spcAft>
              <a:buClr>
                <a:srgbClr val="000000"/>
              </a:buClr>
              <a:buSzPts val="1800"/>
              <a:buNone/>
              <a:defRPr/>
            </a:lvl3pPr>
            <a:lvl4pPr indent="-228600" lvl="3" marL="1828800" algn="l">
              <a:lnSpc>
                <a:spcPct val="100000"/>
              </a:lnSpc>
              <a:spcBef>
                <a:spcPts val="0"/>
              </a:spcBef>
              <a:spcAft>
                <a:spcPts val="0"/>
              </a:spcAft>
              <a:buClr>
                <a:srgbClr val="000000"/>
              </a:buClr>
              <a:buSzPts val="1800"/>
              <a:buNone/>
              <a:defRPr/>
            </a:lvl4pPr>
            <a:lvl5pPr indent="-228600" lvl="4" marL="2286000" algn="l">
              <a:lnSpc>
                <a:spcPct val="100000"/>
              </a:lnSpc>
              <a:spcBef>
                <a:spcPts val="0"/>
              </a:spcBef>
              <a:spcAft>
                <a:spcPts val="0"/>
              </a:spcAft>
              <a:buClr>
                <a:srgbClr val="000000"/>
              </a:buClr>
              <a:buSzPts val="1800"/>
              <a:buNone/>
              <a:defRPr/>
            </a:lvl5pPr>
            <a:lvl6pPr indent="-228600" lvl="5" marL="2743200" algn="l">
              <a:lnSpc>
                <a:spcPct val="100000"/>
              </a:lnSpc>
              <a:spcBef>
                <a:spcPts val="0"/>
              </a:spcBef>
              <a:spcAft>
                <a:spcPts val="0"/>
              </a:spcAft>
              <a:buClr>
                <a:srgbClr val="000000"/>
              </a:buClr>
              <a:buSzPts val="1800"/>
              <a:buNone/>
              <a:defRPr/>
            </a:lvl6pPr>
            <a:lvl7pPr indent="-228600" lvl="6" marL="3200400" algn="l">
              <a:lnSpc>
                <a:spcPct val="100000"/>
              </a:lnSpc>
              <a:spcBef>
                <a:spcPts val="0"/>
              </a:spcBef>
              <a:spcAft>
                <a:spcPts val="0"/>
              </a:spcAft>
              <a:buClr>
                <a:srgbClr val="000000"/>
              </a:buClr>
              <a:buSzPts val="1800"/>
              <a:buNone/>
              <a:defRPr/>
            </a:lvl7pPr>
            <a:lvl8pPr indent="-228600" lvl="7" marL="3657600" algn="l">
              <a:lnSpc>
                <a:spcPct val="100000"/>
              </a:lnSpc>
              <a:spcBef>
                <a:spcPts val="0"/>
              </a:spcBef>
              <a:spcAft>
                <a:spcPts val="0"/>
              </a:spcAft>
              <a:buClr>
                <a:srgbClr val="000000"/>
              </a:buClr>
              <a:buSzPts val="1800"/>
              <a:buNone/>
              <a:defRPr/>
            </a:lvl8pPr>
            <a:lvl9pPr indent="-228600" lvl="8" marL="4114800" algn="l">
              <a:lnSpc>
                <a:spcPct val="100000"/>
              </a:lnSpc>
              <a:spcBef>
                <a:spcPts val="0"/>
              </a:spcBef>
              <a:spcAft>
                <a:spcPts val="0"/>
              </a:spcAft>
              <a:buClr>
                <a:srgbClr val="000000"/>
              </a:buClr>
              <a:buSzPts val="1800"/>
              <a:buNone/>
              <a:defRPr/>
            </a:lvl9pPr>
          </a:lstStyle>
          <a:p/>
        </p:txBody>
      </p:sp>
      <p:sp>
        <p:nvSpPr>
          <p:cNvPr id="75" name="Google Shape;75;p18"/>
          <p:cNvSpPr txBox="1"/>
          <p:nvPr>
            <p:ph idx="12" type="sldNum"/>
          </p:nvPr>
        </p:nvSpPr>
        <p:spPr>
          <a:xfrm>
            <a:off x="5892800" y="6172200"/>
            <a:ext cx="2844800" cy="368301"/>
          </a:xfrm>
          <a:prstGeom prst="rect">
            <a:avLst/>
          </a:prstGeom>
          <a:noFill/>
          <a:ln>
            <a:noFill/>
          </a:ln>
        </p:spPr>
        <p:txBody>
          <a:bodyPr anchorCtr="0" anchor="ctr" bIns="45700" lIns="45700" spcFirstLastPara="1" rIns="45700" wrap="square" tIns="45700">
            <a:sp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000000"/>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000000"/>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000000"/>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000000"/>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000000"/>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000000"/>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000000"/>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000000"/>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000000"/>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_Photo Slide" showMasterSp="0">
  <p:cSld name="2_Photo Slide">
    <p:spTree>
      <p:nvGrpSpPr>
        <p:cNvPr id="76" name="Shape 76"/>
        <p:cNvGrpSpPr/>
        <p:nvPr/>
      </p:nvGrpSpPr>
      <p:grpSpPr>
        <a:xfrm>
          <a:off x="0" y="0"/>
          <a:ext cx="0" cy="0"/>
          <a:chOff x="0" y="0"/>
          <a:chExt cx="0" cy="0"/>
        </a:xfrm>
      </p:grpSpPr>
      <p:sp>
        <p:nvSpPr>
          <p:cNvPr id="77" name="Google Shape;77;p19"/>
          <p:cNvSpPr txBox="1"/>
          <p:nvPr/>
        </p:nvSpPr>
        <p:spPr>
          <a:xfrm rot="-5400000">
            <a:off x="10305512" y="4843384"/>
            <a:ext cx="3173497" cy="231101"/>
          </a:xfrm>
          <a:prstGeom prst="rect">
            <a:avLst/>
          </a:prstGeom>
          <a:noFill/>
          <a:ln>
            <a:noFill/>
          </a:ln>
        </p:spPr>
        <p:txBody>
          <a:bodyPr anchorCtr="0" anchor="t" bIns="45675" lIns="45675" spcFirstLastPara="1" rIns="45675" wrap="square" tIns="45675">
            <a:spAutoFit/>
          </a:bodyPr>
          <a:lstStyle/>
          <a:p>
            <a:pPr indent="0" lvl="0" marL="0" marR="0" rtl="0" algn="l">
              <a:lnSpc>
                <a:spcPct val="100000"/>
              </a:lnSpc>
              <a:spcBef>
                <a:spcPts val="0"/>
              </a:spcBef>
              <a:spcAft>
                <a:spcPts val="0"/>
              </a:spcAft>
              <a:buClr>
                <a:srgbClr val="262626"/>
              </a:buClr>
              <a:buSzPts val="1000"/>
              <a:buFont typeface="Calibri"/>
              <a:buNone/>
            </a:pPr>
            <a:r>
              <a:rPr b="0" i="0" lang="en-US" sz="1000" u="none" cap="none" strike="noStrike">
                <a:solidFill>
                  <a:srgbClr val="262626"/>
                </a:solidFill>
                <a:latin typeface="Calibri"/>
                <a:ea typeface="Calibri"/>
                <a:cs typeface="Calibri"/>
                <a:sym typeface="Calibri"/>
              </a:rPr>
              <a:t>surviving digital</a:t>
            </a:r>
            <a:endParaRPr b="0" i="0" sz="1400" u="none" cap="none" strike="noStrike">
              <a:solidFill>
                <a:srgbClr val="000000"/>
              </a:solidFill>
              <a:latin typeface="Arial"/>
              <a:ea typeface="Arial"/>
              <a:cs typeface="Arial"/>
              <a:sym typeface="Arial"/>
            </a:endParaRPr>
          </a:p>
        </p:txBody>
      </p:sp>
      <p:cxnSp>
        <p:nvCxnSpPr>
          <p:cNvPr id="78" name="Google Shape;78;p19"/>
          <p:cNvCxnSpPr/>
          <p:nvPr/>
        </p:nvCxnSpPr>
        <p:spPr>
          <a:xfrm flipH="1">
            <a:off x="11791088" y="6609817"/>
            <a:ext cx="224150" cy="1"/>
          </a:xfrm>
          <a:prstGeom prst="straightConnector1">
            <a:avLst/>
          </a:prstGeom>
          <a:noFill/>
          <a:ln cap="flat" cmpd="sng" w="9525">
            <a:solidFill>
              <a:srgbClr val="009AC1"/>
            </a:solidFill>
            <a:prstDash val="solid"/>
            <a:miter lim="400000"/>
            <a:headEnd len="sm" w="sm" type="none"/>
            <a:tailEnd len="sm" w="sm" type="none"/>
          </a:ln>
        </p:spPr>
      </p:cxnSp>
      <p:sp>
        <p:nvSpPr>
          <p:cNvPr id="79" name="Google Shape;79;p19"/>
          <p:cNvSpPr/>
          <p:nvPr/>
        </p:nvSpPr>
        <p:spPr>
          <a:xfrm>
            <a:off x="5761459" y="0"/>
            <a:ext cx="6417742" cy="6858007"/>
          </a:xfrm>
          <a:prstGeom prst="rect">
            <a:avLst/>
          </a:prstGeom>
          <a:solidFill>
            <a:srgbClr val="74659A"/>
          </a:solidFill>
          <a:ln>
            <a:noFill/>
          </a:ln>
        </p:spPr>
        <p:txBody>
          <a:bodyPr anchorCtr="0" anchor="ctr" bIns="0" lIns="0" spcFirstLastPara="1" rIns="0" wrap="square" tIns="0">
            <a:noAutofit/>
          </a:bodyPr>
          <a:lstStyle/>
          <a:p>
            <a:pPr indent="0" lvl="0" marL="0" marR="0" rtl="0" algn="l">
              <a:lnSpc>
                <a:spcPct val="100000"/>
              </a:lnSpc>
              <a:spcBef>
                <a:spcPts val="0"/>
              </a:spcBef>
              <a:spcAft>
                <a:spcPts val="0"/>
              </a:spcAft>
              <a:buClr>
                <a:schemeClr val="accent1"/>
              </a:buClr>
              <a:buSzPts val="1400"/>
              <a:buFont typeface="Calibri"/>
              <a:buNone/>
            </a:pPr>
            <a:r>
              <a:t/>
            </a:r>
            <a:endParaRPr b="0" i="0" sz="1400" u="none" cap="none" strike="noStrike">
              <a:solidFill>
                <a:schemeClr val="accent1"/>
              </a:solidFill>
              <a:latin typeface="Arial"/>
              <a:ea typeface="Arial"/>
              <a:cs typeface="Arial"/>
              <a:sym typeface="Arial"/>
            </a:endParaRPr>
          </a:p>
        </p:txBody>
      </p:sp>
      <p:sp>
        <p:nvSpPr>
          <p:cNvPr id="80" name="Google Shape;80;p19"/>
          <p:cNvSpPr/>
          <p:nvPr>
            <p:ph idx="2" type="pic"/>
          </p:nvPr>
        </p:nvSpPr>
        <p:spPr>
          <a:xfrm>
            <a:off x="435469" y="406131"/>
            <a:ext cx="5660531" cy="6045738"/>
          </a:xfrm>
          <a:prstGeom prst="rect">
            <a:avLst/>
          </a:prstGeom>
          <a:noFill/>
          <a:ln>
            <a:noFill/>
          </a:ln>
        </p:spPr>
      </p:sp>
      <p:pic>
        <p:nvPicPr>
          <p:cNvPr descr="Google Shape;39;p22" id="81" name="Google Shape;81;p19"/>
          <p:cNvPicPr preferRelativeResize="0"/>
          <p:nvPr/>
        </p:nvPicPr>
        <p:blipFill rotWithShape="1">
          <a:blip r:embed="rId2">
            <a:alphaModFix amt="29000"/>
          </a:blip>
          <a:srcRect b="17435" l="75767" r="0" t="0"/>
          <a:stretch/>
        </p:blipFill>
        <p:spPr>
          <a:xfrm>
            <a:off x="9998008" y="2562702"/>
            <a:ext cx="2312352" cy="4215785"/>
          </a:xfrm>
          <a:prstGeom prst="rect">
            <a:avLst/>
          </a:prstGeom>
          <a:noFill/>
          <a:ln>
            <a:noFill/>
          </a:ln>
        </p:spPr>
      </p:pic>
      <p:sp>
        <p:nvSpPr>
          <p:cNvPr id="82" name="Google Shape;82;p19"/>
          <p:cNvSpPr txBox="1"/>
          <p:nvPr>
            <p:ph idx="1" type="body"/>
          </p:nvPr>
        </p:nvSpPr>
        <p:spPr>
          <a:xfrm>
            <a:off x="6818000" y="2050158"/>
            <a:ext cx="4639193" cy="4377697"/>
          </a:xfrm>
          <a:prstGeom prst="rect">
            <a:avLst/>
          </a:prstGeom>
          <a:noFill/>
          <a:ln>
            <a:noFill/>
          </a:ln>
        </p:spPr>
        <p:txBody>
          <a:bodyPr anchorCtr="0" anchor="t" bIns="45675" lIns="45675" spcFirstLastPara="1" rIns="45675" wrap="square" tIns="45675">
            <a:normAutofit/>
          </a:bodyPr>
          <a:lstStyle>
            <a:lvl1pPr indent="-228600" lvl="0" marL="457200" algn="l">
              <a:lnSpc>
                <a:spcPct val="90000"/>
              </a:lnSpc>
              <a:spcBef>
                <a:spcPts val="1000"/>
              </a:spcBef>
              <a:spcAft>
                <a:spcPts val="0"/>
              </a:spcAft>
              <a:buClr>
                <a:srgbClr val="FFFFFF"/>
              </a:buClr>
              <a:buSzPts val="2400"/>
              <a:buFont typeface="Calibri"/>
              <a:buNone/>
              <a:defRPr sz="2400">
                <a:solidFill>
                  <a:srgbClr val="FFFFFF"/>
                </a:solidFill>
                <a:latin typeface="Calibri"/>
                <a:ea typeface="Calibri"/>
                <a:cs typeface="Calibri"/>
                <a:sym typeface="Calibri"/>
              </a:defRPr>
            </a:lvl1pPr>
            <a:lvl2pPr indent="-228600" lvl="1" marL="914400" algn="l">
              <a:lnSpc>
                <a:spcPct val="90000"/>
              </a:lnSpc>
              <a:spcBef>
                <a:spcPts val="1000"/>
              </a:spcBef>
              <a:spcAft>
                <a:spcPts val="0"/>
              </a:spcAft>
              <a:buClr>
                <a:srgbClr val="FFFFFF"/>
              </a:buClr>
              <a:buSzPts val="2400"/>
              <a:buFont typeface="Calibri"/>
              <a:buNone/>
              <a:defRPr sz="2400">
                <a:solidFill>
                  <a:srgbClr val="FFFFFF"/>
                </a:solidFill>
                <a:latin typeface="Calibri"/>
                <a:ea typeface="Calibri"/>
                <a:cs typeface="Calibri"/>
                <a:sym typeface="Calibri"/>
              </a:defRPr>
            </a:lvl2pPr>
            <a:lvl3pPr indent="-228600" lvl="2" marL="1371600" algn="l">
              <a:lnSpc>
                <a:spcPct val="90000"/>
              </a:lnSpc>
              <a:spcBef>
                <a:spcPts val="1000"/>
              </a:spcBef>
              <a:spcAft>
                <a:spcPts val="0"/>
              </a:spcAft>
              <a:buClr>
                <a:srgbClr val="FFFFFF"/>
              </a:buClr>
              <a:buSzPts val="2400"/>
              <a:buFont typeface="Calibri"/>
              <a:buNone/>
              <a:defRPr sz="2400">
                <a:solidFill>
                  <a:srgbClr val="FFFFFF"/>
                </a:solidFill>
                <a:latin typeface="Calibri"/>
                <a:ea typeface="Calibri"/>
                <a:cs typeface="Calibri"/>
                <a:sym typeface="Calibri"/>
              </a:defRPr>
            </a:lvl3pPr>
            <a:lvl4pPr indent="-228600" lvl="3" marL="1828800" algn="l">
              <a:lnSpc>
                <a:spcPct val="90000"/>
              </a:lnSpc>
              <a:spcBef>
                <a:spcPts val="1000"/>
              </a:spcBef>
              <a:spcAft>
                <a:spcPts val="0"/>
              </a:spcAft>
              <a:buClr>
                <a:srgbClr val="FFFFFF"/>
              </a:buClr>
              <a:buSzPts val="2400"/>
              <a:buFont typeface="Calibri"/>
              <a:buNone/>
              <a:defRPr sz="2400">
                <a:solidFill>
                  <a:srgbClr val="FFFFFF"/>
                </a:solidFill>
                <a:latin typeface="Calibri"/>
                <a:ea typeface="Calibri"/>
                <a:cs typeface="Calibri"/>
                <a:sym typeface="Calibri"/>
              </a:defRPr>
            </a:lvl4pPr>
            <a:lvl5pPr indent="-228600" lvl="4" marL="2286000" algn="l">
              <a:lnSpc>
                <a:spcPct val="90000"/>
              </a:lnSpc>
              <a:spcBef>
                <a:spcPts val="1000"/>
              </a:spcBef>
              <a:spcAft>
                <a:spcPts val="0"/>
              </a:spcAft>
              <a:buClr>
                <a:srgbClr val="FFFFFF"/>
              </a:buClr>
              <a:buSzPts val="2400"/>
              <a:buFont typeface="Calibri"/>
              <a:buNone/>
              <a:defRPr sz="2400">
                <a:solidFill>
                  <a:srgbClr val="FFFFFF"/>
                </a:solidFill>
                <a:latin typeface="Calibri"/>
                <a:ea typeface="Calibri"/>
                <a:cs typeface="Calibri"/>
                <a:sym typeface="Calibri"/>
              </a:defRPr>
            </a:lvl5pPr>
            <a:lvl6pPr indent="-228600" lvl="5" marL="2743200" algn="l">
              <a:lnSpc>
                <a:spcPct val="100000"/>
              </a:lnSpc>
              <a:spcBef>
                <a:spcPts val="0"/>
              </a:spcBef>
              <a:spcAft>
                <a:spcPts val="0"/>
              </a:spcAft>
              <a:buClr>
                <a:srgbClr val="000000"/>
              </a:buClr>
              <a:buSzPts val="1800"/>
              <a:buNone/>
              <a:defRPr/>
            </a:lvl6pPr>
            <a:lvl7pPr indent="-228600" lvl="6" marL="3200400" algn="l">
              <a:lnSpc>
                <a:spcPct val="100000"/>
              </a:lnSpc>
              <a:spcBef>
                <a:spcPts val="0"/>
              </a:spcBef>
              <a:spcAft>
                <a:spcPts val="0"/>
              </a:spcAft>
              <a:buClr>
                <a:srgbClr val="000000"/>
              </a:buClr>
              <a:buSzPts val="1800"/>
              <a:buNone/>
              <a:defRPr/>
            </a:lvl7pPr>
            <a:lvl8pPr indent="-228600" lvl="7" marL="3657600" algn="l">
              <a:lnSpc>
                <a:spcPct val="100000"/>
              </a:lnSpc>
              <a:spcBef>
                <a:spcPts val="0"/>
              </a:spcBef>
              <a:spcAft>
                <a:spcPts val="0"/>
              </a:spcAft>
              <a:buClr>
                <a:srgbClr val="000000"/>
              </a:buClr>
              <a:buSzPts val="1800"/>
              <a:buNone/>
              <a:defRPr/>
            </a:lvl8pPr>
            <a:lvl9pPr indent="-228600" lvl="8" marL="4114800" algn="l">
              <a:lnSpc>
                <a:spcPct val="100000"/>
              </a:lnSpc>
              <a:spcBef>
                <a:spcPts val="0"/>
              </a:spcBef>
              <a:spcAft>
                <a:spcPts val="0"/>
              </a:spcAft>
              <a:buClr>
                <a:srgbClr val="000000"/>
              </a:buClr>
              <a:buSzPts val="1800"/>
              <a:buNone/>
              <a:defRPr/>
            </a:lvl9pPr>
          </a:lstStyle>
          <a:p/>
        </p:txBody>
      </p:sp>
      <p:sp>
        <p:nvSpPr>
          <p:cNvPr id="83" name="Google Shape;83;p19"/>
          <p:cNvSpPr txBox="1"/>
          <p:nvPr>
            <p:ph idx="3" type="body"/>
          </p:nvPr>
        </p:nvSpPr>
        <p:spPr>
          <a:xfrm>
            <a:off x="6758909" y="319223"/>
            <a:ext cx="4757376" cy="992654"/>
          </a:xfrm>
          <a:prstGeom prst="rect">
            <a:avLst/>
          </a:prstGeom>
          <a:noFill/>
          <a:ln>
            <a:noFill/>
          </a:ln>
        </p:spPr>
        <p:txBody>
          <a:bodyPr anchorCtr="0" anchor="t" bIns="45675" lIns="45675" spcFirstLastPara="1" rIns="45675" wrap="square" tIns="45675">
            <a:normAutofit/>
          </a:bodyPr>
          <a:lstStyle>
            <a:lvl1pPr indent="-228600" lvl="0" marL="457200" algn="l">
              <a:lnSpc>
                <a:spcPct val="100000"/>
              </a:lnSpc>
              <a:spcBef>
                <a:spcPts val="0"/>
              </a:spcBef>
              <a:spcAft>
                <a:spcPts val="0"/>
              </a:spcAft>
              <a:buClr>
                <a:srgbClr val="000000"/>
              </a:buClr>
              <a:buSzPts val="1800"/>
              <a:buNone/>
              <a:defRPr/>
            </a:lvl1pPr>
            <a:lvl2pPr indent="-228600" lvl="1" marL="914400" algn="l">
              <a:lnSpc>
                <a:spcPct val="100000"/>
              </a:lnSpc>
              <a:spcBef>
                <a:spcPts val="0"/>
              </a:spcBef>
              <a:spcAft>
                <a:spcPts val="0"/>
              </a:spcAft>
              <a:buClr>
                <a:srgbClr val="000000"/>
              </a:buClr>
              <a:buSzPts val="1800"/>
              <a:buNone/>
              <a:defRPr/>
            </a:lvl2pPr>
            <a:lvl3pPr indent="-228600" lvl="2" marL="1371600" algn="l">
              <a:lnSpc>
                <a:spcPct val="100000"/>
              </a:lnSpc>
              <a:spcBef>
                <a:spcPts val="0"/>
              </a:spcBef>
              <a:spcAft>
                <a:spcPts val="0"/>
              </a:spcAft>
              <a:buClr>
                <a:srgbClr val="000000"/>
              </a:buClr>
              <a:buSzPts val="1800"/>
              <a:buNone/>
              <a:defRPr/>
            </a:lvl3pPr>
            <a:lvl4pPr indent="-228600" lvl="3" marL="1828800" algn="l">
              <a:lnSpc>
                <a:spcPct val="100000"/>
              </a:lnSpc>
              <a:spcBef>
                <a:spcPts val="0"/>
              </a:spcBef>
              <a:spcAft>
                <a:spcPts val="0"/>
              </a:spcAft>
              <a:buClr>
                <a:srgbClr val="000000"/>
              </a:buClr>
              <a:buSzPts val="1800"/>
              <a:buNone/>
              <a:defRPr/>
            </a:lvl4pPr>
            <a:lvl5pPr indent="-228600" lvl="4" marL="2286000" algn="l">
              <a:lnSpc>
                <a:spcPct val="100000"/>
              </a:lnSpc>
              <a:spcBef>
                <a:spcPts val="0"/>
              </a:spcBef>
              <a:spcAft>
                <a:spcPts val="0"/>
              </a:spcAft>
              <a:buClr>
                <a:srgbClr val="000000"/>
              </a:buClr>
              <a:buSzPts val="1800"/>
              <a:buNone/>
              <a:defRPr/>
            </a:lvl5pPr>
            <a:lvl6pPr indent="-228600" lvl="5" marL="2743200" algn="l">
              <a:lnSpc>
                <a:spcPct val="100000"/>
              </a:lnSpc>
              <a:spcBef>
                <a:spcPts val="0"/>
              </a:spcBef>
              <a:spcAft>
                <a:spcPts val="0"/>
              </a:spcAft>
              <a:buClr>
                <a:srgbClr val="000000"/>
              </a:buClr>
              <a:buSzPts val="1800"/>
              <a:buNone/>
              <a:defRPr/>
            </a:lvl6pPr>
            <a:lvl7pPr indent="-228600" lvl="6" marL="3200400" algn="l">
              <a:lnSpc>
                <a:spcPct val="100000"/>
              </a:lnSpc>
              <a:spcBef>
                <a:spcPts val="0"/>
              </a:spcBef>
              <a:spcAft>
                <a:spcPts val="0"/>
              </a:spcAft>
              <a:buClr>
                <a:srgbClr val="000000"/>
              </a:buClr>
              <a:buSzPts val="1800"/>
              <a:buNone/>
              <a:defRPr/>
            </a:lvl7pPr>
            <a:lvl8pPr indent="-228600" lvl="7" marL="3657600" algn="l">
              <a:lnSpc>
                <a:spcPct val="100000"/>
              </a:lnSpc>
              <a:spcBef>
                <a:spcPts val="0"/>
              </a:spcBef>
              <a:spcAft>
                <a:spcPts val="0"/>
              </a:spcAft>
              <a:buClr>
                <a:srgbClr val="000000"/>
              </a:buClr>
              <a:buSzPts val="1800"/>
              <a:buNone/>
              <a:defRPr/>
            </a:lvl8pPr>
            <a:lvl9pPr indent="-228600" lvl="8" marL="4114800" algn="l">
              <a:lnSpc>
                <a:spcPct val="100000"/>
              </a:lnSpc>
              <a:spcBef>
                <a:spcPts val="0"/>
              </a:spcBef>
              <a:spcAft>
                <a:spcPts val="0"/>
              </a:spcAft>
              <a:buClr>
                <a:srgbClr val="000000"/>
              </a:buClr>
              <a:buSzPts val="1800"/>
              <a:buNone/>
              <a:defRPr/>
            </a:lvl9pPr>
          </a:lstStyle>
          <a:p/>
        </p:txBody>
      </p:sp>
      <p:sp>
        <p:nvSpPr>
          <p:cNvPr id="84" name="Google Shape;84;p19"/>
          <p:cNvSpPr txBox="1"/>
          <p:nvPr>
            <p:ph idx="12" type="sldNum"/>
          </p:nvPr>
        </p:nvSpPr>
        <p:spPr>
          <a:xfrm>
            <a:off x="5892800" y="6172200"/>
            <a:ext cx="2844800" cy="368301"/>
          </a:xfrm>
          <a:prstGeom prst="rect">
            <a:avLst/>
          </a:prstGeom>
          <a:noFill/>
          <a:ln>
            <a:noFill/>
          </a:ln>
        </p:spPr>
        <p:txBody>
          <a:bodyPr anchorCtr="0" anchor="ctr" bIns="45700" lIns="45700" spcFirstLastPara="1" rIns="45700" wrap="square" tIns="45700">
            <a:sp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000000"/>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000000"/>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000000"/>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000000"/>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000000"/>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000000"/>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000000"/>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000000"/>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000000"/>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ulletpoints" showMasterSp="0">
  <p:cSld name="Bulletpoints">
    <p:spTree>
      <p:nvGrpSpPr>
        <p:cNvPr id="85" name="Shape 85"/>
        <p:cNvGrpSpPr/>
        <p:nvPr/>
      </p:nvGrpSpPr>
      <p:grpSpPr>
        <a:xfrm>
          <a:off x="0" y="0"/>
          <a:ext cx="0" cy="0"/>
          <a:chOff x="0" y="0"/>
          <a:chExt cx="0" cy="0"/>
        </a:xfrm>
      </p:grpSpPr>
      <p:sp>
        <p:nvSpPr>
          <p:cNvPr id="86" name="Google Shape;86;p20"/>
          <p:cNvSpPr txBox="1"/>
          <p:nvPr/>
        </p:nvSpPr>
        <p:spPr>
          <a:xfrm rot="-5400000">
            <a:off x="10305512" y="4843384"/>
            <a:ext cx="3173497" cy="231101"/>
          </a:xfrm>
          <a:prstGeom prst="rect">
            <a:avLst/>
          </a:prstGeom>
          <a:noFill/>
          <a:ln>
            <a:noFill/>
          </a:ln>
        </p:spPr>
        <p:txBody>
          <a:bodyPr anchorCtr="0" anchor="t" bIns="45675" lIns="45675" spcFirstLastPara="1" rIns="45675" wrap="square" tIns="45675">
            <a:spAutoFit/>
          </a:bodyPr>
          <a:lstStyle/>
          <a:p>
            <a:pPr indent="0" lvl="0" marL="0" marR="0" rtl="0" algn="l">
              <a:lnSpc>
                <a:spcPct val="100000"/>
              </a:lnSpc>
              <a:spcBef>
                <a:spcPts val="0"/>
              </a:spcBef>
              <a:spcAft>
                <a:spcPts val="0"/>
              </a:spcAft>
              <a:buClr>
                <a:srgbClr val="262626"/>
              </a:buClr>
              <a:buSzPts val="1000"/>
              <a:buFont typeface="Calibri"/>
              <a:buNone/>
            </a:pPr>
            <a:r>
              <a:rPr b="0" i="0" lang="en-US" sz="1000" u="none" cap="none" strike="noStrike">
                <a:solidFill>
                  <a:srgbClr val="262626"/>
                </a:solidFill>
                <a:latin typeface="Calibri"/>
                <a:ea typeface="Calibri"/>
                <a:cs typeface="Calibri"/>
                <a:sym typeface="Calibri"/>
              </a:rPr>
              <a:t>surviving digital</a:t>
            </a:r>
            <a:endParaRPr b="0" i="0" sz="1400" u="none" cap="none" strike="noStrike">
              <a:solidFill>
                <a:srgbClr val="000000"/>
              </a:solidFill>
              <a:latin typeface="Arial"/>
              <a:ea typeface="Arial"/>
              <a:cs typeface="Arial"/>
              <a:sym typeface="Arial"/>
            </a:endParaRPr>
          </a:p>
        </p:txBody>
      </p:sp>
      <p:cxnSp>
        <p:nvCxnSpPr>
          <p:cNvPr id="87" name="Google Shape;87;p20"/>
          <p:cNvCxnSpPr/>
          <p:nvPr/>
        </p:nvCxnSpPr>
        <p:spPr>
          <a:xfrm flipH="1">
            <a:off x="11791088" y="6609817"/>
            <a:ext cx="224150" cy="1"/>
          </a:xfrm>
          <a:prstGeom prst="straightConnector1">
            <a:avLst/>
          </a:prstGeom>
          <a:noFill/>
          <a:ln cap="flat" cmpd="sng" w="9525">
            <a:solidFill>
              <a:srgbClr val="009AC1"/>
            </a:solidFill>
            <a:prstDash val="solid"/>
            <a:miter lim="400000"/>
            <a:headEnd len="sm" w="sm" type="none"/>
            <a:tailEnd len="sm" w="sm" type="none"/>
          </a:ln>
        </p:spPr>
      </p:cxnSp>
      <p:sp>
        <p:nvSpPr>
          <p:cNvPr id="88" name="Google Shape;88;p20"/>
          <p:cNvSpPr/>
          <p:nvPr/>
        </p:nvSpPr>
        <p:spPr>
          <a:xfrm>
            <a:off x="3557439" y="5448534"/>
            <a:ext cx="7208078" cy="713815"/>
          </a:xfrm>
          <a:prstGeom prst="rect">
            <a:avLst/>
          </a:prstGeom>
          <a:solidFill>
            <a:srgbClr val="00B6E6"/>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FFFFFF"/>
              </a:buClr>
              <a:buSzPts val="1400"/>
              <a:buFont typeface="Calibri"/>
              <a:buNone/>
            </a:pPr>
            <a:r>
              <a:t/>
            </a:r>
            <a:endParaRPr b="0" i="0" sz="1400" u="none" cap="none" strike="noStrike">
              <a:solidFill>
                <a:schemeClr val="accent1"/>
              </a:solidFill>
              <a:latin typeface="Arial"/>
              <a:ea typeface="Arial"/>
              <a:cs typeface="Arial"/>
              <a:sym typeface="Arial"/>
            </a:endParaRPr>
          </a:p>
        </p:txBody>
      </p:sp>
      <p:sp>
        <p:nvSpPr>
          <p:cNvPr id="89" name="Google Shape;89;p20"/>
          <p:cNvSpPr/>
          <p:nvPr/>
        </p:nvSpPr>
        <p:spPr>
          <a:xfrm>
            <a:off x="3543994" y="4392459"/>
            <a:ext cx="7208078" cy="713815"/>
          </a:xfrm>
          <a:prstGeom prst="rect">
            <a:avLst/>
          </a:prstGeom>
          <a:solidFill>
            <a:srgbClr val="74659A"/>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FFFFFF"/>
              </a:buClr>
              <a:buSzPts val="1400"/>
              <a:buFont typeface="Calibri"/>
              <a:buNone/>
            </a:pPr>
            <a:r>
              <a:t/>
            </a:r>
            <a:endParaRPr b="0" i="0" sz="1400" u="none" cap="none" strike="noStrike">
              <a:solidFill>
                <a:schemeClr val="accent1"/>
              </a:solidFill>
              <a:latin typeface="Arial"/>
              <a:ea typeface="Arial"/>
              <a:cs typeface="Arial"/>
              <a:sym typeface="Arial"/>
            </a:endParaRPr>
          </a:p>
        </p:txBody>
      </p:sp>
      <p:sp>
        <p:nvSpPr>
          <p:cNvPr id="90" name="Google Shape;90;p20"/>
          <p:cNvSpPr/>
          <p:nvPr/>
        </p:nvSpPr>
        <p:spPr>
          <a:xfrm>
            <a:off x="0" y="6342926"/>
            <a:ext cx="11586117" cy="515074"/>
          </a:xfrm>
          <a:prstGeom prst="rect">
            <a:avLst/>
          </a:prstGeom>
          <a:solidFill>
            <a:srgbClr val="74659A"/>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FFFFFF"/>
              </a:buClr>
              <a:buSzPts val="1400"/>
              <a:buFont typeface="Calibri"/>
              <a:buNone/>
            </a:pPr>
            <a:r>
              <a:t/>
            </a:r>
            <a:endParaRPr b="0" i="0" sz="1400" u="none" cap="none" strike="noStrike">
              <a:solidFill>
                <a:schemeClr val="accent1"/>
              </a:solidFill>
              <a:latin typeface="Arial"/>
              <a:ea typeface="Arial"/>
              <a:cs typeface="Arial"/>
              <a:sym typeface="Arial"/>
            </a:endParaRPr>
          </a:p>
        </p:txBody>
      </p:sp>
      <p:sp>
        <p:nvSpPr>
          <p:cNvPr id="91" name="Google Shape;91;p20"/>
          <p:cNvSpPr/>
          <p:nvPr/>
        </p:nvSpPr>
        <p:spPr>
          <a:xfrm>
            <a:off x="3557439" y="1339741"/>
            <a:ext cx="7208078" cy="713814"/>
          </a:xfrm>
          <a:prstGeom prst="rect">
            <a:avLst/>
          </a:prstGeom>
          <a:solidFill>
            <a:srgbClr val="00B6E6"/>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FFFFFF"/>
              </a:buClr>
              <a:buSzPts val="1400"/>
              <a:buFont typeface="Calibri"/>
              <a:buNone/>
            </a:pPr>
            <a:r>
              <a:t/>
            </a:r>
            <a:endParaRPr b="0" i="0" sz="1400" u="none" cap="none" strike="noStrike">
              <a:solidFill>
                <a:schemeClr val="accent1"/>
              </a:solidFill>
              <a:latin typeface="Arial"/>
              <a:ea typeface="Arial"/>
              <a:cs typeface="Arial"/>
              <a:sym typeface="Arial"/>
            </a:endParaRPr>
          </a:p>
        </p:txBody>
      </p:sp>
      <p:sp>
        <p:nvSpPr>
          <p:cNvPr id="92" name="Google Shape;92;p20"/>
          <p:cNvSpPr txBox="1"/>
          <p:nvPr>
            <p:ph idx="1" type="body"/>
          </p:nvPr>
        </p:nvSpPr>
        <p:spPr>
          <a:xfrm>
            <a:off x="447065" y="309492"/>
            <a:ext cx="11222616" cy="713814"/>
          </a:xfrm>
          <a:prstGeom prst="rect">
            <a:avLst/>
          </a:prstGeom>
          <a:noFill/>
          <a:ln>
            <a:noFill/>
          </a:ln>
        </p:spPr>
        <p:txBody>
          <a:bodyPr anchorCtr="0" anchor="t" bIns="45675" lIns="45675" spcFirstLastPara="1" rIns="45675" wrap="square" tIns="45675">
            <a:normAutofit/>
          </a:bodyPr>
          <a:lstStyle>
            <a:lvl1pPr indent="-228600" lvl="0" marL="457200" algn="l">
              <a:lnSpc>
                <a:spcPct val="90000"/>
              </a:lnSpc>
              <a:spcBef>
                <a:spcPts val="1000"/>
              </a:spcBef>
              <a:spcAft>
                <a:spcPts val="0"/>
              </a:spcAft>
              <a:buClr>
                <a:srgbClr val="74659A"/>
              </a:buClr>
              <a:buSzPts val="3600"/>
              <a:buFont typeface="Calibri"/>
              <a:buNone/>
              <a:defRPr b="1" sz="3600">
                <a:solidFill>
                  <a:srgbClr val="74659A"/>
                </a:solidFill>
                <a:latin typeface="Calibri"/>
                <a:ea typeface="Calibri"/>
                <a:cs typeface="Calibri"/>
                <a:sym typeface="Calibri"/>
              </a:defRPr>
            </a:lvl1pPr>
            <a:lvl2pPr indent="-457200" lvl="1" marL="914400" algn="l">
              <a:lnSpc>
                <a:spcPct val="90000"/>
              </a:lnSpc>
              <a:spcBef>
                <a:spcPts val="1000"/>
              </a:spcBef>
              <a:spcAft>
                <a:spcPts val="0"/>
              </a:spcAft>
              <a:buClr>
                <a:srgbClr val="74659A"/>
              </a:buClr>
              <a:buSzPts val="3600"/>
              <a:buFont typeface="Calibri"/>
              <a:buChar char="•"/>
              <a:defRPr b="1" sz="3600">
                <a:solidFill>
                  <a:srgbClr val="74659A"/>
                </a:solidFill>
                <a:latin typeface="Calibri"/>
                <a:ea typeface="Calibri"/>
                <a:cs typeface="Calibri"/>
                <a:sym typeface="Calibri"/>
              </a:defRPr>
            </a:lvl2pPr>
            <a:lvl3pPr indent="-457200" lvl="2" marL="1371600" algn="l">
              <a:lnSpc>
                <a:spcPct val="90000"/>
              </a:lnSpc>
              <a:spcBef>
                <a:spcPts val="1000"/>
              </a:spcBef>
              <a:spcAft>
                <a:spcPts val="0"/>
              </a:spcAft>
              <a:buClr>
                <a:srgbClr val="74659A"/>
              </a:buClr>
              <a:buSzPts val="3600"/>
              <a:buFont typeface="Calibri"/>
              <a:buChar char="•"/>
              <a:defRPr b="1" sz="3600">
                <a:solidFill>
                  <a:srgbClr val="74659A"/>
                </a:solidFill>
                <a:latin typeface="Calibri"/>
                <a:ea typeface="Calibri"/>
                <a:cs typeface="Calibri"/>
                <a:sym typeface="Calibri"/>
              </a:defRPr>
            </a:lvl3pPr>
            <a:lvl4pPr indent="-457200" lvl="3" marL="1828800" algn="l">
              <a:lnSpc>
                <a:spcPct val="90000"/>
              </a:lnSpc>
              <a:spcBef>
                <a:spcPts val="1000"/>
              </a:spcBef>
              <a:spcAft>
                <a:spcPts val="0"/>
              </a:spcAft>
              <a:buClr>
                <a:srgbClr val="74659A"/>
              </a:buClr>
              <a:buSzPts val="3600"/>
              <a:buFont typeface="Calibri"/>
              <a:buChar char="•"/>
              <a:defRPr b="1" sz="3600">
                <a:solidFill>
                  <a:srgbClr val="74659A"/>
                </a:solidFill>
                <a:latin typeface="Calibri"/>
                <a:ea typeface="Calibri"/>
                <a:cs typeface="Calibri"/>
                <a:sym typeface="Calibri"/>
              </a:defRPr>
            </a:lvl4pPr>
            <a:lvl5pPr indent="-457200" lvl="4" marL="2286000" algn="l">
              <a:lnSpc>
                <a:spcPct val="90000"/>
              </a:lnSpc>
              <a:spcBef>
                <a:spcPts val="1000"/>
              </a:spcBef>
              <a:spcAft>
                <a:spcPts val="0"/>
              </a:spcAft>
              <a:buClr>
                <a:srgbClr val="74659A"/>
              </a:buClr>
              <a:buSzPts val="3600"/>
              <a:buFont typeface="Calibri"/>
              <a:buChar char="•"/>
              <a:defRPr b="1" sz="3600">
                <a:solidFill>
                  <a:srgbClr val="74659A"/>
                </a:solidFill>
                <a:latin typeface="Calibri"/>
                <a:ea typeface="Calibri"/>
                <a:cs typeface="Calibri"/>
                <a:sym typeface="Calibri"/>
              </a:defRPr>
            </a:lvl5pPr>
            <a:lvl6pPr indent="-228600" lvl="5" marL="2743200" algn="l">
              <a:lnSpc>
                <a:spcPct val="100000"/>
              </a:lnSpc>
              <a:spcBef>
                <a:spcPts val="0"/>
              </a:spcBef>
              <a:spcAft>
                <a:spcPts val="0"/>
              </a:spcAft>
              <a:buClr>
                <a:srgbClr val="000000"/>
              </a:buClr>
              <a:buSzPts val="1800"/>
              <a:buNone/>
              <a:defRPr/>
            </a:lvl6pPr>
            <a:lvl7pPr indent="-228600" lvl="6" marL="3200400" algn="l">
              <a:lnSpc>
                <a:spcPct val="100000"/>
              </a:lnSpc>
              <a:spcBef>
                <a:spcPts val="0"/>
              </a:spcBef>
              <a:spcAft>
                <a:spcPts val="0"/>
              </a:spcAft>
              <a:buClr>
                <a:srgbClr val="000000"/>
              </a:buClr>
              <a:buSzPts val="1800"/>
              <a:buNone/>
              <a:defRPr/>
            </a:lvl7pPr>
            <a:lvl8pPr indent="-228600" lvl="7" marL="3657600" algn="l">
              <a:lnSpc>
                <a:spcPct val="100000"/>
              </a:lnSpc>
              <a:spcBef>
                <a:spcPts val="0"/>
              </a:spcBef>
              <a:spcAft>
                <a:spcPts val="0"/>
              </a:spcAft>
              <a:buClr>
                <a:srgbClr val="000000"/>
              </a:buClr>
              <a:buSzPts val="1800"/>
              <a:buNone/>
              <a:defRPr/>
            </a:lvl8pPr>
            <a:lvl9pPr indent="-228600" lvl="8" marL="4114800" algn="l">
              <a:lnSpc>
                <a:spcPct val="100000"/>
              </a:lnSpc>
              <a:spcBef>
                <a:spcPts val="0"/>
              </a:spcBef>
              <a:spcAft>
                <a:spcPts val="0"/>
              </a:spcAft>
              <a:buClr>
                <a:srgbClr val="000000"/>
              </a:buClr>
              <a:buSzPts val="1800"/>
              <a:buNone/>
              <a:defRPr/>
            </a:lvl9pPr>
          </a:lstStyle>
          <a:p/>
        </p:txBody>
      </p:sp>
      <p:sp>
        <p:nvSpPr>
          <p:cNvPr id="93" name="Google Shape;93;p20"/>
          <p:cNvSpPr txBox="1"/>
          <p:nvPr>
            <p:ph idx="2" type="body"/>
          </p:nvPr>
        </p:nvSpPr>
        <p:spPr>
          <a:xfrm>
            <a:off x="3557441" y="1530044"/>
            <a:ext cx="6457659" cy="713815"/>
          </a:xfrm>
          <a:prstGeom prst="rect">
            <a:avLst/>
          </a:prstGeom>
          <a:noFill/>
          <a:ln>
            <a:noFill/>
          </a:ln>
        </p:spPr>
        <p:txBody>
          <a:bodyPr anchorCtr="0" anchor="t" bIns="45675" lIns="45675" spcFirstLastPara="1" rIns="45675" wrap="square" tIns="45675">
            <a:normAutofit/>
          </a:bodyPr>
          <a:lstStyle>
            <a:lvl1pPr indent="-228600" lvl="0" marL="457200" algn="l">
              <a:lnSpc>
                <a:spcPct val="100000"/>
              </a:lnSpc>
              <a:spcBef>
                <a:spcPts val="0"/>
              </a:spcBef>
              <a:spcAft>
                <a:spcPts val="0"/>
              </a:spcAft>
              <a:buClr>
                <a:srgbClr val="000000"/>
              </a:buClr>
              <a:buSzPts val="1800"/>
              <a:buNone/>
              <a:defRPr/>
            </a:lvl1pPr>
            <a:lvl2pPr indent="-228600" lvl="1" marL="914400" algn="l">
              <a:lnSpc>
                <a:spcPct val="100000"/>
              </a:lnSpc>
              <a:spcBef>
                <a:spcPts val="0"/>
              </a:spcBef>
              <a:spcAft>
                <a:spcPts val="0"/>
              </a:spcAft>
              <a:buClr>
                <a:srgbClr val="000000"/>
              </a:buClr>
              <a:buSzPts val="1800"/>
              <a:buNone/>
              <a:defRPr/>
            </a:lvl2pPr>
            <a:lvl3pPr indent="-228600" lvl="2" marL="1371600" algn="l">
              <a:lnSpc>
                <a:spcPct val="100000"/>
              </a:lnSpc>
              <a:spcBef>
                <a:spcPts val="0"/>
              </a:spcBef>
              <a:spcAft>
                <a:spcPts val="0"/>
              </a:spcAft>
              <a:buClr>
                <a:srgbClr val="000000"/>
              </a:buClr>
              <a:buSzPts val="1800"/>
              <a:buNone/>
              <a:defRPr/>
            </a:lvl3pPr>
            <a:lvl4pPr indent="-228600" lvl="3" marL="1828800" algn="l">
              <a:lnSpc>
                <a:spcPct val="100000"/>
              </a:lnSpc>
              <a:spcBef>
                <a:spcPts val="0"/>
              </a:spcBef>
              <a:spcAft>
                <a:spcPts val="0"/>
              </a:spcAft>
              <a:buClr>
                <a:srgbClr val="000000"/>
              </a:buClr>
              <a:buSzPts val="1800"/>
              <a:buNone/>
              <a:defRPr/>
            </a:lvl4pPr>
            <a:lvl5pPr indent="-228600" lvl="4" marL="2286000" algn="l">
              <a:lnSpc>
                <a:spcPct val="100000"/>
              </a:lnSpc>
              <a:spcBef>
                <a:spcPts val="0"/>
              </a:spcBef>
              <a:spcAft>
                <a:spcPts val="0"/>
              </a:spcAft>
              <a:buClr>
                <a:srgbClr val="000000"/>
              </a:buClr>
              <a:buSzPts val="1800"/>
              <a:buNone/>
              <a:defRPr/>
            </a:lvl5pPr>
            <a:lvl6pPr indent="-228600" lvl="5" marL="2743200" algn="l">
              <a:lnSpc>
                <a:spcPct val="100000"/>
              </a:lnSpc>
              <a:spcBef>
                <a:spcPts val="0"/>
              </a:spcBef>
              <a:spcAft>
                <a:spcPts val="0"/>
              </a:spcAft>
              <a:buClr>
                <a:srgbClr val="000000"/>
              </a:buClr>
              <a:buSzPts val="1800"/>
              <a:buNone/>
              <a:defRPr/>
            </a:lvl6pPr>
            <a:lvl7pPr indent="-228600" lvl="6" marL="3200400" algn="l">
              <a:lnSpc>
                <a:spcPct val="100000"/>
              </a:lnSpc>
              <a:spcBef>
                <a:spcPts val="0"/>
              </a:spcBef>
              <a:spcAft>
                <a:spcPts val="0"/>
              </a:spcAft>
              <a:buClr>
                <a:srgbClr val="000000"/>
              </a:buClr>
              <a:buSzPts val="1800"/>
              <a:buNone/>
              <a:defRPr/>
            </a:lvl7pPr>
            <a:lvl8pPr indent="-228600" lvl="7" marL="3657600" algn="l">
              <a:lnSpc>
                <a:spcPct val="100000"/>
              </a:lnSpc>
              <a:spcBef>
                <a:spcPts val="0"/>
              </a:spcBef>
              <a:spcAft>
                <a:spcPts val="0"/>
              </a:spcAft>
              <a:buClr>
                <a:srgbClr val="000000"/>
              </a:buClr>
              <a:buSzPts val="1800"/>
              <a:buNone/>
              <a:defRPr/>
            </a:lvl8pPr>
            <a:lvl9pPr indent="-228600" lvl="8" marL="4114800" algn="l">
              <a:lnSpc>
                <a:spcPct val="100000"/>
              </a:lnSpc>
              <a:spcBef>
                <a:spcPts val="0"/>
              </a:spcBef>
              <a:spcAft>
                <a:spcPts val="0"/>
              </a:spcAft>
              <a:buClr>
                <a:srgbClr val="000000"/>
              </a:buClr>
              <a:buSzPts val="1800"/>
              <a:buNone/>
              <a:defRPr/>
            </a:lvl9pPr>
          </a:lstStyle>
          <a:p/>
        </p:txBody>
      </p:sp>
      <p:pic>
        <p:nvPicPr>
          <p:cNvPr descr="Google Shape;49;p23" id="94" name="Google Shape;94;p20"/>
          <p:cNvPicPr preferRelativeResize="0"/>
          <p:nvPr/>
        </p:nvPicPr>
        <p:blipFill rotWithShape="1">
          <a:blip r:embed="rId2">
            <a:alphaModFix/>
          </a:blip>
          <a:srcRect b="0" l="0" r="0" t="0"/>
          <a:stretch/>
        </p:blipFill>
        <p:spPr>
          <a:xfrm rot="-3300097">
            <a:off x="1074325" y="937959"/>
            <a:ext cx="826672" cy="889518"/>
          </a:xfrm>
          <a:prstGeom prst="rect">
            <a:avLst/>
          </a:prstGeom>
          <a:noFill/>
          <a:ln>
            <a:noFill/>
          </a:ln>
        </p:spPr>
      </p:pic>
      <p:sp>
        <p:nvSpPr>
          <p:cNvPr id="95" name="Google Shape;95;p20"/>
          <p:cNvSpPr/>
          <p:nvPr/>
        </p:nvSpPr>
        <p:spPr>
          <a:xfrm>
            <a:off x="1426482" y="1233411"/>
            <a:ext cx="1036070" cy="878764"/>
          </a:xfrm>
          <a:prstGeom prst="ellipse">
            <a:avLst/>
          </a:prstGeom>
          <a:solidFill>
            <a:srgbClr val="00B6E6"/>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FFFFFF"/>
              </a:buClr>
              <a:buSzPts val="1400"/>
              <a:buFont typeface="Calibri"/>
              <a:buNone/>
            </a:pPr>
            <a:r>
              <a:t/>
            </a:r>
            <a:endParaRPr b="0" i="0" sz="1400" u="none" cap="none" strike="noStrike">
              <a:solidFill>
                <a:schemeClr val="accent1"/>
              </a:solidFill>
              <a:latin typeface="Arial"/>
              <a:ea typeface="Arial"/>
              <a:cs typeface="Arial"/>
              <a:sym typeface="Arial"/>
            </a:endParaRPr>
          </a:p>
        </p:txBody>
      </p:sp>
      <p:sp>
        <p:nvSpPr>
          <p:cNvPr id="96" name="Google Shape;96;p20"/>
          <p:cNvSpPr txBox="1"/>
          <p:nvPr>
            <p:ph idx="3" type="body"/>
          </p:nvPr>
        </p:nvSpPr>
        <p:spPr>
          <a:xfrm>
            <a:off x="1573306" y="1424480"/>
            <a:ext cx="738347" cy="578809"/>
          </a:xfrm>
          <a:prstGeom prst="rect">
            <a:avLst/>
          </a:prstGeom>
          <a:noFill/>
          <a:ln>
            <a:noFill/>
          </a:ln>
        </p:spPr>
        <p:txBody>
          <a:bodyPr anchorCtr="0" anchor="ctr" bIns="45675" lIns="45675" spcFirstLastPara="1" rIns="45675" wrap="square" tIns="45675">
            <a:normAutofit/>
          </a:bodyPr>
          <a:lstStyle>
            <a:lvl1pPr indent="-228600" lvl="0" marL="457200" algn="l">
              <a:lnSpc>
                <a:spcPct val="100000"/>
              </a:lnSpc>
              <a:spcBef>
                <a:spcPts val="0"/>
              </a:spcBef>
              <a:spcAft>
                <a:spcPts val="0"/>
              </a:spcAft>
              <a:buClr>
                <a:srgbClr val="000000"/>
              </a:buClr>
              <a:buSzPts val="1800"/>
              <a:buNone/>
              <a:defRPr/>
            </a:lvl1pPr>
            <a:lvl2pPr indent="-228600" lvl="1" marL="914400" algn="l">
              <a:lnSpc>
                <a:spcPct val="100000"/>
              </a:lnSpc>
              <a:spcBef>
                <a:spcPts val="0"/>
              </a:spcBef>
              <a:spcAft>
                <a:spcPts val="0"/>
              </a:spcAft>
              <a:buClr>
                <a:srgbClr val="000000"/>
              </a:buClr>
              <a:buSzPts val="1800"/>
              <a:buNone/>
              <a:defRPr/>
            </a:lvl2pPr>
            <a:lvl3pPr indent="-228600" lvl="2" marL="1371600" algn="l">
              <a:lnSpc>
                <a:spcPct val="100000"/>
              </a:lnSpc>
              <a:spcBef>
                <a:spcPts val="0"/>
              </a:spcBef>
              <a:spcAft>
                <a:spcPts val="0"/>
              </a:spcAft>
              <a:buClr>
                <a:srgbClr val="000000"/>
              </a:buClr>
              <a:buSzPts val="1800"/>
              <a:buNone/>
              <a:defRPr/>
            </a:lvl3pPr>
            <a:lvl4pPr indent="-228600" lvl="3" marL="1828800" algn="l">
              <a:lnSpc>
                <a:spcPct val="100000"/>
              </a:lnSpc>
              <a:spcBef>
                <a:spcPts val="0"/>
              </a:spcBef>
              <a:spcAft>
                <a:spcPts val="0"/>
              </a:spcAft>
              <a:buClr>
                <a:srgbClr val="000000"/>
              </a:buClr>
              <a:buSzPts val="1800"/>
              <a:buNone/>
              <a:defRPr/>
            </a:lvl4pPr>
            <a:lvl5pPr indent="-228600" lvl="4" marL="2286000" algn="l">
              <a:lnSpc>
                <a:spcPct val="100000"/>
              </a:lnSpc>
              <a:spcBef>
                <a:spcPts val="0"/>
              </a:spcBef>
              <a:spcAft>
                <a:spcPts val="0"/>
              </a:spcAft>
              <a:buClr>
                <a:srgbClr val="000000"/>
              </a:buClr>
              <a:buSzPts val="1800"/>
              <a:buNone/>
              <a:defRPr/>
            </a:lvl5pPr>
            <a:lvl6pPr indent="-228600" lvl="5" marL="2743200" algn="l">
              <a:lnSpc>
                <a:spcPct val="100000"/>
              </a:lnSpc>
              <a:spcBef>
                <a:spcPts val="0"/>
              </a:spcBef>
              <a:spcAft>
                <a:spcPts val="0"/>
              </a:spcAft>
              <a:buClr>
                <a:srgbClr val="000000"/>
              </a:buClr>
              <a:buSzPts val="1800"/>
              <a:buNone/>
              <a:defRPr/>
            </a:lvl6pPr>
            <a:lvl7pPr indent="-228600" lvl="6" marL="3200400" algn="l">
              <a:lnSpc>
                <a:spcPct val="100000"/>
              </a:lnSpc>
              <a:spcBef>
                <a:spcPts val="0"/>
              </a:spcBef>
              <a:spcAft>
                <a:spcPts val="0"/>
              </a:spcAft>
              <a:buClr>
                <a:srgbClr val="000000"/>
              </a:buClr>
              <a:buSzPts val="1800"/>
              <a:buNone/>
              <a:defRPr/>
            </a:lvl7pPr>
            <a:lvl8pPr indent="-228600" lvl="7" marL="3657600" algn="l">
              <a:lnSpc>
                <a:spcPct val="100000"/>
              </a:lnSpc>
              <a:spcBef>
                <a:spcPts val="0"/>
              </a:spcBef>
              <a:spcAft>
                <a:spcPts val="0"/>
              </a:spcAft>
              <a:buClr>
                <a:srgbClr val="000000"/>
              </a:buClr>
              <a:buSzPts val="1800"/>
              <a:buNone/>
              <a:defRPr/>
            </a:lvl8pPr>
            <a:lvl9pPr indent="-228600" lvl="8" marL="4114800" algn="l">
              <a:lnSpc>
                <a:spcPct val="100000"/>
              </a:lnSpc>
              <a:spcBef>
                <a:spcPts val="0"/>
              </a:spcBef>
              <a:spcAft>
                <a:spcPts val="0"/>
              </a:spcAft>
              <a:buClr>
                <a:srgbClr val="000000"/>
              </a:buClr>
              <a:buSzPts val="1800"/>
              <a:buNone/>
              <a:defRPr/>
            </a:lvl9pPr>
          </a:lstStyle>
          <a:p/>
        </p:txBody>
      </p:sp>
      <p:sp>
        <p:nvSpPr>
          <p:cNvPr id="97" name="Google Shape;97;p20"/>
          <p:cNvSpPr/>
          <p:nvPr/>
        </p:nvSpPr>
        <p:spPr>
          <a:xfrm>
            <a:off x="3557440" y="2384514"/>
            <a:ext cx="7208079" cy="713815"/>
          </a:xfrm>
          <a:prstGeom prst="rect">
            <a:avLst/>
          </a:prstGeom>
          <a:solidFill>
            <a:srgbClr val="0675AD"/>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FFFFFF"/>
              </a:buClr>
              <a:buSzPts val="1400"/>
              <a:buFont typeface="Calibri"/>
              <a:buNone/>
            </a:pPr>
            <a:r>
              <a:t/>
            </a:r>
            <a:endParaRPr b="0" i="0" sz="1400" u="none" cap="none" strike="noStrike">
              <a:solidFill>
                <a:schemeClr val="accent1"/>
              </a:solidFill>
              <a:latin typeface="Arial"/>
              <a:ea typeface="Arial"/>
              <a:cs typeface="Arial"/>
              <a:sym typeface="Arial"/>
            </a:endParaRPr>
          </a:p>
        </p:txBody>
      </p:sp>
      <p:sp>
        <p:nvSpPr>
          <p:cNvPr id="98" name="Google Shape;98;p20"/>
          <p:cNvSpPr txBox="1"/>
          <p:nvPr>
            <p:ph idx="4" type="body"/>
          </p:nvPr>
        </p:nvSpPr>
        <p:spPr>
          <a:xfrm>
            <a:off x="3520254" y="2423523"/>
            <a:ext cx="6457660" cy="713814"/>
          </a:xfrm>
          <a:prstGeom prst="rect">
            <a:avLst/>
          </a:prstGeom>
          <a:noFill/>
          <a:ln>
            <a:noFill/>
          </a:ln>
        </p:spPr>
        <p:txBody>
          <a:bodyPr anchorCtr="0" anchor="t" bIns="45675" lIns="45675" spcFirstLastPara="1" rIns="45675" wrap="square" tIns="45675">
            <a:normAutofit/>
          </a:bodyPr>
          <a:lstStyle>
            <a:lvl1pPr indent="-228600" lvl="0" marL="457200" algn="l">
              <a:lnSpc>
                <a:spcPct val="100000"/>
              </a:lnSpc>
              <a:spcBef>
                <a:spcPts val="0"/>
              </a:spcBef>
              <a:spcAft>
                <a:spcPts val="0"/>
              </a:spcAft>
              <a:buClr>
                <a:srgbClr val="000000"/>
              </a:buClr>
              <a:buSzPts val="1800"/>
              <a:buNone/>
              <a:defRPr/>
            </a:lvl1pPr>
            <a:lvl2pPr indent="-228600" lvl="1" marL="914400" algn="l">
              <a:lnSpc>
                <a:spcPct val="100000"/>
              </a:lnSpc>
              <a:spcBef>
                <a:spcPts val="0"/>
              </a:spcBef>
              <a:spcAft>
                <a:spcPts val="0"/>
              </a:spcAft>
              <a:buClr>
                <a:srgbClr val="000000"/>
              </a:buClr>
              <a:buSzPts val="1800"/>
              <a:buNone/>
              <a:defRPr/>
            </a:lvl2pPr>
            <a:lvl3pPr indent="-228600" lvl="2" marL="1371600" algn="l">
              <a:lnSpc>
                <a:spcPct val="100000"/>
              </a:lnSpc>
              <a:spcBef>
                <a:spcPts val="0"/>
              </a:spcBef>
              <a:spcAft>
                <a:spcPts val="0"/>
              </a:spcAft>
              <a:buClr>
                <a:srgbClr val="000000"/>
              </a:buClr>
              <a:buSzPts val="1800"/>
              <a:buNone/>
              <a:defRPr/>
            </a:lvl3pPr>
            <a:lvl4pPr indent="-228600" lvl="3" marL="1828800" algn="l">
              <a:lnSpc>
                <a:spcPct val="100000"/>
              </a:lnSpc>
              <a:spcBef>
                <a:spcPts val="0"/>
              </a:spcBef>
              <a:spcAft>
                <a:spcPts val="0"/>
              </a:spcAft>
              <a:buClr>
                <a:srgbClr val="000000"/>
              </a:buClr>
              <a:buSzPts val="1800"/>
              <a:buNone/>
              <a:defRPr/>
            </a:lvl4pPr>
            <a:lvl5pPr indent="-228600" lvl="4" marL="2286000" algn="l">
              <a:lnSpc>
                <a:spcPct val="100000"/>
              </a:lnSpc>
              <a:spcBef>
                <a:spcPts val="0"/>
              </a:spcBef>
              <a:spcAft>
                <a:spcPts val="0"/>
              </a:spcAft>
              <a:buClr>
                <a:srgbClr val="000000"/>
              </a:buClr>
              <a:buSzPts val="1800"/>
              <a:buNone/>
              <a:defRPr/>
            </a:lvl5pPr>
            <a:lvl6pPr indent="-228600" lvl="5" marL="2743200" algn="l">
              <a:lnSpc>
                <a:spcPct val="100000"/>
              </a:lnSpc>
              <a:spcBef>
                <a:spcPts val="0"/>
              </a:spcBef>
              <a:spcAft>
                <a:spcPts val="0"/>
              </a:spcAft>
              <a:buClr>
                <a:srgbClr val="000000"/>
              </a:buClr>
              <a:buSzPts val="1800"/>
              <a:buNone/>
              <a:defRPr/>
            </a:lvl6pPr>
            <a:lvl7pPr indent="-228600" lvl="6" marL="3200400" algn="l">
              <a:lnSpc>
                <a:spcPct val="100000"/>
              </a:lnSpc>
              <a:spcBef>
                <a:spcPts val="0"/>
              </a:spcBef>
              <a:spcAft>
                <a:spcPts val="0"/>
              </a:spcAft>
              <a:buClr>
                <a:srgbClr val="000000"/>
              </a:buClr>
              <a:buSzPts val="1800"/>
              <a:buNone/>
              <a:defRPr/>
            </a:lvl7pPr>
            <a:lvl8pPr indent="-228600" lvl="7" marL="3657600" algn="l">
              <a:lnSpc>
                <a:spcPct val="100000"/>
              </a:lnSpc>
              <a:spcBef>
                <a:spcPts val="0"/>
              </a:spcBef>
              <a:spcAft>
                <a:spcPts val="0"/>
              </a:spcAft>
              <a:buClr>
                <a:srgbClr val="000000"/>
              </a:buClr>
              <a:buSzPts val="1800"/>
              <a:buNone/>
              <a:defRPr/>
            </a:lvl8pPr>
            <a:lvl9pPr indent="-228600" lvl="8" marL="4114800" algn="l">
              <a:lnSpc>
                <a:spcPct val="100000"/>
              </a:lnSpc>
              <a:spcBef>
                <a:spcPts val="0"/>
              </a:spcBef>
              <a:spcAft>
                <a:spcPts val="0"/>
              </a:spcAft>
              <a:buClr>
                <a:srgbClr val="000000"/>
              </a:buClr>
              <a:buSzPts val="1800"/>
              <a:buNone/>
              <a:defRPr/>
            </a:lvl9pPr>
          </a:lstStyle>
          <a:p/>
        </p:txBody>
      </p:sp>
      <p:pic>
        <p:nvPicPr>
          <p:cNvPr descr="Google Shape;54;p23" id="99" name="Google Shape;99;p20"/>
          <p:cNvPicPr preferRelativeResize="0"/>
          <p:nvPr/>
        </p:nvPicPr>
        <p:blipFill rotWithShape="1">
          <a:blip r:embed="rId2">
            <a:alphaModFix/>
          </a:blip>
          <a:srcRect b="0" l="0" r="0" t="0"/>
          <a:stretch/>
        </p:blipFill>
        <p:spPr>
          <a:xfrm rot="-3300097">
            <a:off x="1058304" y="1912041"/>
            <a:ext cx="826671" cy="889518"/>
          </a:xfrm>
          <a:prstGeom prst="rect">
            <a:avLst/>
          </a:prstGeom>
          <a:noFill/>
          <a:ln>
            <a:noFill/>
          </a:ln>
        </p:spPr>
      </p:pic>
      <p:sp>
        <p:nvSpPr>
          <p:cNvPr id="100" name="Google Shape;100;p20"/>
          <p:cNvSpPr/>
          <p:nvPr/>
        </p:nvSpPr>
        <p:spPr>
          <a:xfrm>
            <a:off x="1380540" y="2266698"/>
            <a:ext cx="1036070" cy="878763"/>
          </a:xfrm>
          <a:prstGeom prst="ellipse">
            <a:avLst/>
          </a:prstGeom>
          <a:solidFill>
            <a:srgbClr val="0675AD"/>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FFFFFF"/>
              </a:buClr>
              <a:buSzPts val="1400"/>
              <a:buFont typeface="Calibri"/>
              <a:buNone/>
            </a:pPr>
            <a:r>
              <a:t/>
            </a:r>
            <a:endParaRPr b="0" i="0" sz="1400" u="none" cap="none" strike="noStrike">
              <a:solidFill>
                <a:schemeClr val="accent1"/>
              </a:solidFill>
              <a:latin typeface="Arial"/>
              <a:ea typeface="Arial"/>
              <a:cs typeface="Arial"/>
              <a:sym typeface="Arial"/>
            </a:endParaRPr>
          </a:p>
        </p:txBody>
      </p:sp>
      <p:sp>
        <p:nvSpPr>
          <p:cNvPr id="101" name="Google Shape;101;p20"/>
          <p:cNvSpPr txBox="1"/>
          <p:nvPr>
            <p:ph idx="5" type="body"/>
          </p:nvPr>
        </p:nvSpPr>
        <p:spPr>
          <a:xfrm>
            <a:off x="1557284" y="2398563"/>
            <a:ext cx="738347" cy="578809"/>
          </a:xfrm>
          <a:prstGeom prst="rect">
            <a:avLst/>
          </a:prstGeom>
          <a:noFill/>
          <a:ln>
            <a:noFill/>
          </a:ln>
        </p:spPr>
        <p:txBody>
          <a:bodyPr anchorCtr="0" anchor="ctr" bIns="45675" lIns="45675" spcFirstLastPara="1" rIns="45675" wrap="square" tIns="45675">
            <a:normAutofit/>
          </a:bodyPr>
          <a:lstStyle>
            <a:lvl1pPr indent="-228600" lvl="0" marL="457200" algn="l">
              <a:lnSpc>
                <a:spcPct val="100000"/>
              </a:lnSpc>
              <a:spcBef>
                <a:spcPts val="0"/>
              </a:spcBef>
              <a:spcAft>
                <a:spcPts val="0"/>
              </a:spcAft>
              <a:buClr>
                <a:srgbClr val="000000"/>
              </a:buClr>
              <a:buSzPts val="1800"/>
              <a:buNone/>
              <a:defRPr/>
            </a:lvl1pPr>
            <a:lvl2pPr indent="-228600" lvl="1" marL="914400" algn="l">
              <a:lnSpc>
                <a:spcPct val="100000"/>
              </a:lnSpc>
              <a:spcBef>
                <a:spcPts val="0"/>
              </a:spcBef>
              <a:spcAft>
                <a:spcPts val="0"/>
              </a:spcAft>
              <a:buClr>
                <a:srgbClr val="000000"/>
              </a:buClr>
              <a:buSzPts val="1800"/>
              <a:buNone/>
              <a:defRPr/>
            </a:lvl2pPr>
            <a:lvl3pPr indent="-228600" lvl="2" marL="1371600" algn="l">
              <a:lnSpc>
                <a:spcPct val="100000"/>
              </a:lnSpc>
              <a:spcBef>
                <a:spcPts val="0"/>
              </a:spcBef>
              <a:spcAft>
                <a:spcPts val="0"/>
              </a:spcAft>
              <a:buClr>
                <a:srgbClr val="000000"/>
              </a:buClr>
              <a:buSzPts val="1800"/>
              <a:buNone/>
              <a:defRPr/>
            </a:lvl3pPr>
            <a:lvl4pPr indent="-228600" lvl="3" marL="1828800" algn="l">
              <a:lnSpc>
                <a:spcPct val="100000"/>
              </a:lnSpc>
              <a:spcBef>
                <a:spcPts val="0"/>
              </a:spcBef>
              <a:spcAft>
                <a:spcPts val="0"/>
              </a:spcAft>
              <a:buClr>
                <a:srgbClr val="000000"/>
              </a:buClr>
              <a:buSzPts val="1800"/>
              <a:buNone/>
              <a:defRPr/>
            </a:lvl4pPr>
            <a:lvl5pPr indent="-228600" lvl="4" marL="2286000" algn="l">
              <a:lnSpc>
                <a:spcPct val="100000"/>
              </a:lnSpc>
              <a:spcBef>
                <a:spcPts val="0"/>
              </a:spcBef>
              <a:spcAft>
                <a:spcPts val="0"/>
              </a:spcAft>
              <a:buClr>
                <a:srgbClr val="000000"/>
              </a:buClr>
              <a:buSzPts val="1800"/>
              <a:buNone/>
              <a:defRPr/>
            </a:lvl5pPr>
            <a:lvl6pPr indent="-228600" lvl="5" marL="2743200" algn="l">
              <a:lnSpc>
                <a:spcPct val="100000"/>
              </a:lnSpc>
              <a:spcBef>
                <a:spcPts val="0"/>
              </a:spcBef>
              <a:spcAft>
                <a:spcPts val="0"/>
              </a:spcAft>
              <a:buClr>
                <a:srgbClr val="000000"/>
              </a:buClr>
              <a:buSzPts val="1800"/>
              <a:buNone/>
              <a:defRPr/>
            </a:lvl6pPr>
            <a:lvl7pPr indent="-228600" lvl="6" marL="3200400" algn="l">
              <a:lnSpc>
                <a:spcPct val="100000"/>
              </a:lnSpc>
              <a:spcBef>
                <a:spcPts val="0"/>
              </a:spcBef>
              <a:spcAft>
                <a:spcPts val="0"/>
              </a:spcAft>
              <a:buClr>
                <a:srgbClr val="000000"/>
              </a:buClr>
              <a:buSzPts val="1800"/>
              <a:buNone/>
              <a:defRPr/>
            </a:lvl7pPr>
            <a:lvl8pPr indent="-228600" lvl="7" marL="3657600" algn="l">
              <a:lnSpc>
                <a:spcPct val="100000"/>
              </a:lnSpc>
              <a:spcBef>
                <a:spcPts val="0"/>
              </a:spcBef>
              <a:spcAft>
                <a:spcPts val="0"/>
              </a:spcAft>
              <a:buClr>
                <a:srgbClr val="000000"/>
              </a:buClr>
              <a:buSzPts val="1800"/>
              <a:buNone/>
              <a:defRPr/>
            </a:lvl8pPr>
            <a:lvl9pPr indent="-228600" lvl="8" marL="4114800" algn="l">
              <a:lnSpc>
                <a:spcPct val="100000"/>
              </a:lnSpc>
              <a:spcBef>
                <a:spcPts val="0"/>
              </a:spcBef>
              <a:spcAft>
                <a:spcPts val="0"/>
              </a:spcAft>
              <a:buClr>
                <a:srgbClr val="000000"/>
              </a:buClr>
              <a:buSzPts val="1800"/>
              <a:buNone/>
              <a:defRPr/>
            </a:lvl9pPr>
          </a:lstStyle>
          <a:p/>
        </p:txBody>
      </p:sp>
      <p:sp>
        <p:nvSpPr>
          <p:cNvPr id="102" name="Google Shape;102;p20"/>
          <p:cNvSpPr/>
          <p:nvPr/>
        </p:nvSpPr>
        <p:spPr>
          <a:xfrm>
            <a:off x="3543994" y="3383476"/>
            <a:ext cx="7208078" cy="713815"/>
          </a:xfrm>
          <a:prstGeom prst="rect">
            <a:avLst/>
          </a:prstGeom>
          <a:solidFill>
            <a:srgbClr val="24BAA2"/>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FFFFFF"/>
              </a:buClr>
              <a:buSzPts val="1400"/>
              <a:buFont typeface="Calibri"/>
              <a:buNone/>
            </a:pPr>
            <a:r>
              <a:t/>
            </a:r>
            <a:endParaRPr b="0" i="0" sz="1400" u="none" cap="none" strike="noStrike">
              <a:solidFill>
                <a:schemeClr val="accent1"/>
              </a:solidFill>
              <a:latin typeface="Arial"/>
              <a:ea typeface="Arial"/>
              <a:cs typeface="Arial"/>
              <a:sym typeface="Arial"/>
            </a:endParaRPr>
          </a:p>
        </p:txBody>
      </p:sp>
      <p:sp>
        <p:nvSpPr>
          <p:cNvPr id="103" name="Google Shape;103;p20"/>
          <p:cNvSpPr txBox="1"/>
          <p:nvPr>
            <p:ph idx="6" type="body"/>
          </p:nvPr>
        </p:nvSpPr>
        <p:spPr>
          <a:xfrm>
            <a:off x="3543994" y="3421960"/>
            <a:ext cx="6457660" cy="713815"/>
          </a:xfrm>
          <a:prstGeom prst="rect">
            <a:avLst/>
          </a:prstGeom>
          <a:noFill/>
          <a:ln>
            <a:noFill/>
          </a:ln>
        </p:spPr>
        <p:txBody>
          <a:bodyPr anchorCtr="0" anchor="t" bIns="45675" lIns="45675" spcFirstLastPara="1" rIns="45675" wrap="square" tIns="45675">
            <a:normAutofit/>
          </a:bodyPr>
          <a:lstStyle>
            <a:lvl1pPr indent="-228600" lvl="0" marL="457200" algn="l">
              <a:lnSpc>
                <a:spcPct val="100000"/>
              </a:lnSpc>
              <a:spcBef>
                <a:spcPts val="0"/>
              </a:spcBef>
              <a:spcAft>
                <a:spcPts val="0"/>
              </a:spcAft>
              <a:buClr>
                <a:srgbClr val="000000"/>
              </a:buClr>
              <a:buSzPts val="1800"/>
              <a:buNone/>
              <a:defRPr/>
            </a:lvl1pPr>
            <a:lvl2pPr indent="-228600" lvl="1" marL="914400" algn="l">
              <a:lnSpc>
                <a:spcPct val="100000"/>
              </a:lnSpc>
              <a:spcBef>
                <a:spcPts val="0"/>
              </a:spcBef>
              <a:spcAft>
                <a:spcPts val="0"/>
              </a:spcAft>
              <a:buClr>
                <a:srgbClr val="000000"/>
              </a:buClr>
              <a:buSzPts val="1800"/>
              <a:buNone/>
              <a:defRPr/>
            </a:lvl2pPr>
            <a:lvl3pPr indent="-228600" lvl="2" marL="1371600" algn="l">
              <a:lnSpc>
                <a:spcPct val="100000"/>
              </a:lnSpc>
              <a:spcBef>
                <a:spcPts val="0"/>
              </a:spcBef>
              <a:spcAft>
                <a:spcPts val="0"/>
              </a:spcAft>
              <a:buClr>
                <a:srgbClr val="000000"/>
              </a:buClr>
              <a:buSzPts val="1800"/>
              <a:buNone/>
              <a:defRPr/>
            </a:lvl3pPr>
            <a:lvl4pPr indent="-228600" lvl="3" marL="1828800" algn="l">
              <a:lnSpc>
                <a:spcPct val="100000"/>
              </a:lnSpc>
              <a:spcBef>
                <a:spcPts val="0"/>
              </a:spcBef>
              <a:spcAft>
                <a:spcPts val="0"/>
              </a:spcAft>
              <a:buClr>
                <a:srgbClr val="000000"/>
              </a:buClr>
              <a:buSzPts val="1800"/>
              <a:buNone/>
              <a:defRPr/>
            </a:lvl4pPr>
            <a:lvl5pPr indent="-228600" lvl="4" marL="2286000" algn="l">
              <a:lnSpc>
                <a:spcPct val="100000"/>
              </a:lnSpc>
              <a:spcBef>
                <a:spcPts val="0"/>
              </a:spcBef>
              <a:spcAft>
                <a:spcPts val="0"/>
              </a:spcAft>
              <a:buClr>
                <a:srgbClr val="000000"/>
              </a:buClr>
              <a:buSzPts val="1800"/>
              <a:buNone/>
              <a:defRPr/>
            </a:lvl5pPr>
            <a:lvl6pPr indent="-228600" lvl="5" marL="2743200" algn="l">
              <a:lnSpc>
                <a:spcPct val="100000"/>
              </a:lnSpc>
              <a:spcBef>
                <a:spcPts val="0"/>
              </a:spcBef>
              <a:spcAft>
                <a:spcPts val="0"/>
              </a:spcAft>
              <a:buClr>
                <a:srgbClr val="000000"/>
              </a:buClr>
              <a:buSzPts val="1800"/>
              <a:buNone/>
              <a:defRPr/>
            </a:lvl6pPr>
            <a:lvl7pPr indent="-228600" lvl="6" marL="3200400" algn="l">
              <a:lnSpc>
                <a:spcPct val="100000"/>
              </a:lnSpc>
              <a:spcBef>
                <a:spcPts val="0"/>
              </a:spcBef>
              <a:spcAft>
                <a:spcPts val="0"/>
              </a:spcAft>
              <a:buClr>
                <a:srgbClr val="000000"/>
              </a:buClr>
              <a:buSzPts val="1800"/>
              <a:buNone/>
              <a:defRPr/>
            </a:lvl7pPr>
            <a:lvl8pPr indent="-228600" lvl="7" marL="3657600" algn="l">
              <a:lnSpc>
                <a:spcPct val="100000"/>
              </a:lnSpc>
              <a:spcBef>
                <a:spcPts val="0"/>
              </a:spcBef>
              <a:spcAft>
                <a:spcPts val="0"/>
              </a:spcAft>
              <a:buClr>
                <a:srgbClr val="000000"/>
              </a:buClr>
              <a:buSzPts val="1800"/>
              <a:buNone/>
              <a:defRPr/>
            </a:lvl8pPr>
            <a:lvl9pPr indent="-228600" lvl="8" marL="4114800" algn="l">
              <a:lnSpc>
                <a:spcPct val="100000"/>
              </a:lnSpc>
              <a:spcBef>
                <a:spcPts val="0"/>
              </a:spcBef>
              <a:spcAft>
                <a:spcPts val="0"/>
              </a:spcAft>
              <a:buClr>
                <a:srgbClr val="000000"/>
              </a:buClr>
              <a:buSzPts val="1800"/>
              <a:buNone/>
              <a:defRPr/>
            </a:lvl9pPr>
          </a:lstStyle>
          <a:p/>
        </p:txBody>
      </p:sp>
      <p:pic>
        <p:nvPicPr>
          <p:cNvPr descr="Google Shape;59;p23" id="104" name="Google Shape;104;p20"/>
          <p:cNvPicPr preferRelativeResize="0"/>
          <p:nvPr/>
        </p:nvPicPr>
        <p:blipFill rotWithShape="1">
          <a:blip r:embed="rId2">
            <a:alphaModFix/>
          </a:blip>
          <a:srcRect b="0" l="0" r="0" t="0"/>
          <a:stretch/>
        </p:blipFill>
        <p:spPr>
          <a:xfrm rot="-3300097">
            <a:off x="1079034" y="2964457"/>
            <a:ext cx="826671" cy="889518"/>
          </a:xfrm>
          <a:prstGeom prst="rect">
            <a:avLst/>
          </a:prstGeom>
          <a:noFill/>
          <a:ln>
            <a:noFill/>
          </a:ln>
        </p:spPr>
      </p:pic>
      <p:sp>
        <p:nvSpPr>
          <p:cNvPr id="105" name="Google Shape;105;p20"/>
          <p:cNvSpPr/>
          <p:nvPr/>
        </p:nvSpPr>
        <p:spPr>
          <a:xfrm>
            <a:off x="1401270" y="3319114"/>
            <a:ext cx="1036069" cy="878763"/>
          </a:xfrm>
          <a:prstGeom prst="ellipse">
            <a:avLst/>
          </a:prstGeom>
          <a:solidFill>
            <a:srgbClr val="24BAA2"/>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FFFFFF"/>
              </a:buClr>
              <a:buSzPts val="1400"/>
              <a:buFont typeface="Calibri"/>
              <a:buNone/>
            </a:pPr>
            <a:r>
              <a:t/>
            </a:r>
            <a:endParaRPr b="0" i="0" sz="1400" u="none" cap="none" strike="noStrike">
              <a:solidFill>
                <a:schemeClr val="accent1"/>
              </a:solidFill>
              <a:latin typeface="Arial"/>
              <a:ea typeface="Arial"/>
              <a:cs typeface="Arial"/>
              <a:sym typeface="Arial"/>
            </a:endParaRPr>
          </a:p>
        </p:txBody>
      </p:sp>
      <p:sp>
        <p:nvSpPr>
          <p:cNvPr id="106" name="Google Shape;106;p20"/>
          <p:cNvSpPr txBox="1"/>
          <p:nvPr>
            <p:ph idx="7" type="body"/>
          </p:nvPr>
        </p:nvSpPr>
        <p:spPr>
          <a:xfrm>
            <a:off x="1578015" y="3450978"/>
            <a:ext cx="738347" cy="578809"/>
          </a:xfrm>
          <a:prstGeom prst="rect">
            <a:avLst/>
          </a:prstGeom>
          <a:noFill/>
          <a:ln>
            <a:noFill/>
          </a:ln>
        </p:spPr>
        <p:txBody>
          <a:bodyPr anchorCtr="0" anchor="ctr" bIns="45675" lIns="45675" spcFirstLastPara="1" rIns="45675" wrap="square" tIns="45675">
            <a:normAutofit/>
          </a:bodyPr>
          <a:lstStyle>
            <a:lvl1pPr indent="-228600" lvl="0" marL="457200" algn="l">
              <a:lnSpc>
                <a:spcPct val="100000"/>
              </a:lnSpc>
              <a:spcBef>
                <a:spcPts val="0"/>
              </a:spcBef>
              <a:spcAft>
                <a:spcPts val="0"/>
              </a:spcAft>
              <a:buClr>
                <a:srgbClr val="000000"/>
              </a:buClr>
              <a:buSzPts val="1800"/>
              <a:buNone/>
              <a:defRPr/>
            </a:lvl1pPr>
            <a:lvl2pPr indent="-228600" lvl="1" marL="914400" algn="l">
              <a:lnSpc>
                <a:spcPct val="100000"/>
              </a:lnSpc>
              <a:spcBef>
                <a:spcPts val="0"/>
              </a:spcBef>
              <a:spcAft>
                <a:spcPts val="0"/>
              </a:spcAft>
              <a:buClr>
                <a:srgbClr val="000000"/>
              </a:buClr>
              <a:buSzPts val="1800"/>
              <a:buNone/>
              <a:defRPr/>
            </a:lvl2pPr>
            <a:lvl3pPr indent="-228600" lvl="2" marL="1371600" algn="l">
              <a:lnSpc>
                <a:spcPct val="100000"/>
              </a:lnSpc>
              <a:spcBef>
                <a:spcPts val="0"/>
              </a:spcBef>
              <a:spcAft>
                <a:spcPts val="0"/>
              </a:spcAft>
              <a:buClr>
                <a:srgbClr val="000000"/>
              </a:buClr>
              <a:buSzPts val="1800"/>
              <a:buNone/>
              <a:defRPr/>
            </a:lvl3pPr>
            <a:lvl4pPr indent="-228600" lvl="3" marL="1828800" algn="l">
              <a:lnSpc>
                <a:spcPct val="100000"/>
              </a:lnSpc>
              <a:spcBef>
                <a:spcPts val="0"/>
              </a:spcBef>
              <a:spcAft>
                <a:spcPts val="0"/>
              </a:spcAft>
              <a:buClr>
                <a:srgbClr val="000000"/>
              </a:buClr>
              <a:buSzPts val="1800"/>
              <a:buNone/>
              <a:defRPr/>
            </a:lvl4pPr>
            <a:lvl5pPr indent="-228600" lvl="4" marL="2286000" algn="l">
              <a:lnSpc>
                <a:spcPct val="100000"/>
              </a:lnSpc>
              <a:spcBef>
                <a:spcPts val="0"/>
              </a:spcBef>
              <a:spcAft>
                <a:spcPts val="0"/>
              </a:spcAft>
              <a:buClr>
                <a:srgbClr val="000000"/>
              </a:buClr>
              <a:buSzPts val="1800"/>
              <a:buNone/>
              <a:defRPr/>
            </a:lvl5pPr>
            <a:lvl6pPr indent="-228600" lvl="5" marL="2743200" algn="l">
              <a:lnSpc>
                <a:spcPct val="100000"/>
              </a:lnSpc>
              <a:spcBef>
                <a:spcPts val="0"/>
              </a:spcBef>
              <a:spcAft>
                <a:spcPts val="0"/>
              </a:spcAft>
              <a:buClr>
                <a:srgbClr val="000000"/>
              </a:buClr>
              <a:buSzPts val="1800"/>
              <a:buNone/>
              <a:defRPr/>
            </a:lvl6pPr>
            <a:lvl7pPr indent="-228600" lvl="6" marL="3200400" algn="l">
              <a:lnSpc>
                <a:spcPct val="100000"/>
              </a:lnSpc>
              <a:spcBef>
                <a:spcPts val="0"/>
              </a:spcBef>
              <a:spcAft>
                <a:spcPts val="0"/>
              </a:spcAft>
              <a:buClr>
                <a:srgbClr val="000000"/>
              </a:buClr>
              <a:buSzPts val="1800"/>
              <a:buNone/>
              <a:defRPr/>
            </a:lvl7pPr>
            <a:lvl8pPr indent="-228600" lvl="7" marL="3657600" algn="l">
              <a:lnSpc>
                <a:spcPct val="100000"/>
              </a:lnSpc>
              <a:spcBef>
                <a:spcPts val="0"/>
              </a:spcBef>
              <a:spcAft>
                <a:spcPts val="0"/>
              </a:spcAft>
              <a:buClr>
                <a:srgbClr val="000000"/>
              </a:buClr>
              <a:buSzPts val="1800"/>
              <a:buNone/>
              <a:defRPr/>
            </a:lvl8pPr>
            <a:lvl9pPr indent="-228600" lvl="8" marL="4114800" algn="l">
              <a:lnSpc>
                <a:spcPct val="100000"/>
              </a:lnSpc>
              <a:spcBef>
                <a:spcPts val="0"/>
              </a:spcBef>
              <a:spcAft>
                <a:spcPts val="0"/>
              </a:spcAft>
              <a:buClr>
                <a:srgbClr val="000000"/>
              </a:buClr>
              <a:buSzPts val="1800"/>
              <a:buNone/>
              <a:defRPr/>
            </a:lvl9pPr>
          </a:lstStyle>
          <a:p/>
        </p:txBody>
      </p:sp>
      <p:pic>
        <p:nvPicPr>
          <p:cNvPr descr="Google Shape;62;p23" id="107" name="Google Shape;107;p20"/>
          <p:cNvPicPr preferRelativeResize="0"/>
          <p:nvPr/>
        </p:nvPicPr>
        <p:blipFill rotWithShape="1">
          <a:blip r:embed="rId2">
            <a:alphaModFix/>
          </a:blip>
          <a:srcRect b="0" l="0" r="0" t="0"/>
          <a:stretch/>
        </p:blipFill>
        <p:spPr>
          <a:xfrm rot="-3300097">
            <a:off x="1079034" y="3983368"/>
            <a:ext cx="826671" cy="889518"/>
          </a:xfrm>
          <a:prstGeom prst="rect">
            <a:avLst/>
          </a:prstGeom>
          <a:noFill/>
          <a:ln>
            <a:noFill/>
          </a:ln>
        </p:spPr>
      </p:pic>
      <p:sp>
        <p:nvSpPr>
          <p:cNvPr id="108" name="Google Shape;108;p20"/>
          <p:cNvSpPr/>
          <p:nvPr/>
        </p:nvSpPr>
        <p:spPr>
          <a:xfrm>
            <a:off x="1401270" y="4338025"/>
            <a:ext cx="1036069" cy="878763"/>
          </a:xfrm>
          <a:prstGeom prst="ellipse">
            <a:avLst/>
          </a:prstGeom>
          <a:solidFill>
            <a:srgbClr val="74659A"/>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FFFFFF"/>
              </a:buClr>
              <a:buSzPts val="1400"/>
              <a:buFont typeface="Calibri"/>
              <a:buNone/>
            </a:pPr>
            <a:r>
              <a:t/>
            </a:r>
            <a:endParaRPr b="0" i="0" sz="1400" u="none" cap="none" strike="noStrike">
              <a:solidFill>
                <a:schemeClr val="accent1"/>
              </a:solidFill>
              <a:latin typeface="Arial"/>
              <a:ea typeface="Arial"/>
              <a:cs typeface="Arial"/>
              <a:sym typeface="Arial"/>
            </a:endParaRPr>
          </a:p>
        </p:txBody>
      </p:sp>
      <p:sp>
        <p:nvSpPr>
          <p:cNvPr id="109" name="Google Shape;109;p20"/>
          <p:cNvSpPr txBox="1"/>
          <p:nvPr>
            <p:ph idx="8" type="body"/>
          </p:nvPr>
        </p:nvSpPr>
        <p:spPr>
          <a:xfrm>
            <a:off x="3596099" y="5503614"/>
            <a:ext cx="6457660" cy="713815"/>
          </a:xfrm>
          <a:prstGeom prst="rect">
            <a:avLst/>
          </a:prstGeom>
          <a:noFill/>
          <a:ln>
            <a:noFill/>
          </a:ln>
        </p:spPr>
        <p:txBody>
          <a:bodyPr anchorCtr="0" anchor="t" bIns="45675" lIns="45675" spcFirstLastPara="1" rIns="45675" wrap="square" tIns="45675">
            <a:normAutofit/>
          </a:bodyPr>
          <a:lstStyle>
            <a:lvl1pPr indent="-228600" lvl="0" marL="457200" algn="l">
              <a:lnSpc>
                <a:spcPct val="100000"/>
              </a:lnSpc>
              <a:spcBef>
                <a:spcPts val="0"/>
              </a:spcBef>
              <a:spcAft>
                <a:spcPts val="0"/>
              </a:spcAft>
              <a:buClr>
                <a:srgbClr val="000000"/>
              </a:buClr>
              <a:buSzPts val="1800"/>
              <a:buNone/>
              <a:defRPr/>
            </a:lvl1pPr>
            <a:lvl2pPr indent="-228600" lvl="1" marL="914400" algn="l">
              <a:lnSpc>
                <a:spcPct val="100000"/>
              </a:lnSpc>
              <a:spcBef>
                <a:spcPts val="0"/>
              </a:spcBef>
              <a:spcAft>
                <a:spcPts val="0"/>
              </a:spcAft>
              <a:buClr>
                <a:srgbClr val="000000"/>
              </a:buClr>
              <a:buSzPts val="1800"/>
              <a:buNone/>
              <a:defRPr/>
            </a:lvl2pPr>
            <a:lvl3pPr indent="-228600" lvl="2" marL="1371600" algn="l">
              <a:lnSpc>
                <a:spcPct val="100000"/>
              </a:lnSpc>
              <a:spcBef>
                <a:spcPts val="0"/>
              </a:spcBef>
              <a:spcAft>
                <a:spcPts val="0"/>
              </a:spcAft>
              <a:buClr>
                <a:srgbClr val="000000"/>
              </a:buClr>
              <a:buSzPts val="1800"/>
              <a:buNone/>
              <a:defRPr/>
            </a:lvl3pPr>
            <a:lvl4pPr indent="-228600" lvl="3" marL="1828800" algn="l">
              <a:lnSpc>
                <a:spcPct val="100000"/>
              </a:lnSpc>
              <a:spcBef>
                <a:spcPts val="0"/>
              </a:spcBef>
              <a:spcAft>
                <a:spcPts val="0"/>
              </a:spcAft>
              <a:buClr>
                <a:srgbClr val="000000"/>
              </a:buClr>
              <a:buSzPts val="1800"/>
              <a:buNone/>
              <a:defRPr/>
            </a:lvl4pPr>
            <a:lvl5pPr indent="-228600" lvl="4" marL="2286000" algn="l">
              <a:lnSpc>
                <a:spcPct val="100000"/>
              </a:lnSpc>
              <a:spcBef>
                <a:spcPts val="0"/>
              </a:spcBef>
              <a:spcAft>
                <a:spcPts val="0"/>
              </a:spcAft>
              <a:buClr>
                <a:srgbClr val="000000"/>
              </a:buClr>
              <a:buSzPts val="1800"/>
              <a:buNone/>
              <a:defRPr/>
            </a:lvl5pPr>
            <a:lvl6pPr indent="-228600" lvl="5" marL="2743200" algn="l">
              <a:lnSpc>
                <a:spcPct val="100000"/>
              </a:lnSpc>
              <a:spcBef>
                <a:spcPts val="0"/>
              </a:spcBef>
              <a:spcAft>
                <a:spcPts val="0"/>
              </a:spcAft>
              <a:buClr>
                <a:srgbClr val="000000"/>
              </a:buClr>
              <a:buSzPts val="1800"/>
              <a:buNone/>
              <a:defRPr/>
            </a:lvl6pPr>
            <a:lvl7pPr indent="-228600" lvl="6" marL="3200400" algn="l">
              <a:lnSpc>
                <a:spcPct val="100000"/>
              </a:lnSpc>
              <a:spcBef>
                <a:spcPts val="0"/>
              </a:spcBef>
              <a:spcAft>
                <a:spcPts val="0"/>
              </a:spcAft>
              <a:buClr>
                <a:srgbClr val="000000"/>
              </a:buClr>
              <a:buSzPts val="1800"/>
              <a:buNone/>
              <a:defRPr/>
            </a:lvl7pPr>
            <a:lvl8pPr indent="-228600" lvl="7" marL="3657600" algn="l">
              <a:lnSpc>
                <a:spcPct val="100000"/>
              </a:lnSpc>
              <a:spcBef>
                <a:spcPts val="0"/>
              </a:spcBef>
              <a:spcAft>
                <a:spcPts val="0"/>
              </a:spcAft>
              <a:buClr>
                <a:srgbClr val="000000"/>
              </a:buClr>
              <a:buSzPts val="1800"/>
              <a:buNone/>
              <a:defRPr/>
            </a:lvl8pPr>
            <a:lvl9pPr indent="-228600" lvl="8" marL="4114800" algn="l">
              <a:lnSpc>
                <a:spcPct val="100000"/>
              </a:lnSpc>
              <a:spcBef>
                <a:spcPts val="0"/>
              </a:spcBef>
              <a:spcAft>
                <a:spcPts val="0"/>
              </a:spcAft>
              <a:buClr>
                <a:srgbClr val="000000"/>
              </a:buClr>
              <a:buSzPts val="1800"/>
              <a:buNone/>
              <a:defRPr/>
            </a:lvl9pPr>
          </a:lstStyle>
          <a:p/>
        </p:txBody>
      </p:sp>
      <p:pic>
        <p:nvPicPr>
          <p:cNvPr descr="Google Shape;65;p23" id="110" name="Google Shape;110;p20"/>
          <p:cNvPicPr preferRelativeResize="0"/>
          <p:nvPr/>
        </p:nvPicPr>
        <p:blipFill rotWithShape="1">
          <a:blip r:embed="rId2">
            <a:alphaModFix/>
          </a:blip>
          <a:srcRect b="0" l="0" r="0" t="0"/>
          <a:stretch/>
        </p:blipFill>
        <p:spPr>
          <a:xfrm rot="-3300097">
            <a:off x="1117691" y="5039443"/>
            <a:ext cx="826672" cy="889518"/>
          </a:xfrm>
          <a:prstGeom prst="rect">
            <a:avLst/>
          </a:prstGeom>
          <a:noFill/>
          <a:ln>
            <a:noFill/>
          </a:ln>
        </p:spPr>
      </p:pic>
      <p:sp>
        <p:nvSpPr>
          <p:cNvPr id="111" name="Google Shape;111;p20"/>
          <p:cNvSpPr/>
          <p:nvPr/>
        </p:nvSpPr>
        <p:spPr>
          <a:xfrm>
            <a:off x="1439928" y="5394100"/>
            <a:ext cx="1036069" cy="878764"/>
          </a:xfrm>
          <a:prstGeom prst="ellipse">
            <a:avLst/>
          </a:prstGeom>
          <a:solidFill>
            <a:srgbClr val="00B6E6"/>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FFFFFF"/>
              </a:buClr>
              <a:buSzPts val="1400"/>
              <a:buFont typeface="Calibri"/>
              <a:buNone/>
            </a:pPr>
            <a:r>
              <a:t/>
            </a:r>
            <a:endParaRPr b="0" i="0" sz="1400" u="none" cap="none" strike="noStrike">
              <a:solidFill>
                <a:schemeClr val="accent1"/>
              </a:solidFill>
              <a:latin typeface="Arial"/>
              <a:ea typeface="Arial"/>
              <a:cs typeface="Arial"/>
              <a:sym typeface="Arial"/>
            </a:endParaRPr>
          </a:p>
        </p:txBody>
      </p:sp>
      <p:sp>
        <p:nvSpPr>
          <p:cNvPr id="112" name="Google Shape;112;p20"/>
          <p:cNvSpPr txBox="1"/>
          <p:nvPr>
            <p:ph idx="9" type="body"/>
          </p:nvPr>
        </p:nvSpPr>
        <p:spPr>
          <a:xfrm>
            <a:off x="1616673" y="5525966"/>
            <a:ext cx="738347" cy="578809"/>
          </a:xfrm>
          <a:prstGeom prst="rect">
            <a:avLst/>
          </a:prstGeom>
          <a:noFill/>
          <a:ln>
            <a:noFill/>
          </a:ln>
        </p:spPr>
        <p:txBody>
          <a:bodyPr anchorCtr="0" anchor="ctr" bIns="45675" lIns="45675" spcFirstLastPara="1" rIns="45675" wrap="square" tIns="45675">
            <a:normAutofit/>
          </a:bodyPr>
          <a:lstStyle>
            <a:lvl1pPr indent="-228600" lvl="0" marL="457200" algn="l">
              <a:lnSpc>
                <a:spcPct val="100000"/>
              </a:lnSpc>
              <a:spcBef>
                <a:spcPts val="0"/>
              </a:spcBef>
              <a:spcAft>
                <a:spcPts val="0"/>
              </a:spcAft>
              <a:buClr>
                <a:srgbClr val="000000"/>
              </a:buClr>
              <a:buSzPts val="1800"/>
              <a:buNone/>
              <a:defRPr/>
            </a:lvl1pPr>
            <a:lvl2pPr indent="-228600" lvl="1" marL="914400" algn="l">
              <a:lnSpc>
                <a:spcPct val="100000"/>
              </a:lnSpc>
              <a:spcBef>
                <a:spcPts val="0"/>
              </a:spcBef>
              <a:spcAft>
                <a:spcPts val="0"/>
              </a:spcAft>
              <a:buClr>
                <a:srgbClr val="000000"/>
              </a:buClr>
              <a:buSzPts val="1800"/>
              <a:buNone/>
              <a:defRPr/>
            </a:lvl2pPr>
            <a:lvl3pPr indent="-228600" lvl="2" marL="1371600" algn="l">
              <a:lnSpc>
                <a:spcPct val="100000"/>
              </a:lnSpc>
              <a:spcBef>
                <a:spcPts val="0"/>
              </a:spcBef>
              <a:spcAft>
                <a:spcPts val="0"/>
              </a:spcAft>
              <a:buClr>
                <a:srgbClr val="000000"/>
              </a:buClr>
              <a:buSzPts val="1800"/>
              <a:buNone/>
              <a:defRPr/>
            </a:lvl3pPr>
            <a:lvl4pPr indent="-228600" lvl="3" marL="1828800" algn="l">
              <a:lnSpc>
                <a:spcPct val="100000"/>
              </a:lnSpc>
              <a:spcBef>
                <a:spcPts val="0"/>
              </a:spcBef>
              <a:spcAft>
                <a:spcPts val="0"/>
              </a:spcAft>
              <a:buClr>
                <a:srgbClr val="000000"/>
              </a:buClr>
              <a:buSzPts val="1800"/>
              <a:buNone/>
              <a:defRPr/>
            </a:lvl4pPr>
            <a:lvl5pPr indent="-228600" lvl="4" marL="2286000" algn="l">
              <a:lnSpc>
                <a:spcPct val="100000"/>
              </a:lnSpc>
              <a:spcBef>
                <a:spcPts val="0"/>
              </a:spcBef>
              <a:spcAft>
                <a:spcPts val="0"/>
              </a:spcAft>
              <a:buClr>
                <a:srgbClr val="000000"/>
              </a:buClr>
              <a:buSzPts val="1800"/>
              <a:buNone/>
              <a:defRPr/>
            </a:lvl5pPr>
            <a:lvl6pPr indent="-228600" lvl="5" marL="2743200" algn="l">
              <a:lnSpc>
                <a:spcPct val="100000"/>
              </a:lnSpc>
              <a:spcBef>
                <a:spcPts val="0"/>
              </a:spcBef>
              <a:spcAft>
                <a:spcPts val="0"/>
              </a:spcAft>
              <a:buClr>
                <a:srgbClr val="000000"/>
              </a:buClr>
              <a:buSzPts val="1800"/>
              <a:buNone/>
              <a:defRPr/>
            </a:lvl6pPr>
            <a:lvl7pPr indent="-228600" lvl="6" marL="3200400" algn="l">
              <a:lnSpc>
                <a:spcPct val="100000"/>
              </a:lnSpc>
              <a:spcBef>
                <a:spcPts val="0"/>
              </a:spcBef>
              <a:spcAft>
                <a:spcPts val="0"/>
              </a:spcAft>
              <a:buClr>
                <a:srgbClr val="000000"/>
              </a:buClr>
              <a:buSzPts val="1800"/>
              <a:buNone/>
              <a:defRPr/>
            </a:lvl7pPr>
            <a:lvl8pPr indent="-228600" lvl="7" marL="3657600" algn="l">
              <a:lnSpc>
                <a:spcPct val="100000"/>
              </a:lnSpc>
              <a:spcBef>
                <a:spcPts val="0"/>
              </a:spcBef>
              <a:spcAft>
                <a:spcPts val="0"/>
              </a:spcAft>
              <a:buClr>
                <a:srgbClr val="000000"/>
              </a:buClr>
              <a:buSzPts val="1800"/>
              <a:buNone/>
              <a:defRPr/>
            </a:lvl8pPr>
            <a:lvl9pPr indent="-228600" lvl="8" marL="4114800" algn="l">
              <a:lnSpc>
                <a:spcPct val="100000"/>
              </a:lnSpc>
              <a:spcBef>
                <a:spcPts val="0"/>
              </a:spcBef>
              <a:spcAft>
                <a:spcPts val="0"/>
              </a:spcAft>
              <a:buClr>
                <a:srgbClr val="000000"/>
              </a:buClr>
              <a:buSzPts val="1800"/>
              <a:buNone/>
              <a:defRPr/>
            </a:lvl9pPr>
          </a:lstStyle>
          <a:p/>
        </p:txBody>
      </p:sp>
      <p:sp>
        <p:nvSpPr>
          <p:cNvPr id="113" name="Google Shape;113;p20"/>
          <p:cNvSpPr txBox="1"/>
          <p:nvPr>
            <p:ph idx="13" type="body"/>
          </p:nvPr>
        </p:nvSpPr>
        <p:spPr>
          <a:xfrm>
            <a:off x="1578015" y="4469889"/>
            <a:ext cx="738347" cy="578809"/>
          </a:xfrm>
          <a:prstGeom prst="rect">
            <a:avLst/>
          </a:prstGeom>
          <a:noFill/>
          <a:ln>
            <a:noFill/>
          </a:ln>
        </p:spPr>
        <p:txBody>
          <a:bodyPr anchorCtr="0" anchor="ctr" bIns="45675" lIns="45675" spcFirstLastPara="1" rIns="45675" wrap="square" tIns="45675">
            <a:normAutofit/>
          </a:bodyPr>
          <a:lstStyle>
            <a:lvl1pPr indent="-228600" lvl="0" marL="457200" algn="l">
              <a:lnSpc>
                <a:spcPct val="100000"/>
              </a:lnSpc>
              <a:spcBef>
                <a:spcPts val="0"/>
              </a:spcBef>
              <a:spcAft>
                <a:spcPts val="0"/>
              </a:spcAft>
              <a:buClr>
                <a:srgbClr val="000000"/>
              </a:buClr>
              <a:buSzPts val="1800"/>
              <a:buNone/>
              <a:defRPr/>
            </a:lvl1pPr>
            <a:lvl2pPr indent="-228600" lvl="1" marL="914400" algn="l">
              <a:lnSpc>
                <a:spcPct val="100000"/>
              </a:lnSpc>
              <a:spcBef>
                <a:spcPts val="0"/>
              </a:spcBef>
              <a:spcAft>
                <a:spcPts val="0"/>
              </a:spcAft>
              <a:buClr>
                <a:srgbClr val="000000"/>
              </a:buClr>
              <a:buSzPts val="1800"/>
              <a:buNone/>
              <a:defRPr/>
            </a:lvl2pPr>
            <a:lvl3pPr indent="-228600" lvl="2" marL="1371600" algn="l">
              <a:lnSpc>
                <a:spcPct val="100000"/>
              </a:lnSpc>
              <a:spcBef>
                <a:spcPts val="0"/>
              </a:spcBef>
              <a:spcAft>
                <a:spcPts val="0"/>
              </a:spcAft>
              <a:buClr>
                <a:srgbClr val="000000"/>
              </a:buClr>
              <a:buSzPts val="1800"/>
              <a:buNone/>
              <a:defRPr/>
            </a:lvl3pPr>
            <a:lvl4pPr indent="-228600" lvl="3" marL="1828800" algn="l">
              <a:lnSpc>
                <a:spcPct val="100000"/>
              </a:lnSpc>
              <a:spcBef>
                <a:spcPts val="0"/>
              </a:spcBef>
              <a:spcAft>
                <a:spcPts val="0"/>
              </a:spcAft>
              <a:buClr>
                <a:srgbClr val="000000"/>
              </a:buClr>
              <a:buSzPts val="1800"/>
              <a:buNone/>
              <a:defRPr/>
            </a:lvl4pPr>
            <a:lvl5pPr indent="-228600" lvl="4" marL="2286000" algn="l">
              <a:lnSpc>
                <a:spcPct val="100000"/>
              </a:lnSpc>
              <a:spcBef>
                <a:spcPts val="0"/>
              </a:spcBef>
              <a:spcAft>
                <a:spcPts val="0"/>
              </a:spcAft>
              <a:buClr>
                <a:srgbClr val="000000"/>
              </a:buClr>
              <a:buSzPts val="1800"/>
              <a:buNone/>
              <a:defRPr/>
            </a:lvl5pPr>
            <a:lvl6pPr indent="-228600" lvl="5" marL="2743200" algn="l">
              <a:lnSpc>
                <a:spcPct val="100000"/>
              </a:lnSpc>
              <a:spcBef>
                <a:spcPts val="0"/>
              </a:spcBef>
              <a:spcAft>
                <a:spcPts val="0"/>
              </a:spcAft>
              <a:buClr>
                <a:srgbClr val="000000"/>
              </a:buClr>
              <a:buSzPts val="1800"/>
              <a:buNone/>
              <a:defRPr/>
            </a:lvl6pPr>
            <a:lvl7pPr indent="-228600" lvl="6" marL="3200400" algn="l">
              <a:lnSpc>
                <a:spcPct val="100000"/>
              </a:lnSpc>
              <a:spcBef>
                <a:spcPts val="0"/>
              </a:spcBef>
              <a:spcAft>
                <a:spcPts val="0"/>
              </a:spcAft>
              <a:buClr>
                <a:srgbClr val="000000"/>
              </a:buClr>
              <a:buSzPts val="1800"/>
              <a:buNone/>
              <a:defRPr/>
            </a:lvl7pPr>
            <a:lvl8pPr indent="-228600" lvl="7" marL="3657600" algn="l">
              <a:lnSpc>
                <a:spcPct val="100000"/>
              </a:lnSpc>
              <a:spcBef>
                <a:spcPts val="0"/>
              </a:spcBef>
              <a:spcAft>
                <a:spcPts val="0"/>
              </a:spcAft>
              <a:buClr>
                <a:srgbClr val="000000"/>
              </a:buClr>
              <a:buSzPts val="1800"/>
              <a:buNone/>
              <a:defRPr/>
            </a:lvl8pPr>
            <a:lvl9pPr indent="-228600" lvl="8" marL="4114800" algn="l">
              <a:lnSpc>
                <a:spcPct val="100000"/>
              </a:lnSpc>
              <a:spcBef>
                <a:spcPts val="0"/>
              </a:spcBef>
              <a:spcAft>
                <a:spcPts val="0"/>
              </a:spcAft>
              <a:buClr>
                <a:srgbClr val="000000"/>
              </a:buClr>
              <a:buSzPts val="1800"/>
              <a:buNone/>
              <a:defRPr/>
            </a:lvl9pPr>
          </a:lstStyle>
          <a:p/>
        </p:txBody>
      </p:sp>
      <p:sp>
        <p:nvSpPr>
          <p:cNvPr id="114" name="Google Shape;114;p20"/>
          <p:cNvSpPr txBox="1"/>
          <p:nvPr>
            <p:ph idx="14" type="body"/>
          </p:nvPr>
        </p:nvSpPr>
        <p:spPr>
          <a:xfrm>
            <a:off x="3557441" y="4447537"/>
            <a:ext cx="6457659" cy="713815"/>
          </a:xfrm>
          <a:prstGeom prst="rect">
            <a:avLst/>
          </a:prstGeom>
          <a:noFill/>
          <a:ln>
            <a:noFill/>
          </a:ln>
        </p:spPr>
        <p:txBody>
          <a:bodyPr anchorCtr="0" anchor="t" bIns="45675" lIns="45675" spcFirstLastPara="1" rIns="45675" wrap="square" tIns="45675">
            <a:normAutofit/>
          </a:bodyPr>
          <a:lstStyle>
            <a:lvl1pPr indent="-228600" lvl="0" marL="457200" algn="l">
              <a:lnSpc>
                <a:spcPct val="100000"/>
              </a:lnSpc>
              <a:spcBef>
                <a:spcPts val="0"/>
              </a:spcBef>
              <a:spcAft>
                <a:spcPts val="0"/>
              </a:spcAft>
              <a:buClr>
                <a:srgbClr val="000000"/>
              </a:buClr>
              <a:buSzPts val="1800"/>
              <a:buNone/>
              <a:defRPr/>
            </a:lvl1pPr>
            <a:lvl2pPr indent="-228600" lvl="1" marL="914400" algn="l">
              <a:lnSpc>
                <a:spcPct val="100000"/>
              </a:lnSpc>
              <a:spcBef>
                <a:spcPts val="0"/>
              </a:spcBef>
              <a:spcAft>
                <a:spcPts val="0"/>
              </a:spcAft>
              <a:buClr>
                <a:srgbClr val="000000"/>
              </a:buClr>
              <a:buSzPts val="1800"/>
              <a:buNone/>
              <a:defRPr/>
            </a:lvl2pPr>
            <a:lvl3pPr indent="-228600" lvl="2" marL="1371600" algn="l">
              <a:lnSpc>
                <a:spcPct val="100000"/>
              </a:lnSpc>
              <a:spcBef>
                <a:spcPts val="0"/>
              </a:spcBef>
              <a:spcAft>
                <a:spcPts val="0"/>
              </a:spcAft>
              <a:buClr>
                <a:srgbClr val="000000"/>
              </a:buClr>
              <a:buSzPts val="1800"/>
              <a:buNone/>
              <a:defRPr/>
            </a:lvl3pPr>
            <a:lvl4pPr indent="-228600" lvl="3" marL="1828800" algn="l">
              <a:lnSpc>
                <a:spcPct val="100000"/>
              </a:lnSpc>
              <a:spcBef>
                <a:spcPts val="0"/>
              </a:spcBef>
              <a:spcAft>
                <a:spcPts val="0"/>
              </a:spcAft>
              <a:buClr>
                <a:srgbClr val="000000"/>
              </a:buClr>
              <a:buSzPts val="1800"/>
              <a:buNone/>
              <a:defRPr/>
            </a:lvl4pPr>
            <a:lvl5pPr indent="-228600" lvl="4" marL="2286000" algn="l">
              <a:lnSpc>
                <a:spcPct val="100000"/>
              </a:lnSpc>
              <a:spcBef>
                <a:spcPts val="0"/>
              </a:spcBef>
              <a:spcAft>
                <a:spcPts val="0"/>
              </a:spcAft>
              <a:buClr>
                <a:srgbClr val="000000"/>
              </a:buClr>
              <a:buSzPts val="1800"/>
              <a:buNone/>
              <a:defRPr/>
            </a:lvl5pPr>
            <a:lvl6pPr indent="-228600" lvl="5" marL="2743200" algn="l">
              <a:lnSpc>
                <a:spcPct val="100000"/>
              </a:lnSpc>
              <a:spcBef>
                <a:spcPts val="0"/>
              </a:spcBef>
              <a:spcAft>
                <a:spcPts val="0"/>
              </a:spcAft>
              <a:buClr>
                <a:srgbClr val="000000"/>
              </a:buClr>
              <a:buSzPts val="1800"/>
              <a:buNone/>
              <a:defRPr/>
            </a:lvl6pPr>
            <a:lvl7pPr indent="-228600" lvl="6" marL="3200400" algn="l">
              <a:lnSpc>
                <a:spcPct val="100000"/>
              </a:lnSpc>
              <a:spcBef>
                <a:spcPts val="0"/>
              </a:spcBef>
              <a:spcAft>
                <a:spcPts val="0"/>
              </a:spcAft>
              <a:buClr>
                <a:srgbClr val="000000"/>
              </a:buClr>
              <a:buSzPts val="1800"/>
              <a:buNone/>
              <a:defRPr/>
            </a:lvl7pPr>
            <a:lvl8pPr indent="-228600" lvl="7" marL="3657600" algn="l">
              <a:lnSpc>
                <a:spcPct val="100000"/>
              </a:lnSpc>
              <a:spcBef>
                <a:spcPts val="0"/>
              </a:spcBef>
              <a:spcAft>
                <a:spcPts val="0"/>
              </a:spcAft>
              <a:buClr>
                <a:srgbClr val="000000"/>
              </a:buClr>
              <a:buSzPts val="1800"/>
              <a:buNone/>
              <a:defRPr/>
            </a:lvl8pPr>
            <a:lvl9pPr indent="-228600" lvl="8" marL="4114800" algn="l">
              <a:lnSpc>
                <a:spcPct val="100000"/>
              </a:lnSpc>
              <a:spcBef>
                <a:spcPts val="0"/>
              </a:spcBef>
              <a:spcAft>
                <a:spcPts val="0"/>
              </a:spcAft>
              <a:buClr>
                <a:srgbClr val="000000"/>
              </a:buClr>
              <a:buSzPts val="1800"/>
              <a:buNone/>
              <a:defRPr/>
            </a:lvl9pPr>
          </a:lstStyle>
          <a:p/>
        </p:txBody>
      </p:sp>
      <p:sp>
        <p:nvSpPr>
          <p:cNvPr id="115" name="Google Shape;115;p20"/>
          <p:cNvSpPr txBox="1"/>
          <p:nvPr>
            <p:ph idx="12" type="sldNum"/>
          </p:nvPr>
        </p:nvSpPr>
        <p:spPr>
          <a:xfrm>
            <a:off x="5892800" y="6172200"/>
            <a:ext cx="2844800" cy="368301"/>
          </a:xfrm>
          <a:prstGeom prst="rect">
            <a:avLst/>
          </a:prstGeom>
          <a:noFill/>
          <a:ln>
            <a:noFill/>
          </a:ln>
        </p:spPr>
        <p:txBody>
          <a:bodyPr anchorCtr="0" anchor="ctr" bIns="45700" lIns="45700" spcFirstLastPara="1" rIns="45700" wrap="square" tIns="45700">
            <a:sp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000000"/>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000000"/>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000000"/>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000000"/>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000000"/>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000000"/>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000000"/>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000000"/>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000000"/>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ext Slide 1" showMasterSp="0">
  <p:cSld name="Text Slide 1">
    <p:spTree>
      <p:nvGrpSpPr>
        <p:cNvPr id="116" name="Shape 116"/>
        <p:cNvGrpSpPr/>
        <p:nvPr/>
      </p:nvGrpSpPr>
      <p:grpSpPr>
        <a:xfrm>
          <a:off x="0" y="0"/>
          <a:ext cx="0" cy="0"/>
          <a:chOff x="0" y="0"/>
          <a:chExt cx="0" cy="0"/>
        </a:xfrm>
      </p:grpSpPr>
      <p:sp>
        <p:nvSpPr>
          <p:cNvPr id="117" name="Google Shape;117;p21"/>
          <p:cNvSpPr txBox="1"/>
          <p:nvPr/>
        </p:nvSpPr>
        <p:spPr>
          <a:xfrm rot="-5400000">
            <a:off x="10305512" y="4843384"/>
            <a:ext cx="3173497" cy="231101"/>
          </a:xfrm>
          <a:prstGeom prst="rect">
            <a:avLst/>
          </a:prstGeom>
          <a:noFill/>
          <a:ln>
            <a:noFill/>
          </a:ln>
        </p:spPr>
        <p:txBody>
          <a:bodyPr anchorCtr="0" anchor="t" bIns="45675" lIns="45675" spcFirstLastPara="1" rIns="45675" wrap="square" tIns="45675">
            <a:spAutoFit/>
          </a:bodyPr>
          <a:lstStyle/>
          <a:p>
            <a:pPr indent="0" lvl="0" marL="0" marR="0" rtl="0" algn="l">
              <a:lnSpc>
                <a:spcPct val="100000"/>
              </a:lnSpc>
              <a:spcBef>
                <a:spcPts val="0"/>
              </a:spcBef>
              <a:spcAft>
                <a:spcPts val="0"/>
              </a:spcAft>
              <a:buClr>
                <a:srgbClr val="262626"/>
              </a:buClr>
              <a:buSzPts val="1000"/>
              <a:buFont typeface="Calibri"/>
              <a:buNone/>
            </a:pPr>
            <a:r>
              <a:rPr b="0" i="0" lang="en-US" sz="1000" u="none" cap="none" strike="noStrike">
                <a:solidFill>
                  <a:srgbClr val="262626"/>
                </a:solidFill>
                <a:latin typeface="Calibri"/>
                <a:ea typeface="Calibri"/>
                <a:cs typeface="Calibri"/>
                <a:sym typeface="Calibri"/>
              </a:rPr>
              <a:t>surviving digital</a:t>
            </a:r>
            <a:endParaRPr b="0" i="0" sz="1400" u="none" cap="none" strike="noStrike">
              <a:solidFill>
                <a:srgbClr val="000000"/>
              </a:solidFill>
              <a:latin typeface="Arial"/>
              <a:ea typeface="Arial"/>
              <a:cs typeface="Arial"/>
              <a:sym typeface="Arial"/>
            </a:endParaRPr>
          </a:p>
        </p:txBody>
      </p:sp>
      <p:cxnSp>
        <p:nvCxnSpPr>
          <p:cNvPr id="118" name="Google Shape;118;p21"/>
          <p:cNvCxnSpPr/>
          <p:nvPr/>
        </p:nvCxnSpPr>
        <p:spPr>
          <a:xfrm flipH="1">
            <a:off x="11791088" y="6609817"/>
            <a:ext cx="224150" cy="1"/>
          </a:xfrm>
          <a:prstGeom prst="straightConnector1">
            <a:avLst/>
          </a:prstGeom>
          <a:noFill/>
          <a:ln cap="flat" cmpd="sng" w="9525">
            <a:solidFill>
              <a:srgbClr val="009AC1"/>
            </a:solidFill>
            <a:prstDash val="solid"/>
            <a:miter lim="400000"/>
            <a:headEnd len="sm" w="sm" type="none"/>
            <a:tailEnd len="sm" w="sm" type="none"/>
          </a:ln>
        </p:spPr>
      </p:cxnSp>
      <p:sp>
        <p:nvSpPr>
          <p:cNvPr id="119" name="Google Shape;119;p21"/>
          <p:cNvSpPr/>
          <p:nvPr/>
        </p:nvSpPr>
        <p:spPr>
          <a:xfrm>
            <a:off x="0" y="0"/>
            <a:ext cx="12192000" cy="6858000"/>
          </a:xfrm>
          <a:prstGeom prst="rect">
            <a:avLst/>
          </a:prstGeom>
          <a:solidFill>
            <a:srgbClr val="74659A"/>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FFFFFF"/>
              </a:buClr>
              <a:buSzPts val="1400"/>
              <a:buFont typeface="Calibri"/>
              <a:buNone/>
            </a:pPr>
            <a:r>
              <a:t/>
            </a:r>
            <a:endParaRPr b="0" i="0" sz="1400" u="none" cap="none" strike="noStrike">
              <a:solidFill>
                <a:schemeClr val="accent1"/>
              </a:solidFill>
              <a:latin typeface="Arial"/>
              <a:ea typeface="Arial"/>
              <a:cs typeface="Arial"/>
              <a:sym typeface="Arial"/>
            </a:endParaRPr>
          </a:p>
        </p:txBody>
      </p:sp>
      <p:sp>
        <p:nvSpPr>
          <p:cNvPr id="120" name="Google Shape;120;p21"/>
          <p:cNvSpPr/>
          <p:nvPr/>
        </p:nvSpPr>
        <p:spPr>
          <a:xfrm>
            <a:off x="12192000" y="-287867"/>
            <a:ext cx="1185333" cy="7145867"/>
          </a:xfrm>
          <a:prstGeom prst="rect">
            <a:avLst/>
          </a:prstGeom>
          <a:solidFill>
            <a:srgbClr val="ECECEC"/>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FFFFFF"/>
              </a:buClr>
              <a:buSzPts val="1400"/>
              <a:buFont typeface="Calibri"/>
              <a:buNone/>
            </a:pPr>
            <a:r>
              <a:t/>
            </a:r>
            <a:endParaRPr b="0" i="0" sz="1400" u="none" cap="none" strike="noStrike">
              <a:solidFill>
                <a:schemeClr val="accent1"/>
              </a:solidFill>
              <a:latin typeface="Arial"/>
              <a:ea typeface="Arial"/>
              <a:cs typeface="Arial"/>
              <a:sym typeface="Arial"/>
            </a:endParaRPr>
          </a:p>
        </p:txBody>
      </p:sp>
      <p:pic>
        <p:nvPicPr>
          <p:cNvPr descr="Google Shape;73;p24" id="121" name="Google Shape;121;p21"/>
          <p:cNvPicPr preferRelativeResize="0"/>
          <p:nvPr/>
        </p:nvPicPr>
        <p:blipFill rotWithShape="1">
          <a:blip r:embed="rId2">
            <a:alphaModFix amt="29000"/>
          </a:blip>
          <a:srcRect b="17435" l="75767" r="0" t="0"/>
          <a:stretch/>
        </p:blipFill>
        <p:spPr>
          <a:xfrm>
            <a:off x="-1" y="2642215"/>
            <a:ext cx="2312352" cy="4215785"/>
          </a:xfrm>
          <a:prstGeom prst="rect">
            <a:avLst/>
          </a:prstGeom>
          <a:noFill/>
          <a:ln>
            <a:noFill/>
          </a:ln>
        </p:spPr>
      </p:pic>
      <p:sp>
        <p:nvSpPr>
          <p:cNvPr id="122" name="Google Shape;122;p21"/>
          <p:cNvSpPr/>
          <p:nvPr/>
        </p:nvSpPr>
        <p:spPr>
          <a:xfrm>
            <a:off x="370687" y="323519"/>
            <a:ext cx="11450626" cy="6210963"/>
          </a:xfrm>
          <a:prstGeom prst="rect">
            <a:avLst/>
          </a:prstGeom>
          <a:solidFill>
            <a:srgbClr val="FFFFFF"/>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FFFFFF"/>
              </a:buClr>
              <a:buSzPts val="1400"/>
              <a:buFont typeface="Calibri"/>
              <a:buNone/>
            </a:pPr>
            <a:r>
              <a:t/>
            </a:r>
            <a:endParaRPr b="0" i="0" sz="1400" u="none" cap="none" strike="noStrike">
              <a:solidFill>
                <a:schemeClr val="accent1"/>
              </a:solidFill>
              <a:latin typeface="Arial"/>
              <a:ea typeface="Arial"/>
              <a:cs typeface="Arial"/>
              <a:sym typeface="Arial"/>
            </a:endParaRPr>
          </a:p>
        </p:txBody>
      </p:sp>
      <p:sp>
        <p:nvSpPr>
          <p:cNvPr id="123" name="Google Shape;123;p21"/>
          <p:cNvSpPr txBox="1"/>
          <p:nvPr>
            <p:ph idx="1" type="body"/>
          </p:nvPr>
        </p:nvSpPr>
        <p:spPr>
          <a:xfrm>
            <a:off x="798379" y="2045704"/>
            <a:ext cx="10595238" cy="3849919"/>
          </a:xfrm>
          <a:prstGeom prst="rect">
            <a:avLst/>
          </a:prstGeom>
          <a:noFill/>
          <a:ln>
            <a:noFill/>
          </a:ln>
        </p:spPr>
        <p:txBody>
          <a:bodyPr anchorCtr="0" anchor="t" bIns="45675" lIns="45675" spcFirstLastPara="1" rIns="45675" wrap="square" tIns="45675">
            <a:normAutofit/>
          </a:bodyPr>
          <a:lstStyle>
            <a:lvl1pPr indent="-228600" lvl="0" marL="457200" algn="l">
              <a:lnSpc>
                <a:spcPct val="90000"/>
              </a:lnSpc>
              <a:spcBef>
                <a:spcPts val="1000"/>
              </a:spcBef>
              <a:spcAft>
                <a:spcPts val="0"/>
              </a:spcAft>
              <a:buClr>
                <a:srgbClr val="262626"/>
              </a:buClr>
              <a:buSzPts val="2400"/>
              <a:buFont typeface="Calibri"/>
              <a:buNone/>
              <a:defRPr sz="2400">
                <a:solidFill>
                  <a:srgbClr val="262626"/>
                </a:solidFill>
                <a:latin typeface="Calibri"/>
                <a:ea typeface="Calibri"/>
                <a:cs typeface="Calibri"/>
                <a:sym typeface="Calibri"/>
              </a:defRPr>
            </a:lvl1pPr>
            <a:lvl2pPr indent="-228600" lvl="1" marL="914400" algn="l">
              <a:lnSpc>
                <a:spcPct val="90000"/>
              </a:lnSpc>
              <a:spcBef>
                <a:spcPts val="1000"/>
              </a:spcBef>
              <a:spcAft>
                <a:spcPts val="0"/>
              </a:spcAft>
              <a:buClr>
                <a:srgbClr val="262626"/>
              </a:buClr>
              <a:buSzPts val="2400"/>
              <a:buFont typeface="Calibri"/>
              <a:buNone/>
              <a:defRPr sz="2400">
                <a:solidFill>
                  <a:srgbClr val="262626"/>
                </a:solidFill>
                <a:latin typeface="Calibri"/>
                <a:ea typeface="Calibri"/>
                <a:cs typeface="Calibri"/>
                <a:sym typeface="Calibri"/>
              </a:defRPr>
            </a:lvl2pPr>
            <a:lvl3pPr indent="-228600" lvl="2" marL="1371600" algn="l">
              <a:lnSpc>
                <a:spcPct val="90000"/>
              </a:lnSpc>
              <a:spcBef>
                <a:spcPts val="1000"/>
              </a:spcBef>
              <a:spcAft>
                <a:spcPts val="0"/>
              </a:spcAft>
              <a:buClr>
                <a:srgbClr val="262626"/>
              </a:buClr>
              <a:buSzPts val="2400"/>
              <a:buFont typeface="Calibri"/>
              <a:buNone/>
              <a:defRPr sz="2400">
                <a:solidFill>
                  <a:srgbClr val="262626"/>
                </a:solidFill>
                <a:latin typeface="Calibri"/>
                <a:ea typeface="Calibri"/>
                <a:cs typeface="Calibri"/>
                <a:sym typeface="Calibri"/>
              </a:defRPr>
            </a:lvl3pPr>
            <a:lvl4pPr indent="-228600" lvl="3" marL="1828800" algn="l">
              <a:lnSpc>
                <a:spcPct val="90000"/>
              </a:lnSpc>
              <a:spcBef>
                <a:spcPts val="1000"/>
              </a:spcBef>
              <a:spcAft>
                <a:spcPts val="0"/>
              </a:spcAft>
              <a:buClr>
                <a:srgbClr val="262626"/>
              </a:buClr>
              <a:buSzPts val="2400"/>
              <a:buFont typeface="Calibri"/>
              <a:buNone/>
              <a:defRPr sz="2400">
                <a:solidFill>
                  <a:srgbClr val="262626"/>
                </a:solidFill>
                <a:latin typeface="Calibri"/>
                <a:ea typeface="Calibri"/>
                <a:cs typeface="Calibri"/>
                <a:sym typeface="Calibri"/>
              </a:defRPr>
            </a:lvl4pPr>
            <a:lvl5pPr indent="-228600" lvl="4" marL="2286000" algn="l">
              <a:lnSpc>
                <a:spcPct val="90000"/>
              </a:lnSpc>
              <a:spcBef>
                <a:spcPts val="1000"/>
              </a:spcBef>
              <a:spcAft>
                <a:spcPts val="0"/>
              </a:spcAft>
              <a:buClr>
                <a:srgbClr val="262626"/>
              </a:buClr>
              <a:buSzPts val="2400"/>
              <a:buFont typeface="Calibri"/>
              <a:buNone/>
              <a:defRPr sz="2400">
                <a:solidFill>
                  <a:srgbClr val="262626"/>
                </a:solidFill>
                <a:latin typeface="Calibri"/>
                <a:ea typeface="Calibri"/>
                <a:cs typeface="Calibri"/>
                <a:sym typeface="Calibri"/>
              </a:defRPr>
            </a:lvl5pPr>
            <a:lvl6pPr indent="-228600" lvl="5" marL="2743200" algn="l">
              <a:lnSpc>
                <a:spcPct val="100000"/>
              </a:lnSpc>
              <a:spcBef>
                <a:spcPts val="0"/>
              </a:spcBef>
              <a:spcAft>
                <a:spcPts val="0"/>
              </a:spcAft>
              <a:buClr>
                <a:srgbClr val="000000"/>
              </a:buClr>
              <a:buSzPts val="1800"/>
              <a:buNone/>
              <a:defRPr/>
            </a:lvl6pPr>
            <a:lvl7pPr indent="-228600" lvl="6" marL="3200400" algn="l">
              <a:lnSpc>
                <a:spcPct val="100000"/>
              </a:lnSpc>
              <a:spcBef>
                <a:spcPts val="0"/>
              </a:spcBef>
              <a:spcAft>
                <a:spcPts val="0"/>
              </a:spcAft>
              <a:buClr>
                <a:srgbClr val="000000"/>
              </a:buClr>
              <a:buSzPts val="1800"/>
              <a:buNone/>
              <a:defRPr/>
            </a:lvl7pPr>
            <a:lvl8pPr indent="-228600" lvl="7" marL="3657600" algn="l">
              <a:lnSpc>
                <a:spcPct val="100000"/>
              </a:lnSpc>
              <a:spcBef>
                <a:spcPts val="0"/>
              </a:spcBef>
              <a:spcAft>
                <a:spcPts val="0"/>
              </a:spcAft>
              <a:buClr>
                <a:srgbClr val="000000"/>
              </a:buClr>
              <a:buSzPts val="1800"/>
              <a:buNone/>
              <a:defRPr/>
            </a:lvl8pPr>
            <a:lvl9pPr indent="-228600" lvl="8" marL="4114800" algn="l">
              <a:lnSpc>
                <a:spcPct val="100000"/>
              </a:lnSpc>
              <a:spcBef>
                <a:spcPts val="0"/>
              </a:spcBef>
              <a:spcAft>
                <a:spcPts val="0"/>
              </a:spcAft>
              <a:buClr>
                <a:srgbClr val="000000"/>
              </a:buClr>
              <a:buSzPts val="1800"/>
              <a:buNone/>
              <a:defRPr/>
            </a:lvl9pPr>
          </a:lstStyle>
          <a:p/>
        </p:txBody>
      </p:sp>
      <p:sp>
        <p:nvSpPr>
          <p:cNvPr id="124" name="Google Shape;124;p21"/>
          <p:cNvSpPr txBox="1"/>
          <p:nvPr>
            <p:ph idx="2" type="body"/>
          </p:nvPr>
        </p:nvSpPr>
        <p:spPr>
          <a:xfrm>
            <a:off x="798381" y="761602"/>
            <a:ext cx="10595238" cy="803655"/>
          </a:xfrm>
          <a:prstGeom prst="rect">
            <a:avLst/>
          </a:prstGeom>
          <a:noFill/>
          <a:ln>
            <a:noFill/>
          </a:ln>
        </p:spPr>
        <p:txBody>
          <a:bodyPr anchorCtr="0" anchor="t" bIns="45675" lIns="45675" spcFirstLastPara="1" rIns="45675" wrap="square" tIns="45675">
            <a:normAutofit/>
          </a:bodyPr>
          <a:lstStyle>
            <a:lvl1pPr indent="-228600" lvl="0" marL="457200" algn="l">
              <a:lnSpc>
                <a:spcPct val="100000"/>
              </a:lnSpc>
              <a:spcBef>
                <a:spcPts val="0"/>
              </a:spcBef>
              <a:spcAft>
                <a:spcPts val="0"/>
              </a:spcAft>
              <a:buClr>
                <a:srgbClr val="000000"/>
              </a:buClr>
              <a:buSzPts val="1800"/>
              <a:buNone/>
              <a:defRPr/>
            </a:lvl1pPr>
            <a:lvl2pPr indent="-228600" lvl="1" marL="914400" algn="l">
              <a:lnSpc>
                <a:spcPct val="100000"/>
              </a:lnSpc>
              <a:spcBef>
                <a:spcPts val="0"/>
              </a:spcBef>
              <a:spcAft>
                <a:spcPts val="0"/>
              </a:spcAft>
              <a:buClr>
                <a:srgbClr val="000000"/>
              </a:buClr>
              <a:buSzPts val="1800"/>
              <a:buNone/>
              <a:defRPr/>
            </a:lvl2pPr>
            <a:lvl3pPr indent="-228600" lvl="2" marL="1371600" algn="l">
              <a:lnSpc>
                <a:spcPct val="100000"/>
              </a:lnSpc>
              <a:spcBef>
                <a:spcPts val="0"/>
              </a:spcBef>
              <a:spcAft>
                <a:spcPts val="0"/>
              </a:spcAft>
              <a:buClr>
                <a:srgbClr val="000000"/>
              </a:buClr>
              <a:buSzPts val="1800"/>
              <a:buNone/>
              <a:defRPr/>
            </a:lvl3pPr>
            <a:lvl4pPr indent="-228600" lvl="3" marL="1828800" algn="l">
              <a:lnSpc>
                <a:spcPct val="100000"/>
              </a:lnSpc>
              <a:spcBef>
                <a:spcPts val="0"/>
              </a:spcBef>
              <a:spcAft>
                <a:spcPts val="0"/>
              </a:spcAft>
              <a:buClr>
                <a:srgbClr val="000000"/>
              </a:buClr>
              <a:buSzPts val="1800"/>
              <a:buNone/>
              <a:defRPr/>
            </a:lvl4pPr>
            <a:lvl5pPr indent="-228600" lvl="4" marL="2286000" algn="l">
              <a:lnSpc>
                <a:spcPct val="100000"/>
              </a:lnSpc>
              <a:spcBef>
                <a:spcPts val="0"/>
              </a:spcBef>
              <a:spcAft>
                <a:spcPts val="0"/>
              </a:spcAft>
              <a:buClr>
                <a:srgbClr val="000000"/>
              </a:buClr>
              <a:buSzPts val="1800"/>
              <a:buNone/>
              <a:defRPr/>
            </a:lvl5pPr>
            <a:lvl6pPr indent="-228600" lvl="5" marL="2743200" algn="l">
              <a:lnSpc>
                <a:spcPct val="100000"/>
              </a:lnSpc>
              <a:spcBef>
                <a:spcPts val="0"/>
              </a:spcBef>
              <a:spcAft>
                <a:spcPts val="0"/>
              </a:spcAft>
              <a:buClr>
                <a:srgbClr val="000000"/>
              </a:buClr>
              <a:buSzPts val="1800"/>
              <a:buNone/>
              <a:defRPr/>
            </a:lvl6pPr>
            <a:lvl7pPr indent="-228600" lvl="6" marL="3200400" algn="l">
              <a:lnSpc>
                <a:spcPct val="100000"/>
              </a:lnSpc>
              <a:spcBef>
                <a:spcPts val="0"/>
              </a:spcBef>
              <a:spcAft>
                <a:spcPts val="0"/>
              </a:spcAft>
              <a:buClr>
                <a:srgbClr val="000000"/>
              </a:buClr>
              <a:buSzPts val="1800"/>
              <a:buNone/>
              <a:defRPr/>
            </a:lvl7pPr>
            <a:lvl8pPr indent="-228600" lvl="7" marL="3657600" algn="l">
              <a:lnSpc>
                <a:spcPct val="100000"/>
              </a:lnSpc>
              <a:spcBef>
                <a:spcPts val="0"/>
              </a:spcBef>
              <a:spcAft>
                <a:spcPts val="0"/>
              </a:spcAft>
              <a:buClr>
                <a:srgbClr val="000000"/>
              </a:buClr>
              <a:buSzPts val="1800"/>
              <a:buNone/>
              <a:defRPr/>
            </a:lvl8pPr>
            <a:lvl9pPr indent="-228600" lvl="8" marL="4114800" algn="l">
              <a:lnSpc>
                <a:spcPct val="100000"/>
              </a:lnSpc>
              <a:spcBef>
                <a:spcPts val="0"/>
              </a:spcBef>
              <a:spcAft>
                <a:spcPts val="0"/>
              </a:spcAft>
              <a:buClr>
                <a:srgbClr val="000000"/>
              </a:buClr>
              <a:buSzPts val="1800"/>
              <a:buNone/>
              <a:defRPr/>
            </a:lvl9pPr>
          </a:lstStyle>
          <a:p/>
        </p:txBody>
      </p:sp>
      <p:sp>
        <p:nvSpPr>
          <p:cNvPr id="125" name="Google Shape;125;p21"/>
          <p:cNvSpPr txBox="1"/>
          <p:nvPr>
            <p:ph idx="12" type="sldNum"/>
          </p:nvPr>
        </p:nvSpPr>
        <p:spPr>
          <a:xfrm>
            <a:off x="5892800" y="6172200"/>
            <a:ext cx="2844800" cy="368301"/>
          </a:xfrm>
          <a:prstGeom prst="rect">
            <a:avLst/>
          </a:prstGeom>
          <a:noFill/>
          <a:ln>
            <a:noFill/>
          </a:ln>
        </p:spPr>
        <p:txBody>
          <a:bodyPr anchorCtr="0" anchor="ctr" bIns="45700" lIns="45700" spcFirstLastPara="1" rIns="45700" wrap="square" tIns="45700">
            <a:sp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000000"/>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000000"/>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000000"/>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000000"/>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000000"/>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000000"/>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000000"/>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000000"/>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000000"/>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Final Slide" showMasterSp="0">
  <p:cSld name="Final Slide">
    <p:spTree>
      <p:nvGrpSpPr>
        <p:cNvPr id="126" name="Shape 126"/>
        <p:cNvGrpSpPr/>
        <p:nvPr/>
      </p:nvGrpSpPr>
      <p:grpSpPr>
        <a:xfrm>
          <a:off x="0" y="0"/>
          <a:ext cx="0" cy="0"/>
          <a:chOff x="0" y="0"/>
          <a:chExt cx="0" cy="0"/>
        </a:xfrm>
      </p:grpSpPr>
      <p:sp>
        <p:nvSpPr>
          <p:cNvPr id="127" name="Google Shape;127;p22"/>
          <p:cNvSpPr/>
          <p:nvPr/>
        </p:nvSpPr>
        <p:spPr>
          <a:xfrm>
            <a:off x="-32400" y="2956987"/>
            <a:ext cx="12193511" cy="2809045"/>
          </a:xfrm>
          <a:prstGeom prst="rect">
            <a:avLst/>
          </a:prstGeom>
          <a:solidFill>
            <a:srgbClr val="74659A"/>
          </a:solidFill>
          <a:ln>
            <a:noFill/>
          </a:ln>
        </p:spPr>
        <p:txBody>
          <a:bodyPr anchorCtr="0" anchor="ctr" bIns="0" lIns="0" spcFirstLastPara="1" rIns="0" wrap="square" tIns="0">
            <a:noAutofit/>
          </a:bodyPr>
          <a:lstStyle/>
          <a:p>
            <a:pPr indent="0" lvl="0" marL="0" marR="0" rtl="0" algn="l">
              <a:lnSpc>
                <a:spcPct val="100000"/>
              </a:lnSpc>
              <a:spcBef>
                <a:spcPts val="0"/>
              </a:spcBef>
              <a:spcAft>
                <a:spcPts val="0"/>
              </a:spcAft>
              <a:buClr>
                <a:schemeClr val="accent1"/>
              </a:buClr>
              <a:buSzPts val="1400"/>
              <a:buFont typeface="Calibri"/>
              <a:buNone/>
            </a:pPr>
            <a:r>
              <a:t/>
            </a:r>
            <a:endParaRPr b="0" i="0" sz="1400" u="none" cap="none" strike="noStrike">
              <a:solidFill>
                <a:schemeClr val="accent1"/>
              </a:solidFill>
              <a:latin typeface="Arial"/>
              <a:ea typeface="Arial"/>
              <a:cs typeface="Arial"/>
              <a:sym typeface="Arial"/>
            </a:endParaRPr>
          </a:p>
        </p:txBody>
      </p:sp>
      <p:pic>
        <p:nvPicPr>
          <p:cNvPr descr="Google Shape;79;p25" id="128" name="Google Shape;128;p22"/>
          <p:cNvPicPr preferRelativeResize="0"/>
          <p:nvPr/>
        </p:nvPicPr>
        <p:blipFill rotWithShape="1">
          <a:blip r:embed="rId2">
            <a:alphaModFix amt="29000"/>
          </a:blip>
          <a:srcRect b="18716" l="58846" r="6418" t="29191"/>
          <a:stretch/>
        </p:blipFill>
        <p:spPr>
          <a:xfrm>
            <a:off x="8444679" y="2956987"/>
            <a:ext cx="3747322" cy="3007231"/>
          </a:xfrm>
          <a:prstGeom prst="rect">
            <a:avLst/>
          </a:prstGeom>
          <a:noFill/>
          <a:ln>
            <a:noFill/>
          </a:ln>
        </p:spPr>
      </p:pic>
      <p:sp>
        <p:nvSpPr>
          <p:cNvPr id="129" name="Google Shape;129;p22"/>
          <p:cNvSpPr txBox="1"/>
          <p:nvPr>
            <p:ph idx="1" type="body"/>
          </p:nvPr>
        </p:nvSpPr>
        <p:spPr>
          <a:xfrm>
            <a:off x="605556" y="4238576"/>
            <a:ext cx="3195486" cy="731141"/>
          </a:xfrm>
          <a:prstGeom prst="rect">
            <a:avLst/>
          </a:prstGeom>
          <a:noFill/>
          <a:ln>
            <a:noFill/>
          </a:ln>
        </p:spPr>
        <p:txBody>
          <a:bodyPr anchorCtr="0" anchor="ctr" bIns="45675" lIns="45675" spcFirstLastPara="1" rIns="45675" wrap="square" tIns="45675">
            <a:normAutofit/>
          </a:bodyPr>
          <a:lstStyle>
            <a:lvl1pPr indent="-228600" lvl="0" marL="457200" algn="l">
              <a:lnSpc>
                <a:spcPct val="90000"/>
              </a:lnSpc>
              <a:spcBef>
                <a:spcPts val="1000"/>
              </a:spcBef>
              <a:spcAft>
                <a:spcPts val="0"/>
              </a:spcAft>
              <a:buClr>
                <a:srgbClr val="FFFFFF"/>
              </a:buClr>
              <a:buSzPts val="2800"/>
              <a:buFont typeface="Calibri"/>
              <a:buNone/>
              <a:defRPr sz="2800">
                <a:solidFill>
                  <a:srgbClr val="FFFFFF"/>
                </a:solidFill>
                <a:latin typeface="Calibri"/>
                <a:ea typeface="Calibri"/>
                <a:cs typeface="Calibri"/>
                <a:sym typeface="Calibri"/>
              </a:defRPr>
            </a:lvl1pPr>
            <a:lvl2pPr indent="-406400" lvl="1" marL="914400" algn="l">
              <a:lnSpc>
                <a:spcPct val="90000"/>
              </a:lnSpc>
              <a:spcBef>
                <a:spcPts val="1000"/>
              </a:spcBef>
              <a:spcAft>
                <a:spcPts val="0"/>
              </a:spcAft>
              <a:buClr>
                <a:srgbClr val="FFFFFF"/>
              </a:buClr>
              <a:buSzPts val="2800"/>
              <a:buFont typeface="Calibri"/>
              <a:buChar char="•"/>
              <a:defRPr sz="2800">
                <a:solidFill>
                  <a:srgbClr val="FFFFFF"/>
                </a:solidFill>
                <a:latin typeface="Calibri"/>
                <a:ea typeface="Calibri"/>
                <a:cs typeface="Calibri"/>
                <a:sym typeface="Calibri"/>
              </a:defRPr>
            </a:lvl2pPr>
            <a:lvl3pPr indent="-406400" lvl="2" marL="1371600" algn="l">
              <a:lnSpc>
                <a:spcPct val="90000"/>
              </a:lnSpc>
              <a:spcBef>
                <a:spcPts val="1000"/>
              </a:spcBef>
              <a:spcAft>
                <a:spcPts val="0"/>
              </a:spcAft>
              <a:buClr>
                <a:srgbClr val="FFFFFF"/>
              </a:buClr>
              <a:buSzPts val="2800"/>
              <a:buFont typeface="Calibri"/>
              <a:buChar char="•"/>
              <a:defRPr sz="2800">
                <a:solidFill>
                  <a:srgbClr val="FFFFFF"/>
                </a:solidFill>
                <a:latin typeface="Calibri"/>
                <a:ea typeface="Calibri"/>
                <a:cs typeface="Calibri"/>
                <a:sym typeface="Calibri"/>
              </a:defRPr>
            </a:lvl3pPr>
            <a:lvl4pPr indent="-406400" lvl="3" marL="1828800" algn="l">
              <a:lnSpc>
                <a:spcPct val="90000"/>
              </a:lnSpc>
              <a:spcBef>
                <a:spcPts val="1000"/>
              </a:spcBef>
              <a:spcAft>
                <a:spcPts val="0"/>
              </a:spcAft>
              <a:buClr>
                <a:srgbClr val="FFFFFF"/>
              </a:buClr>
              <a:buSzPts val="2800"/>
              <a:buFont typeface="Calibri"/>
              <a:buChar char="•"/>
              <a:defRPr sz="2800">
                <a:solidFill>
                  <a:srgbClr val="FFFFFF"/>
                </a:solidFill>
                <a:latin typeface="Calibri"/>
                <a:ea typeface="Calibri"/>
                <a:cs typeface="Calibri"/>
                <a:sym typeface="Calibri"/>
              </a:defRPr>
            </a:lvl4pPr>
            <a:lvl5pPr indent="-406400" lvl="4" marL="2286000" algn="l">
              <a:lnSpc>
                <a:spcPct val="90000"/>
              </a:lnSpc>
              <a:spcBef>
                <a:spcPts val="1000"/>
              </a:spcBef>
              <a:spcAft>
                <a:spcPts val="0"/>
              </a:spcAft>
              <a:buClr>
                <a:srgbClr val="FFFFFF"/>
              </a:buClr>
              <a:buSzPts val="2800"/>
              <a:buFont typeface="Calibri"/>
              <a:buChar char="•"/>
              <a:defRPr sz="2800">
                <a:solidFill>
                  <a:srgbClr val="FFFFFF"/>
                </a:solidFill>
                <a:latin typeface="Calibri"/>
                <a:ea typeface="Calibri"/>
                <a:cs typeface="Calibri"/>
                <a:sym typeface="Calibri"/>
              </a:defRPr>
            </a:lvl5pPr>
            <a:lvl6pPr indent="-228600" lvl="5" marL="2743200" algn="l">
              <a:lnSpc>
                <a:spcPct val="100000"/>
              </a:lnSpc>
              <a:spcBef>
                <a:spcPts val="0"/>
              </a:spcBef>
              <a:spcAft>
                <a:spcPts val="0"/>
              </a:spcAft>
              <a:buClr>
                <a:srgbClr val="000000"/>
              </a:buClr>
              <a:buSzPts val="1800"/>
              <a:buNone/>
              <a:defRPr/>
            </a:lvl6pPr>
            <a:lvl7pPr indent="-228600" lvl="6" marL="3200400" algn="l">
              <a:lnSpc>
                <a:spcPct val="100000"/>
              </a:lnSpc>
              <a:spcBef>
                <a:spcPts val="0"/>
              </a:spcBef>
              <a:spcAft>
                <a:spcPts val="0"/>
              </a:spcAft>
              <a:buClr>
                <a:srgbClr val="000000"/>
              </a:buClr>
              <a:buSzPts val="1800"/>
              <a:buNone/>
              <a:defRPr/>
            </a:lvl7pPr>
            <a:lvl8pPr indent="-228600" lvl="7" marL="3657600" algn="l">
              <a:lnSpc>
                <a:spcPct val="100000"/>
              </a:lnSpc>
              <a:spcBef>
                <a:spcPts val="0"/>
              </a:spcBef>
              <a:spcAft>
                <a:spcPts val="0"/>
              </a:spcAft>
              <a:buClr>
                <a:srgbClr val="000000"/>
              </a:buClr>
              <a:buSzPts val="1800"/>
              <a:buNone/>
              <a:defRPr/>
            </a:lvl8pPr>
            <a:lvl9pPr indent="-228600" lvl="8" marL="4114800" algn="l">
              <a:lnSpc>
                <a:spcPct val="100000"/>
              </a:lnSpc>
              <a:spcBef>
                <a:spcPts val="0"/>
              </a:spcBef>
              <a:spcAft>
                <a:spcPts val="0"/>
              </a:spcAft>
              <a:buClr>
                <a:srgbClr val="000000"/>
              </a:buClr>
              <a:buSzPts val="1800"/>
              <a:buNone/>
              <a:defRPr/>
            </a:lvl9pPr>
          </a:lstStyle>
          <a:p/>
        </p:txBody>
      </p:sp>
      <p:sp>
        <p:nvSpPr>
          <p:cNvPr id="130" name="Google Shape;130;p22"/>
          <p:cNvSpPr txBox="1"/>
          <p:nvPr>
            <p:ph idx="2" type="body"/>
          </p:nvPr>
        </p:nvSpPr>
        <p:spPr>
          <a:xfrm>
            <a:off x="605556" y="3428999"/>
            <a:ext cx="3195486" cy="837260"/>
          </a:xfrm>
          <a:prstGeom prst="rect">
            <a:avLst/>
          </a:prstGeom>
          <a:noFill/>
          <a:ln>
            <a:noFill/>
          </a:ln>
        </p:spPr>
        <p:txBody>
          <a:bodyPr anchorCtr="0" anchor="ctr" bIns="45675" lIns="45675" spcFirstLastPara="1" rIns="45675" wrap="square" tIns="45675">
            <a:normAutofit/>
          </a:bodyPr>
          <a:lstStyle>
            <a:lvl1pPr indent="-228600" lvl="0" marL="457200" algn="l">
              <a:lnSpc>
                <a:spcPct val="100000"/>
              </a:lnSpc>
              <a:spcBef>
                <a:spcPts val="0"/>
              </a:spcBef>
              <a:spcAft>
                <a:spcPts val="0"/>
              </a:spcAft>
              <a:buClr>
                <a:srgbClr val="000000"/>
              </a:buClr>
              <a:buSzPts val="1800"/>
              <a:buNone/>
              <a:defRPr/>
            </a:lvl1pPr>
            <a:lvl2pPr indent="-228600" lvl="1" marL="914400" algn="l">
              <a:lnSpc>
                <a:spcPct val="100000"/>
              </a:lnSpc>
              <a:spcBef>
                <a:spcPts val="0"/>
              </a:spcBef>
              <a:spcAft>
                <a:spcPts val="0"/>
              </a:spcAft>
              <a:buClr>
                <a:srgbClr val="000000"/>
              </a:buClr>
              <a:buSzPts val="1800"/>
              <a:buNone/>
              <a:defRPr/>
            </a:lvl2pPr>
            <a:lvl3pPr indent="-228600" lvl="2" marL="1371600" algn="l">
              <a:lnSpc>
                <a:spcPct val="100000"/>
              </a:lnSpc>
              <a:spcBef>
                <a:spcPts val="0"/>
              </a:spcBef>
              <a:spcAft>
                <a:spcPts val="0"/>
              </a:spcAft>
              <a:buClr>
                <a:srgbClr val="000000"/>
              </a:buClr>
              <a:buSzPts val="1800"/>
              <a:buNone/>
              <a:defRPr/>
            </a:lvl3pPr>
            <a:lvl4pPr indent="-228600" lvl="3" marL="1828800" algn="l">
              <a:lnSpc>
                <a:spcPct val="100000"/>
              </a:lnSpc>
              <a:spcBef>
                <a:spcPts val="0"/>
              </a:spcBef>
              <a:spcAft>
                <a:spcPts val="0"/>
              </a:spcAft>
              <a:buClr>
                <a:srgbClr val="000000"/>
              </a:buClr>
              <a:buSzPts val="1800"/>
              <a:buNone/>
              <a:defRPr/>
            </a:lvl4pPr>
            <a:lvl5pPr indent="-228600" lvl="4" marL="2286000" algn="l">
              <a:lnSpc>
                <a:spcPct val="100000"/>
              </a:lnSpc>
              <a:spcBef>
                <a:spcPts val="0"/>
              </a:spcBef>
              <a:spcAft>
                <a:spcPts val="0"/>
              </a:spcAft>
              <a:buClr>
                <a:srgbClr val="000000"/>
              </a:buClr>
              <a:buSzPts val="1800"/>
              <a:buNone/>
              <a:defRPr/>
            </a:lvl5pPr>
            <a:lvl6pPr indent="-228600" lvl="5" marL="2743200" algn="l">
              <a:lnSpc>
                <a:spcPct val="100000"/>
              </a:lnSpc>
              <a:spcBef>
                <a:spcPts val="0"/>
              </a:spcBef>
              <a:spcAft>
                <a:spcPts val="0"/>
              </a:spcAft>
              <a:buClr>
                <a:srgbClr val="000000"/>
              </a:buClr>
              <a:buSzPts val="1800"/>
              <a:buNone/>
              <a:defRPr/>
            </a:lvl6pPr>
            <a:lvl7pPr indent="-228600" lvl="6" marL="3200400" algn="l">
              <a:lnSpc>
                <a:spcPct val="100000"/>
              </a:lnSpc>
              <a:spcBef>
                <a:spcPts val="0"/>
              </a:spcBef>
              <a:spcAft>
                <a:spcPts val="0"/>
              </a:spcAft>
              <a:buClr>
                <a:srgbClr val="000000"/>
              </a:buClr>
              <a:buSzPts val="1800"/>
              <a:buNone/>
              <a:defRPr/>
            </a:lvl7pPr>
            <a:lvl8pPr indent="-228600" lvl="7" marL="3657600" algn="l">
              <a:lnSpc>
                <a:spcPct val="100000"/>
              </a:lnSpc>
              <a:spcBef>
                <a:spcPts val="0"/>
              </a:spcBef>
              <a:spcAft>
                <a:spcPts val="0"/>
              </a:spcAft>
              <a:buClr>
                <a:srgbClr val="000000"/>
              </a:buClr>
              <a:buSzPts val="1800"/>
              <a:buNone/>
              <a:defRPr/>
            </a:lvl8pPr>
            <a:lvl9pPr indent="-228600" lvl="8" marL="4114800" algn="l">
              <a:lnSpc>
                <a:spcPct val="100000"/>
              </a:lnSpc>
              <a:spcBef>
                <a:spcPts val="0"/>
              </a:spcBef>
              <a:spcAft>
                <a:spcPts val="0"/>
              </a:spcAft>
              <a:buClr>
                <a:srgbClr val="000000"/>
              </a:buClr>
              <a:buSzPts val="1800"/>
              <a:buNone/>
              <a:defRPr/>
            </a:lvl9pPr>
          </a:lstStyle>
          <a:p/>
        </p:txBody>
      </p:sp>
      <p:sp>
        <p:nvSpPr>
          <p:cNvPr id="131" name="Google Shape;131;p22"/>
          <p:cNvSpPr/>
          <p:nvPr/>
        </p:nvSpPr>
        <p:spPr>
          <a:xfrm>
            <a:off x="6934623" y="5423818"/>
            <a:ext cx="5257379" cy="756632"/>
          </a:xfrm>
          <a:prstGeom prst="rect">
            <a:avLst/>
          </a:prstGeom>
          <a:solidFill>
            <a:srgbClr val="00B6E6"/>
          </a:solidFill>
          <a:ln>
            <a:noFill/>
          </a:ln>
        </p:spPr>
        <p:txBody>
          <a:bodyPr anchorCtr="0" anchor="ctr" bIns="0" lIns="0" spcFirstLastPara="1" rIns="0" wrap="square" tIns="0">
            <a:noAutofit/>
          </a:bodyPr>
          <a:lstStyle/>
          <a:p>
            <a:pPr indent="0" lvl="0" marL="0" marR="0" rtl="0" algn="l">
              <a:lnSpc>
                <a:spcPct val="100000"/>
              </a:lnSpc>
              <a:spcBef>
                <a:spcPts val="0"/>
              </a:spcBef>
              <a:spcAft>
                <a:spcPts val="0"/>
              </a:spcAft>
              <a:buClr>
                <a:schemeClr val="accent1"/>
              </a:buClr>
              <a:buSzPts val="1400"/>
              <a:buFont typeface="Calibri"/>
              <a:buNone/>
            </a:pPr>
            <a:r>
              <a:t/>
            </a:r>
            <a:endParaRPr b="0" i="0" sz="1400" u="none" cap="none" strike="noStrike">
              <a:solidFill>
                <a:schemeClr val="accent1"/>
              </a:solidFill>
              <a:latin typeface="Arial"/>
              <a:ea typeface="Arial"/>
              <a:cs typeface="Arial"/>
              <a:sym typeface="Arial"/>
            </a:endParaRPr>
          </a:p>
        </p:txBody>
      </p:sp>
      <p:sp>
        <p:nvSpPr>
          <p:cNvPr id="132" name="Google Shape;132;p22"/>
          <p:cNvSpPr txBox="1"/>
          <p:nvPr>
            <p:ph idx="3" type="body"/>
          </p:nvPr>
        </p:nvSpPr>
        <p:spPr>
          <a:xfrm>
            <a:off x="6934623" y="5436563"/>
            <a:ext cx="4771006" cy="731141"/>
          </a:xfrm>
          <a:prstGeom prst="rect">
            <a:avLst/>
          </a:prstGeom>
          <a:noFill/>
          <a:ln>
            <a:noFill/>
          </a:ln>
        </p:spPr>
        <p:txBody>
          <a:bodyPr anchorCtr="0" anchor="ctr" bIns="45675" lIns="45675" spcFirstLastPara="1" rIns="45675" wrap="square" tIns="45675">
            <a:normAutofit/>
          </a:bodyPr>
          <a:lstStyle>
            <a:lvl1pPr indent="-228600" lvl="0" marL="457200" algn="l">
              <a:lnSpc>
                <a:spcPct val="100000"/>
              </a:lnSpc>
              <a:spcBef>
                <a:spcPts val="0"/>
              </a:spcBef>
              <a:spcAft>
                <a:spcPts val="0"/>
              </a:spcAft>
              <a:buClr>
                <a:srgbClr val="000000"/>
              </a:buClr>
              <a:buSzPts val="1800"/>
              <a:buNone/>
              <a:defRPr/>
            </a:lvl1pPr>
            <a:lvl2pPr indent="-228600" lvl="1" marL="914400" algn="l">
              <a:lnSpc>
                <a:spcPct val="100000"/>
              </a:lnSpc>
              <a:spcBef>
                <a:spcPts val="0"/>
              </a:spcBef>
              <a:spcAft>
                <a:spcPts val="0"/>
              </a:spcAft>
              <a:buClr>
                <a:srgbClr val="000000"/>
              </a:buClr>
              <a:buSzPts val="1800"/>
              <a:buNone/>
              <a:defRPr/>
            </a:lvl2pPr>
            <a:lvl3pPr indent="-228600" lvl="2" marL="1371600" algn="l">
              <a:lnSpc>
                <a:spcPct val="100000"/>
              </a:lnSpc>
              <a:spcBef>
                <a:spcPts val="0"/>
              </a:spcBef>
              <a:spcAft>
                <a:spcPts val="0"/>
              </a:spcAft>
              <a:buClr>
                <a:srgbClr val="000000"/>
              </a:buClr>
              <a:buSzPts val="1800"/>
              <a:buNone/>
              <a:defRPr/>
            </a:lvl3pPr>
            <a:lvl4pPr indent="-228600" lvl="3" marL="1828800" algn="l">
              <a:lnSpc>
                <a:spcPct val="100000"/>
              </a:lnSpc>
              <a:spcBef>
                <a:spcPts val="0"/>
              </a:spcBef>
              <a:spcAft>
                <a:spcPts val="0"/>
              </a:spcAft>
              <a:buClr>
                <a:srgbClr val="000000"/>
              </a:buClr>
              <a:buSzPts val="1800"/>
              <a:buNone/>
              <a:defRPr/>
            </a:lvl4pPr>
            <a:lvl5pPr indent="-228600" lvl="4" marL="2286000" algn="l">
              <a:lnSpc>
                <a:spcPct val="100000"/>
              </a:lnSpc>
              <a:spcBef>
                <a:spcPts val="0"/>
              </a:spcBef>
              <a:spcAft>
                <a:spcPts val="0"/>
              </a:spcAft>
              <a:buClr>
                <a:srgbClr val="000000"/>
              </a:buClr>
              <a:buSzPts val="1800"/>
              <a:buNone/>
              <a:defRPr/>
            </a:lvl5pPr>
            <a:lvl6pPr indent="-228600" lvl="5" marL="2743200" algn="l">
              <a:lnSpc>
                <a:spcPct val="100000"/>
              </a:lnSpc>
              <a:spcBef>
                <a:spcPts val="0"/>
              </a:spcBef>
              <a:spcAft>
                <a:spcPts val="0"/>
              </a:spcAft>
              <a:buClr>
                <a:srgbClr val="000000"/>
              </a:buClr>
              <a:buSzPts val="1800"/>
              <a:buNone/>
              <a:defRPr/>
            </a:lvl6pPr>
            <a:lvl7pPr indent="-228600" lvl="6" marL="3200400" algn="l">
              <a:lnSpc>
                <a:spcPct val="100000"/>
              </a:lnSpc>
              <a:spcBef>
                <a:spcPts val="0"/>
              </a:spcBef>
              <a:spcAft>
                <a:spcPts val="0"/>
              </a:spcAft>
              <a:buClr>
                <a:srgbClr val="000000"/>
              </a:buClr>
              <a:buSzPts val="1800"/>
              <a:buNone/>
              <a:defRPr/>
            </a:lvl7pPr>
            <a:lvl8pPr indent="-228600" lvl="7" marL="3657600" algn="l">
              <a:lnSpc>
                <a:spcPct val="100000"/>
              </a:lnSpc>
              <a:spcBef>
                <a:spcPts val="0"/>
              </a:spcBef>
              <a:spcAft>
                <a:spcPts val="0"/>
              </a:spcAft>
              <a:buClr>
                <a:srgbClr val="000000"/>
              </a:buClr>
              <a:buSzPts val="1800"/>
              <a:buNone/>
              <a:defRPr/>
            </a:lvl8pPr>
            <a:lvl9pPr indent="-228600" lvl="8" marL="4114800" algn="l">
              <a:lnSpc>
                <a:spcPct val="100000"/>
              </a:lnSpc>
              <a:spcBef>
                <a:spcPts val="0"/>
              </a:spcBef>
              <a:spcAft>
                <a:spcPts val="0"/>
              </a:spcAft>
              <a:buClr>
                <a:srgbClr val="000000"/>
              </a:buClr>
              <a:buSzPts val="1800"/>
              <a:buNone/>
              <a:defRPr/>
            </a:lvl9pPr>
          </a:lstStyle>
          <a:p/>
        </p:txBody>
      </p:sp>
      <p:pic>
        <p:nvPicPr>
          <p:cNvPr descr="Google Shape;87;p25" id="133" name="Google Shape;133;p22"/>
          <p:cNvPicPr preferRelativeResize="0"/>
          <p:nvPr/>
        </p:nvPicPr>
        <p:blipFill rotWithShape="1">
          <a:blip r:embed="rId2">
            <a:alphaModFix/>
          </a:blip>
          <a:srcRect b="0" l="0" r="0" t="0"/>
          <a:stretch/>
        </p:blipFill>
        <p:spPr>
          <a:xfrm>
            <a:off x="605556" y="384248"/>
            <a:ext cx="4437442" cy="2374551"/>
          </a:xfrm>
          <a:prstGeom prst="rect">
            <a:avLst/>
          </a:prstGeom>
          <a:noFill/>
          <a:ln>
            <a:noFill/>
          </a:ln>
        </p:spPr>
      </p:pic>
      <p:sp>
        <p:nvSpPr>
          <p:cNvPr id="134" name="Google Shape;134;p22"/>
          <p:cNvSpPr txBox="1"/>
          <p:nvPr>
            <p:ph idx="12" type="sldNum"/>
          </p:nvPr>
        </p:nvSpPr>
        <p:spPr>
          <a:xfrm>
            <a:off x="5892800" y="6172200"/>
            <a:ext cx="2844800" cy="368301"/>
          </a:xfrm>
          <a:prstGeom prst="rect">
            <a:avLst/>
          </a:prstGeom>
          <a:noFill/>
          <a:ln>
            <a:noFill/>
          </a:ln>
        </p:spPr>
        <p:txBody>
          <a:bodyPr anchorCtr="0" anchor="ctr" bIns="45700" lIns="45700" spcFirstLastPara="1" rIns="45700" wrap="square" tIns="45700">
            <a:sp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000000"/>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000000"/>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000000"/>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000000"/>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000000"/>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000000"/>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000000"/>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000000"/>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000000"/>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pic>
        <p:nvPicPr>
          <p:cNvPr descr="Blue text on a white background&#10;&#10;Description automatically generated" id="135" name="Google Shape;135;p22"/>
          <p:cNvPicPr preferRelativeResize="0"/>
          <p:nvPr/>
        </p:nvPicPr>
        <p:blipFill rotWithShape="1">
          <a:blip r:embed="rId3">
            <a:alphaModFix/>
          </a:blip>
          <a:srcRect b="0" l="0" r="0" t="0"/>
          <a:stretch/>
        </p:blipFill>
        <p:spPr>
          <a:xfrm>
            <a:off x="219685" y="6160363"/>
            <a:ext cx="2505116" cy="525561"/>
          </a:xfrm>
          <a:prstGeom prst="rect">
            <a:avLst/>
          </a:prstGeom>
          <a:noFill/>
          <a:ln>
            <a:noFill/>
          </a:ln>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Quote Slide" showMasterSp="0">
  <p:cSld name="Quote Slide">
    <p:spTree>
      <p:nvGrpSpPr>
        <p:cNvPr id="136" name="Shape 136"/>
        <p:cNvGrpSpPr/>
        <p:nvPr/>
      </p:nvGrpSpPr>
      <p:grpSpPr>
        <a:xfrm>
          <a:off x="0" y="0"/>
          <a:ext cx="0" cy="0"/>
          <a:chOff x="0" y="0"/>
          <a:chExt cx="0" cy="0"/>
        </a:xfrm>
      </p:grpSpPr>
      <p:sp>
        <p:nvSpPr>
          <p:cNvPr id="137" name="Google Shape;137;p23"/>
          <p:cNvSpPr txBox="1"/>
          <p:nvPr/>
        </p:nvSpPr>
        <p:spPr>
          <a:xfrm rot="-5400000">
            <a:off x="10305512" y="4843384"/>
            <a:ext cx="3173497" cy="231101"/>
          </a:xfrm>
          <a:prstGeom prst="rect">
            <a:avLst/>
          </a:prstGeom>
          <a:noFill/>
          <a:ln>
            <a:noFill/>
          </a:ln>
        </p:spPr>
        <p:txBody>
          <a:bodyPr anchorCtr="0" anchor="t" bIns="45675" lIns="45675" spcFirstLastPara="1" rIns="45675" wrap="square" tIns="45675">
            <a:spAutoFit/>
          </a:bodyPr>
          <a:lstStyle/>
          <a:p>
            <a:pPr indent="0" lvl="0" marL="0" marR="0" rtl="0" algn="l">
              <a:lnSpc>
                <a:spcPct val="100000"/>
              </a:lnSpc>
              <a:spcBef>
                <a:spcPts val="0"/>
              </a:spcBef>
              <a:spcAft>
                <a:spcPts val="0"/>
              </a:spcAft>
              <a:buClr>
                <a:srgbClr val="262626"/>
              </a:buClr>
              <a:buSzPts val="1000"/>
              <a:buFont typeface="Calibri"/>
              <a:buNone/>
            </a:pPr>
            <a:r>
              <a:rPr b="0" i="0" lang="en-US" sz="1000" u="none" cap="none" strike="noStrike">
                <a:solidFill>
                  <a:srgbClr val="262626"/>
                </a:solidFill>
                <a:latin typeface="Calibri"/>
                <a:ea typeface="Calibri"/>
                <a:cs typeface="Calibri"/>
                <a:sym typeface="Calibri"/>
              </a:rPr>
              <a:t>surviving digital</a:t>
            </a:r>
            <a:endParaRPr b="0" i="0" sz="1400" u="none" cap="none" strike="noStrike">
              <a:solidFill>
                <a:srgbClr val="000000"/>
              </a:solidFill>
              <a:latin typeface="Arial"/>
              <a:ea typeface="Arial"/>
              <a:cs typeface="Arial"/>
              <a:sym typeface="Arial"/>
            </a:endParaRPr>
          </a:p>
        </p:txBody>
      </p:sp>
      <p:cxnSp>
        <p:nvCxnSpPr>
          <p:cNvPr id="138" name="Google Shape;138;p23"/>
          <p:cNvCxnSpPr/>
          <p:nvPr/>
        </p:nvCxnSpPr>
        <p:spPr>
          <a:xfrm flipH="1">
            <a:off x="11791088" y="6609817"/>
            <a:ext cx="224150" cy="1"/>
          </a:xfrm>
          <a:prstGeom prst="straightConnector1">
            <a:avLst/>
          </a:prstGeom>
          <a:noFill/>
          <a:ln cap="flat" cmpd="sng" w="9525">
            <a:solidFill>
              <a:srgbClr val="009AC1"/>
            </a:solidFill>
            <a:prstDash val="solid"/>
            <a:miter lim="400000"/>
            <a:headEnd len="sm" w="sm" type="none"/>
            <a:tailEnd len="sm" w="sm" type="none"/>
          </a:ln>
        </p:spPr>
      </p:cxnSp>
      <p:sp>
        <p:nvSpPr>
          <p:cNvPr id="139" name="Google Shape;139;p23"/>
          <p:cNvSpPr/>
          <p:nvPr/>
        </p:nvSpPr>
        <p:spPr>
          <a:xfrm>
            <a:off x="4884043" y="0"/>
            <a:ext cx="6417743" cy="6858007"/>
          </a:xfrm>
          <a:prstGeom prst="rect">
            <a:avLst/>
          </a:prstGeom>
          <a:solidFill>
            <a:srgbClr val="74659A"/>
          </a:solidFill>
          <a:ln>
            <a:noFill/>
          </a:ln>
        </p:spPr>
        <p:txBody>
          <a:bodyPr anchorCtr="0" anchor="ctr" bIns="0" lIns="0" spcFirstLastPara="1" rIns="0" wrap="square" tIns="0">
            <a:noAutofit/>
          </a:bodyPr>
          <a:lstStyle/>
          <a:p>
            <a:pPr indent="0" lvl="0" marL="0" marR="0" rtl="0" algn="l">
              <a:lnSpc>
                <a:spcPct val="100000"/>
              </a:lnSpc>
              <a:spcBef>
                <a:spcPts val="0"/>
              </a:spcBef>
              <a:spcAft>
                <a:spcPts val="0"/>
              </a:spcAft>
              <a:buClr>
                <a:schemeClr val="accent1"/>
              </a:buClr>
              <a:buSzPts val="1400"/>
              <a:buFont typeface="Calibri"/>
              <a:buNone/>
            </a:pPr>
            <a:r>
              <a:t/>
            </a:r>
            <a:endParaRPr b="0" i="0" sz="1400" u="none" cap="none" strike="noStrike">
              <a:solidFill>
                <a:schemeClr val="accent1"/>
              </a:solidFill>
              <a:latin typeface="Arial"/>
              <a:ea typeface="Arial"/>
              <a:cs typeface="Arial"/>
              <a:sym typeface="Arial"/>
            </a:endParaRPr>
          </a:p>
        </p:txBody>
      </p:sp>
      <p:sp>
        <p:nvSpPr>
          <p:cNvPr id="140" name="Google Shape;140;p23"/>
          <p:cNvSpPr txBox="1"/>
          <p:nvPr>
            <p:ph idx="1" type="body"/>
          </p:nvPr>
        </p:nvSpPr>
        <p:spPr>
          <a:xfrm>
            <a:off x="6096001" y="593578"/>
            <a:ext cx="4724401" cy="5604023"/>
          </a:xfrm>
          <a:prstGeom prst="rect">
            <a:avLst/>
          </a:prstGeom>
          <a:noFill/>
          <a:ln>
            <a:noFill/>
          </a:ln>
        </p:spPr>
        <p:txBody>
          <a:bodyPr anchorCtr="0" anchor="ctr" bIns="45675" lIns="45675" spcFirstLastPara="1" rIns="45675" wrap="square" tIns="45675">
            <a:normAutofit/>
          </a:bodyPr>
          <a:lstStyle>
            <a:lvl1pPr indent="-228600" lvl="0" marL="457200" algn="ctr">
              <a:lnSpc>
                <a:spcPct val="90000"/>
              </a:lnSpc>
              <a:spcBef>
                <a:spcPts val="1000"/>
              </a:spcBef>
              <a:spcAft>
                <a:spcPts val="0"/>
              </a:spcAft>
              <a:buClr>
                <a:srgbClr val="FFFFFF"/>
              </a:buClr>
              <a:buSzPts val="3000"/>
              <a:buFont typeface="Calibri"/>
              <a:buNone/>
              <a:defRPr i="1" sz="3000">
                <a:solidFill>
                  <a:srgbClr val="FFFFFF"/>
                </a:solidFill>
                <a:latin typeface="Calibri"/>
                <a:ea typeface="Calibri"/>
                <a:cs typeface="Calibri"/>
                <a:sym typeface="Calibri"/>
              </a:defRPr>
            </a:lvl1pPr>
            <a:lvl2pPr indent="-419100" lvl="1" marL="914400" algn="ctr">
              <a:lnSpc>
                <a:spcPct val="90000"/>
              </a:lnSpc>
              <a:spcBef>
                <a:spcPts val="1000"/>
              </a:spcBef>
              <a:spcAft>
                <a:spcPts val="0"/>
              </a:spcAft>
              <a:buClr>
                <a:srgbClr val="FFFFFF"/>
              </a:buClr>
              <a:buSzPts val="3000"/>
              <a:buFont typeface="Calibri"/>
              <a:buChar char="•"/>
              <a:defRPr i="1" sz="3000">
                <a:solidFill>
                  <a:srgbClr val="FFFFFF"/>
                </a:solidFill>
                <a:latin typeface="Calibri"/>
                <a:ea typeface="Calibri"/>
                <a:cs typeface="Calibri"/>
                <a:sym typeface="Calibri"/>
              </a:defRPr>
            </a:lvl2pPr>
            <a:lvl3pPr indent="-419100" lvl="2" marL="1371600" algn="ctr">
              <a:lnSpc>
                <a:spcPct val="90000"/>
              </a:lnSpc>
              <a:spcBef>
                <a:spcPts val="1000"/>
              </a:spcBef>
              <a:spcAft>
                <a:spcPts val="0"/>
              </a:spcAft>
              <a:buClr>
                <a:srgbClr val="FFFFFF"/>
              </a:buClr>
              <a:buSzPts val="3000"/>
              <a:buFont typeface="Calibri"/>
              <a:buChar char="•"/>
              <a:defRPr i="1" sz="3000">
                <a:solidFill>
                  <a:srgbClr val="FFFFFF"/>
                </a:solidFill>
                <a:latin typeface="Calibri"/>
                <a:ea typeface="Calibri"/>
                <a:cs typeface="Calibri"/>
                <a:sym typeface="Calibri"/>
              </a:defRPr>
            </a:lvl3pPr>
            <a:lvl4pPr indent="-419100" lvl="3" marL="1828800" algn="ctr">
              <a:lnSpc>
                <a:spcPct val="90000"/>
              </a:lnSpc>
              <a:spcBef>
                <a:spcPts val="1000"/>
              </a:spcBef>
              <a:spcAft>
                <a:spcPts val="0"/>
              </a:spcAft>
              <a:buClr>
                <a:srgbClr val="FFFFFF"/>
              </a:buClr>
              <a:buSzPts val="3000"/>
              <a:buFont typeface="Calibri"/>
              <a:buChar char="•"/>
              <a:defRPr i="1" sz="3000">
                <a:solidFill>
                  <a:srgbClr val="FFFFFF"/>
                </a:solidFill>
                <a:latin typeface="Calibri"/>
                <a:ea typeface="Calibri"/>
                <a:cs typeface="Calibri"/>
                <a:sym typeface="Calibri"/>
              </a:defRPr>
            </a:lvl4pPr>
            <a:lvl5pPr indent="-419100" lvl="4" marL="2286000" algn="ctr">
              <a:lnSpc>
                <a:spcPct val="90000"/>
              </a:lnSpc>
              <a:spcBef>
                <a:spcPts val="1000"/>
              </a:spcBef>
              <a:spcAft>
                <a:spcPts val="0"/>
              </a:spcAft>
              <a:buClr>
                <a:srgbClr val="FFFFFF"/>
              </a:buClr>
              <a:buSzPts val="3000"/>
              <a:buFont typeface="Calibri"/>
              <a:buChar char="•"/>
              <a:defRPr i="1" sz="3000">
                <a:solidFill>
                  <a:srgbClr val="FFFFFF"/>
                </a:solidFill>
                <a:latin typeface="Calibri"/>
                <a:ea typeface="Calibri"/>
                <a:cs typeface="Calibri"/>
                <a:sym typeface="Calibri"/>
              </a:defRPr>
            </a:lvl5pPr>
            <a:lvl6pPr indent="-228600" lvl="5" marL="2743200" algn="l">
              <a:lnSpc>
                <a:spcPct val="100000"/>
              </a:lnSpc>
              <a:spcBef>
                <a:spcPts val="0"/>
              </a:spcBef>
              <a:spcAft>
                <a:spcPts val="0"/>
              </a:spcAft>
              <a:buClr>
                <a:srgbClr val="000000"/>
              </a:buClr>
              <a:buSzPts val="1800"/>
              <a:buNone/>
              <a:defRPr/>
            </a:lvl6pPr>
            <a:lvl7pPr indent="-228600" lvl="6" marL="3200400" algn="l">
              <a:lnSpc>
                <a:spcPct val="100000"/>
              </a:lnSpc>
              <a:spcBef>
                <a:spcPts val="0"/>
              </a:spcBef>
              <a:spcAft>
                <a:spcPts val="0"/>
              </a:spcAft>
              <a:buClr>
                <a:srgbClr val="000000"/>
              </a:buClr>
              <a:buSzPts val="1800"/>
              <a:buNone/>
              <a:defRPr/>
            </a:lvl7pPr>
            <a:lvl8pPr indent="-228600" lvl="7" marL="3657600" algn="l">
              <a:lnSpc>
                <a:spcPct val="100000"/>
              </a:lnSpc>
              <a:spcBef>
                <a:spcPts val="0"/>
              </a:spcBef>
              <a:spcAft>
                <a:spcPts val="0"/>
              </a:spcAft>
              <a:buClr>
                <a:srgbClr val="000000"/>
              </a:buClr>
              <a:buSzPts val="1800"/>
              <a:buNone/>
              <a:defRPr/>
            </a:lvl8pPr>
            <a:lvl9pPr indent="-228600" lvl="8" marL="4114800" algn="l">
              <a:lnSpc>
                <a:spcPct val="100000"/>
              </a:lnSpc>
              <a:spcBef>
                <a:spcPts val="0"/>
              </a:spcBef>
              <a:spcAft>
                <a:spcPts val="0"/>
              </a:spcAft>
              <a:buClr>
                <a:srgbClr val="000000"/>
              </a:buClr>
              <a:buSzPts val="1800"/>
              <a:buNone/>
              <a:defRPr/>
            </a:lvl9pPr>
          </a:lstStyle>
          <a:p/>
        </p:txBody>
      </p:sp>
      <p:pic>
        <p:nvPicPr>
          <p:cNvPr descr="Google Shape;28;p20" id="141" name="Google Shape;141;p23"/>
          <p:cNvPicPr preferRelativeResize="0"/>
          <p:nvPr/>
        </p:nvPicPr>
        <p:blipFill rotWithShape="1">
          <a:blip r:embed="rId2">
            <a:alphaModFix amt="29000"/>
          </a:blip>
          <a:srcRect b="16283" l="70895" r="1946" t="1095"/>
          <a:stretch/>
        </p:blipFill>
        <p:spPr>
          <a:xfrm>
            <a:off x="4884044" y="2639355"/>
            <a:ext cx="2591269" cy="4218645"/>
          </a:xfrm>
          <a:prstGeom prst="rect">
            <a:avLst/>
          </a:prstGeom>
          <a:noFill/>
          <a:ln>
            <a:noFill/>
          </a:ln>
        </p:spPr>
      </p:pic>
      <p:sp>
        <p:nvSpPr>
          <p:cNvPr id="142" name="Google Shape;142;p23"/>
          <p:cNvSpPr/>
          <p:nvPr>
            <p:ph idx="2" type="pic"/>
          </p:nvPr>
        </p:nvSpPr>
        <p:spPr>
          <a:xfrm>
            <a:off x="414116" y="352414"/>
            <a:ext cx="5497413" cy="6099184"/>
          </a:xfrm>
          <a:prstGeom prst="rect">
            <a:avLst/>
          </a:prstGeom>
          <a:noFill/>
          <a:ln>
            <a:noFill/>
          </a:ln>
        </p:spPr>
      </p:sp>
      <p:sp>
        <p:nvSpPr>
          <p:cNvPr id="143" name="Google Shape;143;p23"/>
          <p:cNvSpPr txBox="1"/>
          <p:nvPr>
            <p:ph idx="12" type="sldNum"/>
          </p:nvPr>
        </p:nvSpPr>
        <p:spPr>
          <a:xfrm>
            <a:off x="5892800" y="6172200"/>
            <a:ext cx="2844800" cy="368301"/>
          </a:xfrm>
          <a:prstGeom prst="rect">
            <a:avLst/>
          </a:prstGeom>
          <a:noFill/>
          <a:ln>
            <a:noFill/>
          </a:ln>
        </p:spPr>
        <p:txBody>
          <a:bodyPr anchorCtr="0" anchor="ctr" bIns="45700" lIns="45700" spcFirstLastPara="1" rIns="45700" wrap="square" tIns="45700">
            <a:sp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000000"/>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000000"/>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000000"/>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000000"/>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000000"/>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000000"/>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000000"/>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000000"/>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000000"/>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Font Typecae &amp; Size">
  <p:cSld name="Font Typecae &amp; Size">
    <p:spTree>
      <p:nvGrpSpPr>
        <p:cNvPr id="144" name="Shape 144"/>
        <p:cNvGrpSpPr/>
        <p:nvPr/>
      </p:nvGrpSpPr>
      <p:grpSpPr>
        <a:xfrm>
          <a:off x="0" y="0"/>
          <a:ext cx="0" cy="0"/>
          <a:chOff x="0" y="0"/>
          <a:chExt cx="0" cy="0"/>
        </a:xfrm>
      </p:grpSpPr>
      <p:sp>
        <p:nvSpPr>
          <p:cNvPr id="145" name="Google Shape;145;p24"/>
          <p:cNvSpPr txBox="1"/>
          <p:nvPr>
            <p:ph idx="12" type="sldNum"/>
          </p:nvPr>
        </p:nvSpPr>
        <p:spPr>
          <a:xfrm>
            <a:off x="5892800" y="6172200"/>
            <a:ext cx="2844800" cy="368301"/>
          </a:xfrm>
          <a:prstGeom prst="rect">
            <a:avLst/>
          </a:prstGeom>
          <a:noFill/>
          <a:ln>
            <a:noFill/>
          </a:ln>
        </p:spPr>
        <p:txBody>
          <a:bodyPr anchorCtr="0" anchor="ctr" bIns="45700" lIns="45700" spcFirstLastPara="1" rIns="45700" wrap="square" tIns="45700">
            <a:sp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000000"/>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000000"/>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000000"/>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000000"/>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000000"/>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000000"/>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000000"/>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000000"/>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000000"/>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0" Type="http://schemas.openxmlformats.org/officeDocument/2006/relationships/slideLayout" Target="../slideLayouts/slideLayout10.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15" Type="http://schemas.openxmlformats.org/officeDocument/2006/relationships/slideLayout" Target="../slideLayouts/slideLayout15.xml"/><Relationship Id="rId14" Type="http://schemas.openxmlformats.org/officeDocument/2006/relationships/slideLayout" Target="../slideLayouts/slideLayout14.xml"/><Relationship Id="rId17" Type="http://schemas.openxmlformats.org/officeDocument/2006/relationships/slideLayout" Target="../slideLayouts/slideLayout17.xml"/><Relationship Id="rId16" Type="http://schemas.openxmlformats.org/officeDocument/2006/relationships/slideLayout" Target="../slideLayouts/slideLayout16.xml"/><Relationship Id="rId5" Type="http://schemas.openxmlformats.org/officeDocument/2006/relationships/slideLayout" Target="../slideLayouts/slideLayout5.xml"/><Relationship Id="rId6" Type="http://schemas.openxmlformats.org/officeDocument/2006/relationships/slideLayout" Target="../slideLayouts/slideLayout6.xml"/><Relationship Id="rId18" Type="http://schemas.openxmlformats.org/officeDocument/2006/relationships/theme" Target="../theme/theme2.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FFFF"/>
        </a:solidFill>
      </p:bgPr>
    </p:bg>
    <p:spTree>
      <p:nvGrpSpPr>
        <p:cNvPr id="5" name="Shape 5"/>
        <p:cNvGrpSpPr/>
        <p:nvPr/>
      </p:nvGrpSpPr>
      <p:grpSpPr>
        <a:xfrm>
          <a:off x="0" y="0"/>
          <a:ext cx="0" cy="0"/>
          <a:chOff x="0" y="0"/>
          <a:chExt cx="0" cy="0"/>
        </a:xfrm>
      </p:grpSpPr>
      <p:sp>
        <p:nvSpPr>
          <p:cNvPr id="6" name="Google Shape;6;p15"/>
          <p:cNvSpPr txBox="1"/>
          <p:nvPr/>
        </p:nvSpPr>
        <p:spPr>
          <a:xfrm rot="-5400000">
            <a:off x="10305512" y="4843384"/>
            <a:ext cx="3173497" cy="231101"/>
          </a:xfrm>
          <a:prstGeom prst="rect">
            <a:avLst/>
          </a:prstGeom>
          <a:noFill/>
          <a:ln>
            <a:noFill/>
          </a:ln>
        </p:spPr>
        <p:txBody>
          <a:bodyPr anchorCtr="0" anchor="t" bIns="45675" lIns="45675" spcFirstLastPara="1" rIns="45675" wrap="square" tIns="45675">
            <a:spAutoFit/>
          </a:bodyPr>
          <a:lstStyle/>
          <a:p>
            <a:pPr indent="0" lvl="0" marL="0" marR="0" rtl="0" algn="l">
              <a:lnSpc>
                <a:spcPct val="100000"/>
              </a:lnSpc>
              <a:spcBef>
                <a:spcPts val="0"/>
              </a:spcBef>
              <a:spcAft>
                <a:spcPts val="0"/>
              </a:spcAft>
              <a:buClr>
                <a:srgbClr val="262626"/>
              </a:buClr>
              <a:buSzPts val="1000"/>
              <a:buFont typeface="Calibri"/>
              <a:buNone/>
            </a:pPr>
            <a:r>
              <a:rPr b="0" i="0" lang="en-US" sz="1000" u="none" cap="none" strike="noStrike">
                <a:solidFill>
                  <a:srgbClr val="262626"/>
                </a:solidFill>
                <a:latin typeface="Calibri"/>
                <a:ea typeface="Calibri"/>
                <a:cs typeface="Calibri"/>
                <a:sym typeface="Calibri"/>
              </a:rPr>
              <a:t>surviving digital</a:t>
            </a:r>
            <a:endParaRPr b="0" i="0" sz="1400" u="none" cap="none" strike="noStrike">
              <a:solidFill>
                <a:srgbClr val="000000"/>
              </a:solidFill>
              <a:latin typeface="Arial"/>
              <a:ea typeface="Arial"/>
              <a:cs typeface="Arial"/>
              <a:sym typeface="Arial"/>
            </a:endParaRPr>
          </a:p>
        </p:txBody>
      </p:sp>
      <p:cxnSp>
        <p:nvCxnSpPr>
          <p:cNvPr id="7" name="Google Shape;7;p15"/>
          <p:cNvCxnSpPr/>
          <p:nvPr/>
        </p:nvCxnSpPr>
        <p:spPr>
          <a:xfrm flipH="1">
            <a:off x="11791088" y="6609817"/>
            <a:ext cx="224150" cy="1"/>
          </a:xfrm>
          <a:prstGeom prst="straightConnector1">
            <a:avLst/>
          </a:prstGeom>
          <a:noFill/>
          <a:ln cap="flat" cmpd="sng" w="9525">
            <a:solidFill>
              <a:srgbClr val="009AC1"/>
            </a:solidFill>
            <a:prstDash val="solid"/>
            <a:miter lim="400000"/>
            <a:headEnd len="sm" w="sm" type="none"/>
            <a:tailEnd len="sm" w="sm" type="none"/>
          </a:ln>
        </p:spPr>
      </p:cxnSp>
      <p:sp>
        <p:nvSpPr>
          <p:cNvPr id="8" name="Google Shape;8;p15"/>
          <p:cNvSpPr/>
          <p:nvPr/>
        </p:nvSpPr>
        <p:spPr>
          <a:xfrm>
            <a:off x="0" y="0"/>
            <a:ext cx="12192000" cy="6858001"/>
          </a:xfrm>
          <a:prstGeom prst="rect">
            <a:avLst/>
          </a:prstGeom>
          <a:solidFill>
            <a:srgbClr val="74659A"/>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FFFFFF"/>
              </a:buClr>
              <a:buSzPts val="1400"/>
              <a:buFont typeface="Calibri"/>
              <a:buNone/>
            </a:pPr>
            <a:r>
              <a:t/>
            </a:r>
            <a:endParaRPr b="0" i="0" sz="1400" u="none" cap="none" strike="noStrike">
              <a:solidFill>
                <a:schemeClr val="accent1"/>
              </a:solidFill>
              <a:latin typeface="Arial"/>
              <a:ea typeface="Arial"/>
              <a:cs typeface="Arial"/>
              <a:sym typeface="Arial"/>
            </a:endParaRPr>
          </a:p>
        </p:txBody>
      </p:sp>
      <p:sp>
        <p:nvSpPr>
          <p:cNvPr id="9" name="Google Shape;9;p15"/>
          <p:cNvSpPr txBox="1"/>
          <p:nvPr/>
        </p:nvSpPr>
        <p:spPr>
          <a:xfrm>
            <a:off x="424668" y="528534"/>
            <a:ext cx="6498647" cy="739101"/>
          </a:xfrm>
          <a:prstGeom prst="rect">
            <a:avLst/>
          </a:prstGeom>
          <a:noFill/>
          <a:ln>
            <a:noFill/>
          </a:ln>
        </p:spPr>
        <p:txBody>
          <a:bodyPr anchorCtr="0" anchor="t" bIns="45675" lIns="45675" spcFirstLastPara="1" rIns="45675" wrap="square" tIns="45675">
            <a:spAutoFit/>
          </a:bodyPr>
          <a:lstStyle/>
          <a:p>
            <a:pPr indent="0" lvl="0" marL="0" marR="0" rtl="0" algn="l">
              <a:lnSpc>
                <a:spcPct val="100000"/>
              </a:lnSpc>
              <a:spcBef>
                <a:spcPts val="0"/>
              </a:spcBef>
              <a:spcAft>
                <a:spcPts val="0"/>
              </a:spcAft>
              <a:buClr>
                <a:srgbClr val="FFFFFF"/>
              </a:buClr>
              <a:buSzPts val="4400"/>
              <a:buFont typeface="Calibri"/>
              <a:buNone/>
            </a:pPr>
            <a:r>
              <a:rPr b="0" i="0" lang="en-US" sz="4400" u="none" cap="none" strike="noStrike">
                <a:solidFill>
                  <a:srgbClr val="FFFFFF"/>
                </a:solidFill>
                <a:latin typeface="Calibri"/>
                <a:ea typeface="Calibri"/>
                <a:cs typeface="Calibri"/>
                <a:sym typeface="Calibri"/>
              </a:rPr>
              <a:t>FONT TYPEFACE &amp; SIZE</a:t>
            </a:r>
            <a:endParaRPr b="0" i="0" sz="1400" u="none" cap="none" strike="noStrike">
              <a:solidFill>
                <a:srgbClr val="000000"/>
              </a:solidFill>
              <a:latin typeface="Arial"/>
              <a:ea typeface="Arial"/>
              <a:cs typeface="Arial"/>
              <a:sym typeface="Arial"/>
            </a:endParaRPr>
          </a:p>
        </p:txBody>
      </p:sp>
      <p:sp>
        <p:nvSpPr>
          <p:cNvPr id="10" name="Google Shape;10;p15"/>
          <p:cNvSpPr txBox="1"/>
          <p:nvPr/>
        </p:nvSpPr>
        <p:spPr>
          <a:xfrm>
            <a:off x="7347983" y="564842"/>
            <a:ext cx="4589208" cy="5400001"/>
          </a:xfrm>
          <a:prstGeom prst="rect">
            <a:avLst/>
          </a:prstGeom>
          <a:noFill/>
          <a:ln>
            <a:noFill/>
          </a:ln>
        </p:spPr>
        <p:txBody>
          <a:bodyPr anchorCtr="0" anchor="t" bIns="45675" lIns="45675" spcFirstLastPara="1" rIns="45675" wrap="square" tIns="45675">
            <a:spAutoFit/>
          </a:bodyPr>
          <a:lstStyle/>
          <a:p>
            <a:pPr indent="0" lvl="0" marL="0" marR="0" rtl="0" algn="l">
              <a:lnSpc>
                <a:spcPct val="100000"/>
              </a:lnSpc>
              <a:spcBef>
                <a:spcPts val="0"/>
              </a:spcBef>
              <a:spcAft>
                <a:spcPts val="0"/>
              </a:spcAft>
              <a:buClr>
                <a:srgbClr val="FFFFFF"/>
              </a:buClr>
              <a:buSzPts val="3000"/>
              <a:buFont typeface="Calibri"/>
              <a:buNone/>
            </a:pPr>
            <a:r>
              <a:rPr b="0" i="0" lang="en-US" sz="3000" u="none" cap="none" strike="noStrike">
                <a:solidFill>
                  <a:srgbClr val="FFFFFF"/>
                </a:solidFill>
                <a:latin typeface="Calibri"/>
                <a:ea typeface="Calibri"/>
                <a:cs typeface="Calibri"/>
                <a:sym typeface="Calibri"/>
              </a:rPr>
              <a:t>PLEASE ENSURE TO KEEP FONTS AS PER THE LAYOUT</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3000"/>
              <a:buFont typeface="Arial"/>
              <a:buNone/>
            </a:pPr>
            <a:r>
              <a:t/>
            </a:r>
            <a:endParaRPr b="0" i="0" sz="3000" u="none" cap="none" strike="noStrike">
              <a:solidFill>
                <a:srgbClr val="FFFFFF"/>
              </a:solidFill>
              <a:latin typeface="Calibri"/>
              <a:ea typeface="Calibri"/>
              <a:cs typeface="Calibri"/>
              <a:sym typeface="Calibri"/>
            </a:endParaRPr>
          </a:p>
          <a:p>
            <a:pPr indent="0" lvl="0" marL="0" marR="0" rtl="0" algn="l">
              <a:lnSpc>
                <a:spcPct val="100000"/>
              </a:lnSpc>
              <a:spcBef>
                <a:spcPts val="0"/>
              </a:spcBef>
              <a:spcAft>
                <a:spcPts val="0"/>
              </a:spcAft>
              <a:buClr>
                <a:srgbClr val="FFFFFF"/>
              </a:buClr>
              <a:buSzPts val="3000"/>
              <a:buFont typeface="Calibri"/>
              <a:buNone/>
            </a:pPr>
            <a:r>
              <a:rPr b="0" i="0" lang="en-US" sz="3000" u="none" cap="none" strike="noStrike">
                <a:solidFill>
                  <a:srgbClr val="FFFFFF"/>
                </a:solidFill>
                <a:latin typeface="Calibri"/>
                <a:ea typeface="Calibri"/>
                <a:cs typeface="Calibri"/>
                <a:sym typeface="Calibri"/>
              </a:rPr>
              <a:t>48 point  -  Divider Slides</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000"/>
              <a:buFont typeface="Arial"/>
              <a:buNone/>
            </a:pPr>
            <a:r>
              <a:t/>
            </a:r>
            <a:endParaRPr b="1" i="0" sz="1000" u="none" cap="none" strike="noStrike">
              <a:solidFill>
                <a:srgbClr val="FFFFFF"/>
              </a:solidFill>
              <a:latin typeface="Calibri"/>
              <a:ea typeface="Calibri"/>
              <a:cs typeface="Calibri"/>
              <a:sym typeface="Calibri"/>
            </a:endParaRPr>
          </a:p>
          <a:p>
            <a:pPr indent="0" lvl="0" marL="0" marR="0" rtl="0" algn="l">
              <a:lnSpc>
                <a:spcPct val="100000"/>
              </a:lnSpc>
              <a:spcBef>
                <a:spcPts val="0"/>
              </a:spcBef>
              <a:spcAft>
                <a:spcPts val="0"/>
              </a:spcAft>
              <a:buClr>
                <a:srgbClr val="FFFFFF"/>
              </a:buClr>
              <a:buSzPts val="3000"/>
              <a:buFont typeface="Calibri"/>
              <a:buNone/>
            </a:pPr>
            <a:r>
              <a:rPr b="0" i="0" lang="en-US" sz="3000" u="none" cap="none" strike="noStrike">
                <a:solidFill>
                  <a:srgbClr val="FFFFFF"/>
                </a:solidFill>
                <a:latin typeface="Calibri"/>
                <a:ea typeface="Calibri"/>
                <a:cs typeface="Calibri"/>
                <a:sym typeface="Calibri"/>
              </a:rPr>
              <a:t>36 point  -  Title Heading</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000"/>
              <a:buFont typeface="Arial"/>
              <a:buNone/>
            </a:pPr>
            <a:r>
              <a:t/>
            </a:r>
            <a:endParaRPr b="0" i="0" sz="1000" u="none" cap="none" strike="noStrike">
              <a:solidFill>
                <a:srgbClr val="FFFFFF"/>
              </a:solidFill>
              <a:latin typeface="Calibri"/>
              <a:ea typeface="Calibri"/>
              <a:cs typeface="Calibri"/>
              <a:sym typeface="Calibri"/>
            </a:endParaRPr>
          </a:p>
          <a:p>
            <a:pPr indent="0" lvl="0" marL="0" marR="0" rtl="0" algn="l">
              <a:lnSpc>
                <a:spcPct val="100000"/>
              </a:lnSpc>
              <a:spcBef>
                <a:spcPts val="0"/>
              </a:spcBef>
              <a:spcAft>
                <a:spcPts val="0"/>
              </a:spcAft>
              <a:buClr>
                <a:srgbClr val="FFFFFF"/>
              </a:buClr>
              <a:buSzPts val="3000"/>
              <a:buFont typeface="Calibri"/>
              <a:buNone/>
            </a:pPr>
            <a:r>
              <a:rPr b="0" i="0" lang="en-US" sz="3000" u="none" cap="none" strike="noStrike">
                <a:solidFill>
                  <a:srgbClr val="FFFFFF"/>
                </a:solidFill>
                <a:latin typeface="Calibri"/>
                <a:ea typeface="Calibri"/>
                <a:cs typeface="Calibri"/>
                <a:sym typeface="Calibri"/>
              </a:rPr>
              <a:t>30 point  -  Sub-Titles</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FFFFFF"/>
              </a:buClr>
              <a:buSzPts val="3000"/>
              <a:buFont typeface="Calibri"/>
              <a:buNone/>
            </a:pPr>
            <a:r>
              <a:rPr b="0" i="0" lang="en-US" sz="3000" u="none" cap="none" strike="noStrike">
                <a:solidFill>
                  <a:srgbClr val="FFFFFF"/>
                </a:solidFill>
                <a:latin typeface="Calibri"/>
                <a:ea typeface="Calibri"/>
                <a:cs typeface="Calibri"/>
                <a:sym typeface="Calibri"/>
              </a:rPr>
              <a:t>	       - Quotes	</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000"/>
              <a:buFont typeface="Arial"/>
              <a:buNone/>
            </a:pPr>
            <a:r>
              <a:t/>
            </a:r>
            <a:endParaRPr b="0" i="0" sz="1000" u="none" cap="none" strike="noStrike">
              <a:solidFill>
                <a:srgbClr val="FFFFFF"/>
              </a:solidFill>
              <a:latin typeface="Calibri"/>
              <a:ea typeface="Calibri"/>
              <a:cs typeface="Calibri"/>
              <a:sym typeface="Calibri"/>
            </a:endParaRPr>
          </a:p>
          <a:p>
            <a:pPr indent="0" lvl="0" marL="0" marR="0" rtl="0" algn="l">
              <a:lnSpc>
                <a:spcPct val="100000"/>
              </a:lnSpc>
              <a:spcBef>
                <a:spcPts val="0"/>
              </a:spcBef>
              <a:spcAft>
                <a:spcPts val="0"/>
              </a:spcAft>
              <a:buClr>
                <a:srgbClr val="FFFFFF"/>
              </a:buClr>
              <a:buSzPts val="3000"/>
              <a:buFont typeface="Calibri"/>
              <a:buNone/>
            </a:pPr>
            <a:r>
              <a:rPr b="0" i="0" lang="en-US" sz="3000" u="none" cap="none" strike="noStrike">
                <a:solidFill>
                  <a:srgbClr val="FFFFFF"/>
                </a:solidFill>
                <a:latin typeface="Calibri"/>
                <a:ea typeface="Calibri"/>
                <a:cs typeface="Calibri"/>
                <a:sym typeface="Calibri"/>
              </a:rPr>
              <a:t>24 point  -  Main Text Body </a:t>
            </a:r>
            <a:endParaRPr b="0" i="0" sz="1400" u="none" cap="none" strike="noStrike">
              <a:solidFill>
                <a:srgbClr val="000000"/>
              </a:solidFill>
              <a:latin typeface="Arial"/>
              <a:ea typeface="Arial"/>
              <a:cs typeface="Arial"/>
              <a:sym typeface="Arial"/>
            </a:endParaRPr>
          </a:p>
        </p:txBody>
      </p:sp>
      <p:sp>
        <p:nvSpPr>
          <p:cNvPr id="11" name="Google Shape;11;p15"/>
          <p:cNvSpPr txBox="1"/>
          <p:nvPr/>
        </p:nvSpPr>
        <p:spPr>
          <a:xfrm>
            <a:off x="424669" y="2014903"/>
            <a:ext cx="5845501" cy="2758401"/>
          </a:xfrm>
          <a:prstGeom prst="rect">
            <a:avLst/>
          </a:prstGeom>
          <a:noFill/>
          <a:ln>
            <a:noFill/>
          </a:ln>
        </p:spPr>
        <p:txBody>
          <a:bodyPr anchorCtr="0" anchor="t" bIns="45675" lIns="45675" spcFirstLastPara="1" rIns="45675" wrap="square" tIns="45675">
            <a:spAutoFit/>
          </a:bodyPr>
          <a:lstStyle/>
          <a:p>
            <a:pPr indent="0" lvl="0" marL="0" marR="0" rtl="0" algn="l">
              <a:lnSpc>
                <a:spcPct val="100000"/>
              </a:lnSpc>
              <a:spcBef>
                <a:spcPts val="0"/>
              </a:spcBef>
              <a:spcAft>
                <a:spcPts val="0"/>
              </a:spcAft>
              <a:buClr>
                <a:srgbClr val="FFFFFF"/>
              </a:buClr>
              <a:buSzPts val="2400"/>
              <a:buFont typeface="Calibri"/>
              <a:buNone/>
            </a:pPr>
            <a:r>
              <a:rPr b="0" i="0" lang="en-US" sz="2400" u="none" cap="none" strike="noStrike">
                <a:solidFill>
                  <a:srgbClr val="FFFFFF"/>
                </a:solidFill>
                <a:latin typeface="Calibri"/>
                <a:ea typeface="Calibri"/>
                <a:cs typeface="Calibri"/>
                <a:sym typeface="Calibri"/>
              </a:rPr>
              <a:t>Please ensure to keep the font sizes set as per the slide layouts. The font used throughout the </a:t>
            </a:r>
            <a:r>
              <a:rPr b="1" i="0" lang="en-US" sz="2400" u="none" cap="none" strike="noStrike">
                <a:solidFill>
                  <a:srgbClr val="FFFFFF"/>
                </a:solidFill>
                <a:latin typeface="Calibri"/>
                <a:ea typeface="Calibri"/>
                <a:cs typeface="Calibri"/>
                <a:sym typeface="Calibri"/>
              </a:rPr>
              <a:t>Surviving Digital </a:t>
            </a:r>
            <a:r>
              <a:rPr b="0" i="0" lang="en-US" sz="2400" u="none" cap="none" strike="noStrike">
                <a:solidFill>
                  <a:srgbClr val="FFFFFF"/>
                </a:solidFill>
                <a:latin typeface="Calibri"/>
                <a:ea typeface="Calibri"/>
                <a:cs typeface="Calibri"/>
                <a:sym typeface="Calibri"/>
              </a:rPr>
              <a:t>PowerPoint is….</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2400"/>
              <a:buFont typeface="Arial"/>
              <a:buNone/>
            </a:pPr>
            <a:r>
              <a:t/>
            </a:r>
            <a:endParaRPr b="0" i="0" sz="2400" u="none" cap="none" strike="noStrike">
              <a:solidFill>
                <a:srgbClr val="FFFFFF"/>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2400"/>
              <a:buFont typeface="Arial"/>
              <a:buNone/>
            </a:pPr>
            <a:r>
              <a:t/>
            </a:r>
            <a:endParaRPr b="0" i="0" sz="2400" u="none" cap="none" strike="noStrike">
              <a:solidFill>
                <a:srgbClr val="FFFFFF"/>
              </a:solidFill>
              <a:latin typeface="Calibri"/>
              <a:ea typeface="Calibri"/>
              <a:cs typeface="Calibri"/>
              <a:sym typeface="Calibri"/>
            </a:endParaRPr>
          </a:p>
          <a:p>
            <a:pPr indent="0" lvl="0" marL="0" marR="0" rtl="0" algn="l">
              <a:lnSpc>
                <a:spcPct val="100000"/>
              </a:lnSpc>
              <a:spcBef>
                <a:spcPts val="0"/>
              </a:spcBef>
              <a:spcAft>
                <a:spcPts val="0"/>
              </a:spcAft>
              <a:buClr>
                <a:srgbClr val="FFFFFF"/>
              </a:buClr>
              <a:buSzPts val="3600"/>
              <a:buFont typeface="Calibri"/>
              <a:buNone/>
            </a:pPr>
            <a:r>
              <a:rPr b="1" i="1" lang="en-US" sz="3600" u="none" cap="none" strike="noStrike">
                <a:solidFill>
                  <a:srgbClr val="FFFFFF"/>
                </a:solidFill>
                <a:latin typeface="Calibri"/>
                <a:ea typeface="Calibri"/>
                <a:cs typeface="Calibri"/>
                <a:sym typeface="Calibri"/>
              </a:rPr>
              <a:t>Calibri</a:t>
            </a:r>
            <a:endParaRPr b="0" i="0" sz="1400" u="none" cap="none" strike="noStrike">
              <a:solidFill>
                <a:srgbClr val="000000"/>
              </a:solidFill>
              <a:latin typeface="Arial"/>
              <a:ea typeface="Arial"/>
              <a:cs typeface="Arial"/>
              <a:sym typeface="Arial"/>
            </a:endParaRPr>
          </a:p>
        </p:txBody>
      </p:sp>
      <p:cxnSp>
        <p:nvCxnSpPr>
          <p:cNvPr id="12" name="Google Shape;12;p15"/>
          <p:cNvCxnSpPr/>
          <p:nvPr/>
        </p:nvCxnSpPr>
        <p:spPr>
          <a:xfrm flipH="1">
            <a:off x="7098716" y="-1"/>
            <a:ext cx="1" cy="5540409"/>
          </a:xfrm>
          <a:prstGeom prst="straightConnector1">
            <a:avLst/>
          </a:prstGeom>
          <a:noFill/>
          <a:ln cap="flat" cmpd="sng" w="9525">
            <a:solidFill>
              <a:srgbClr val="FFFFFF"/>
            </a:solidFill>
            <a:prstDash val="solid"/>
            <a:miter lim="8000"/>
            <a:headEnd len="sm" w="sm" type="none"/>
            <a:tailEnd len="sm" w="sm" type="none"/>
          </a:ln>
        </p:spPr>
      </p:cxnSp>
      <p:cxnSp>
        <p:nvCxnSpPr>
          <p:cNvPr id="13" name="Google Shape;13;p15"/>
          <p:cNvCxnSpPr/>
          <p:nvPr/>
        </p:nvCxnSpPr>
        <p:spPr>
          <a:xfrm rot="10800000">
            <a:off x="1" y="1621486"/>
            <a:ext cx="7098715" cy="1"/>
          </a:xfrm>
          <a:prstGeom prst="straightConnector1">
            <a:avLst/>
          </a:prstGeom>
          <a:noFill/>
          <a:ln cap="flat" cmpd="sng" w="9525">
            <a:solidFill>
              <a:srgbClr val="FFFFFF"/>
            </a:solidFill>
            <a:prstDash val="solid"/>
            <a:miter lim="8000"/>
            <a:headEnd len="sm" w="sm" type="none"/>
            <a:tailEnd len="sm" w="sm" type="none"/>
          </a:ln>
        </p:spPr>
      </p:cxnSp>
      <p:sp>
        <p:nvSpPr>
          <p:cNvPr id="14" name="Google Shape;14;p15"/>
          <p:cNvSpPr txBox="1"/>
          <p:nvPr/>
        </p:nvSpPr>
        <p:spPr>
          <a:xfrm>
            <a:off x="0" y="5968370"/>
            <a:ext cx="12192000" cy="802601"/>
          </a:xfrm>
          <a:prstGeom prst="rect">
            <a:avLst/>
          </a:prstGeom>
          <a:noFill/>
          <a:ln>
            <a:noFill/>
          </a:ln>
        </p:spPr>
        <p:txBody>
          <a:bodyPr anchorCtr="0" anchor="t" bIns="45675" lIns="45675" spcFirstLastPara="1" rIns="45675" wrap="square" tIns="45675">
            <a:spAutoFit/>
          </a:bodyPr>
          <a:lstStyle/>
          <a:p>
            <a:pPr indent="0" lvl="0" marL="0" marR="0" rtl="0" algn="ctr">
              <a:lnSpc>
                <a:spcPct val="100000"/>
              </a:lnSpc>
              <a:spcBef>
                <a:spcPts val="0"/>
              </a:spcBef>
              <a:spcAft>
                <a:spcPts val="0"/>
              </a:spcAft>
              <a:buClr>
                <a:srgbClr val="FFFFFF"/>
              </a:buClr>
              <a:buSzPts val="2400"/>
              <a:buFont typeface="Calibri"/>
              <a:buNone/>
            </a:pPr>
            <a:r>
              <a:rPr b="0" i="0" lang="en-US" sz="2400" u="none" cap="none" strike="noStrike">
                <a:solidFill>
                  <a:srgbClr val="FFFFFF"/>
                </a:solidFill>
                <a:latin typeface="Calibri"/>
                <a:ea typeface="Calibri"/>
                <a:cs typeface="Calibri"/>
                <a:sym typeface="Calibri"/>
              </a:rPr>
              <a:t>*** </a:t>
            </a:r>
            <a:r>
              <a:rPr b="1" i="0" lang="en-US" sz="2400" u="none" cap="none" strike="noStrike">
                <a:solidFill>
                  <a:srgbClr val="FFFFFF"/>
                </a:solidFill>
                <a:latin typeface="Calibri"/>
                <a:ea typeface="Calibri"/>
                <a:cs typeface="Calibri"/>
                <a:sym typeface="Calibri"/>
              </a:rPr>
              <a:t>PLEASE DELETE THIS INSTRUCTION SLIDE BEFORE PRESENTING FINAL PRESENTATION </a:t>
            </a:r>
            <a:r>
              <a:rPr b="0" i="0" lang="en-US" sz="2400" u="none" cap="none" strike="noStrike">
                <a:solidFill>
                  <a:srgbClr val="FFFFFF"/>
                </a:solidFill>
                <a:latin typeface="Calibri"/>
                <a:ea typeface="Calibri"/>
                <a:cs typeface="Calibri"/>
                <a:sym typeface="Calibri"/>
              </a:rPr>
              <a:t>*** </a:t>
            </a:r>
            <a:endParaRPr b="0" i="0" sz="1400" u="none" cap="none" strike="noStrike">
              <a:solidFill>
                <a:srgbClr val="000000"/>
              </a:solidFill>
              <a:latin typeface="Arial"/>
              <a:ea typeface="Arial"/>
              <a:cs typeface="Arial"/>
              <a:sym typeface="Arial"/>
            </a:endParaRPr>
          </a:p>
        </p:txBody>
      </p:sp>
      <p:cxnSp>
        <p:nvCxnSpPr>
          <p:cNvPr id="15" name="Google Shape;15;p15"/>
          <p:cNvCxnSpPr/>
          <p:nvPr/>
        </p:nvCxnSpPr>
        <p:spPr>
          <a:xfrm rot="10800000">
            <a:off x="1" y="5541677"/>
            <a:ext cx="12191999" cy="1"/>
          </a:xfrm>
          <a:prstGeom prst="straightConnector1">
            <a:avLst/>
          </a:prstGeom>
          <a:noFill/>
          <a:ln cap="flat" cmpd="sng" w="9525">
            <a:solidFill>
              <a:srgbClr val="FFFFFF"/>
            </a:solidFill>
            <a:prstDash val="solid"/>
            <a:miter lim="8000"/>
            <a:headEnd len="sm" w="sm" type="none"/>
            <a:tailEnd len="sm" w="sm" type="none"/>
          </a:ln>
        </p:spPr>
      </p:cxnSp>
      <p:sp>
        <p:nvSpPr>
          <p:cNvPr id="16" name="Google Shape;16;p15"/>
          <p:cNvSpPr txBox="1"/>
          <p:nvPr>
            <p:ph type="title"/>
          </p:nvPr>
        </p:nvSpPr>
        <p:spPr>
          <a:xfrm>
            <a:off x="609600" y="92074"/>
            <a:ext cx="10972800" cy="1508127"/>
          </a:xfrm>
          <a:prstGeom prst="rect">
            <a:avLst/>
          </a:prstGeom>
          <a:noFill/>
          <a:ln>
            <a:noFill/>
          </a:ln>
        </p:spPr>
        <p:txBody>
          <a:bodyPr anchorCtr="0" anchor="ctr" bIns="45700" lIns="45700" spcFirstLastPara="1" rIns="45700" wrap="square" tIns="45700">
            <a:noAutofit/>
          </a:bodyPr>
          <a:lstStyle>
            <a:lvl1pPr lv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p:txBody>
      </p:sp>
      <p:sp>
        <p:nvSpPr>
          <p:cNvPr id="17" name="Google Shape;17;p15"/>
          <p:cNvSpPr txBox="1"/>
          <p:nvPr>
            <p:ph idx="1" type="body"/>
          </p:nvPr>
        </p:nvSpPr>
        <p:spPr>
          <a:xfrm>
            <a:off x="609600" y="1600200"/>
            <a:ext cx="10972800" cy="5257800"/>
          </a:xfrm>
          <a:prstGeom prst="rect">
            <a:avLst/>
          </a:prstGeom>
          <a:noFill/>
          <a:ln>
            <a:noFill/>
          </a:ln>
        </p:spPr>
        <p:txBody>
          <a:bodyPr anchorCtr="0" anchor="t" bIns="45700" lIns="45700" spcFirstLastPara="1" rIns="45700" wrap="square" tIns="45700">
            <a:noAutofit/>
          </a:bodyPr>
          <a:lstStyle>
            <a:lvl1pPr indent="-228600" lvl="0" marL="4572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1pPr>
            <a:lvl2pPr indent="-228600" lvl="1" marL="9144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2pPr>
            <a:lvl3pPr indent="-228600" lvl="2" marL="13716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3pPr>
            <a:lvl4pPr indent="-228600" lvl="3" marL="18288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4pPr>
            <a:lvl5pPr indent="-228600" lvl="4" marL="22860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5pPr>
            <a:lvl6pPr indent="-228600" lvl="5" marL="27432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indent="-228600" lvl="6" marL="32004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indent="-228600" lvl="7" marL="36576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indent="-228600" lvl="8" marL="41148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p:txBody>
      </p:sp>
      <p:sp>
        <p:nvSpPr>
          <p:cNvPr id="18" name="Google Shape;18;p15"/>
          <p:cNvSpPr txBox="1"/>
          <p:nvPr>
            <p:ph idx="12" type="sldNum"/>
          </p:nvPr>
        </p:nvSpPr>
        <p:spPr>
          <a:xfrm>
            <a:off x="5892800" y="6172200"/>
            <a:ext cx="2844800" cy="368301"/>
          </a:xfrm>
          <a:prstGeom prst="rect">
            <a:avLst/>
          </a:prstGeom>
          <a:noFill/>
          <a:ln>
            <a:noFill/>
          </a:ln>
        </p:spPr>
        <p:txBody>
          <a:bodyPr anchorCtr="0" anchor="ctr" bIns="45700" lIns="45700" spcFirstLastPara="1" rIns="45700" wrap="square" tIns="45700">
            <a:spAutoFit/>
          </a:bodyPr>
          <a:lstStyle>
            <a:lvl1pPr indent="0" lvl="0" marL="0" marR="0" rtl="0" algn="r">
              <a:lnSpc>
                <a:spcPct val="100000"/>
              </a:lnSpc>
              <a:spcBef>
                <a:spcPts val="0"/>
              </a:spcBef>
              <a:spcAft>
                <a:spcPts val="0"/>
              </a:spcAft>
              <a:buClr>
                <a:srgbClr val="000000"/>
              </a:buClr>
              <a:buSzPts val="1200"/>
              <a:buFont typeface="Arial"/>
              <a:buNone/>
              <a:defRPr b="0" i="0" sz="1200" u="none" cap="none" strike="noStrike">
                <a:solidFill>
                  <a:srgbClr val="000000"/>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1200"/>
              <a:buFont typeface="Arial"/>
              <a:buNone/>
              <a:defRPr b="0" i="0" sz="1200" u="none" cap="none" strike="noStrike">
                <a:solidFill>
                  <a:srgbClr val="000000"/>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1200"/>
              <a:buFont typeface="Arial"/>
              <a:buNone/>
              <a:defRPr b="0" i="0" sz="1200" u="none" cap="none" strike="noStrike">
                <a:solidFill>
                  <a:srgbClr val="000000"/>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1200"/>
              <a:buFont typeface="Arial"/>
              <a:buNone/>
              <a:defRPr b="0" i="0" sz="1200" u="none" cap="none" strike="noStrike">
                <a:solidFill>
                  <a:srgbClr val="000000"/>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1200"/>
              <a:buFont typeface="Arial"/>
              <a:buNone/>
              <a:defRPr b="0" i="0" sz="1200" u="none" cap="none" strike="noStrike">
                <a:solidFill>
                  <a:srgbClr val="000000"/>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1200"/>
              <a:buFont typeface="Arial"/>
              <a:buNone/>
              <a:defRPr b="0" i="0" sz="1200" u="none" cap="none" strike="noStrike">
                <a:solidFill>
                  <a:srgbClr val="000000"/>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1200"/>
              <a:buFont typeface="Arial"/>
              <a:buNone/>
              <a:defRPr b="0" i="0" sz="1200" u="none" cap="none" strike="noStrike">
                <a:solidFill>
                  <a:srgbClr val="000000"/>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1200"/>
              <a:buFont typeface="Arial"/>
              <a:buNone/>
              <a:defRPr b="0" i="0" sz="1200" u="none" cap="none" strike="noStrike">
                <a:solidFill>
                  <a:srgbClr val="000000"/>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1200"/>
              <a:buFont typeface="Arial"/>
              <a:buNone/>
              <a:defRPr b="0" i="0" sz="1200" u="none" cap="none" strike="noStrike">
                <a:solidFill>
                  <a:srgbClr val="000000"/>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21.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0.xml"/><Relationship Id="rId3" Type="http://schemas.openxmlformats.org/officeDocument/2006/relationships/image" Target="../media/image17.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1.xml"/><Relationship Id="rId3" Type="http://schemas.openxmlformats.org/officeDocument/2006/relationships/image" Target="../media/image10.jp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2.xml"/><Relationship Id="rId3" Type="http://schemas.openxmlformats.org/officeDocument/2006/relationships/image" Target="../media/image12.jp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3.xml"/><Relationship Id="rId3" Type="http://schemas.openxmlformats.org/officeDocument/2006/relationships/image" Target="../media/image18.jp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4.xml"/><Relationship Id="rId3" Type="http://schemas.openxmlformats.org/officeDocument/2006/relationships/image" Target="../media/image11.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slide" Target="/ppt/slides/slide10.xml"/><Relationship Id="rId4" Type="http://schemas.openxmlformats.org/officeDocument/2006/relationships/image" Target="../media/image15.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 Id="rId3" Type="http://schemas.openxmlformats.org/officeDocument/2006/relationships/image" Target="../media/image20.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4.xml"/><Relationship Id="rId3" Type="http://schemas.openxmlformats.org/officeDocument/2006/relationships/image" Target="../media/image22.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 Id="rId3" Type="http://schemas.openxmlformats.org/officeDocument/2006/relationships/image" Target="../media/image19.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8.xml"/><Relationship Id="rId3" Type="http://schemas.openxmlformats.org/officeDocument/2006/relationships/hyperlink" Target="https://www2.hse.ie/babies-children/play/screen-time/" TargetMode="External"/><Relationship Id="rId4" Type="http://schemas.openxmlformats.org/officeDocument/2006/relationships/hyperlink" Target="https://knowledge4policy.ec.europa.eu/health-promotion-knowledge-gateway/physical-activity-sedentary-behaviour-table-3a_en" TargetMode="External"/><Relationship Id="rId5" Type="http://schemas.openxmlformats.org/officeDocument/2006/relationships/image" Target="../media/image16.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 Id="rId3" Type="http://schemas.openxmlformats.org/officeDocument/2006/relationships/image" Target="../media/image14.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7" name="Shape 247"/>
        <p:cNvGrpSpPr/>
        <p:nvPr/>
      </p:nvGrpSpPr>
      <p:grpSpPr>
        <a:xfrm>
          <a:off x="0" y="0"/>
          <a:ext cx="0" cy="0"/>
          <a:chOff x="0" y="0"/>
          <a:chExt cx="0" cy="0"/>
        </a:xfrm>
      </p:grpSpPr>
      <p:sp>
        <p:nvSpPr>
          <p:cNvPr id="248" name="Google Shape;248;p1"/>
          <p:cNvSpPr txBox="1"/>
          <p:nvPr>
            <p:ph idx="4294967295" type="subTitle"/>
          </p:nvPr>
        </p:nvSpPr>
        <p:spPr>
          <a:xfrm>
            <a:off x="240800" y="3903998"/>
            <a:ext cx="4929000" cy="1293601"/>
          </a:xfrm>
          <a:prstGeom prst="rect">
            <a:avLst/>
          </a:prstGeom>
          <a:noFill/>
          <a:ln>
            <a:noFill/>
          </a:ln>
        </p:spPr>
        <p:txBody>
          <a:bodyPr anchorCtr="0" anchor="t" bIns="45675" lIns="45675" spcFirstLastPara="1" rIns="45675" wrap="square" tIns="45675">
            <a:normAutofit/>
          </a:bodyPr>
          <a:lstStyle/>
          <a:p>
            <a:pPr indent="0" lvl="0" marL="0" marR="0" rtl="0" algn="l">
              <a:lnSpc>
                <a:spcPct val="98850"/>
              </a:lnSpc>
              <a:spcBef>
                <a:spcPts val="0"/>
              </a:spcBef>
              <a:spcAft>
                <a:spcPts val="0"/>
              </a:spcAft>
              <a:buClr>
                <a:srgbClr val="FFFFFF"/>
              </a:buClr>
              <a:buSzPts val="2400"/>
              <a:buFont typeface="Calibri"/>
              <a:buNone/>
            </a:pPr>
            <a:r>
              <a:rPr b="1" i="0" lang="en-US" sz="2400" u="none" cap="none" strike="noStrike">
                <a:solidFill>
                  <a:srgbClr val="FFFFFF"/>
                </a:solidFill>
                <a:latin typeface="Calibri"/>
                <a:ea typeface="Calibri"/>
                <a:cs typeface="Calibri"/>
                <a:sym typeface="Calibri"/>
              </a:rPr>
              <a:t>Module 5 - How to combat digital overload as a parent</a:t>
            </a:r>
            <a:endParaRPr b="0" i="0" sz="2400" u="none" cap="none" strike="noStrike">
              <a:solidFill>
                <a:srgbClr val="000000"/>
              </a:solidFill>
              <a:latin typeface="Calibri"/>
              <a:ea typeface="Calibri"/>
              <a:cs typeface="Calibri"/>
              <a:sym typeface="Calibri"/>
            </a:endParaRPr>
          </a:p>
        </p:txBody>
      </p:sp>
      <p:sp>
        <p:nvSpPr>
          <p:cNvPr id="249" name="Google Shape;249;p1"/>
          <p:cNvSpPr txBox="1"/>
          <p:nvPr>
            <p:ph idx="2" type="body"/>
          </p:nvPr>
        </p:nvSpPr>
        <p:spPr>
          <a:xfrm>
            <a:off x="334224" y="2943349"/>
            <a:ext cx="4742402" cy="377101"/>
          </a:xfrm>
          <a:prstGeom prst="rect">
            <a:avLst/>
          </a:prstGeom>
          <a:noFill/>
          <a:ln>
            <a:noFill/>
          </a:ln>
        </p:spPr>
        <p:txBody>
          <a:bodyPr anchorCtr="0" anchor="t" bIns="45675" lIns="45675" spcFirstLastPara="1" rIns="45675" wrap="square" tIns="45675">
            <a:noAutofit/>
          </a:bodyPr>
          <a:lstStyle/>
          <a:p>
            <a:pPr indent="0" lvl="0" marL="0" rtl="0" algn="l">
              <a:lnSpc>
                <a:spcPct val="100000"/>
              </a:lnSpc>
              <a:spcBef>
                <a:spcPts val="0"/>
              </a:spcBef>
              <a:spcAft>
                <a:spcPts val="0"/>
              </a:spcAft>
              <a:buClr>
                <a:srgbClr val="FFFFFF"/>
              </a:buClr>
              <a:buSzPts val="2016"/>
              <a:buFont typeface="Calibri"/>
              <a:buNone/>
            </a:pPr>
            <a:r>
              <a:rPr b="1" lang="en-US" sz="2400">
                <a:solidFill>
                  <a:srgbClr val="FFFFFF"/>
                </a:solidFill>
                <a:latin typeface="Calibri"/>
                <a:ea typeface="Calibri"/>
                <a:cs typeface="Calibri"/>
                <a:sym typeface="Calibri"/>
              </a:rPr>
              <a:t>Training Course: Surviving Digital</a:t>
            </a:r>
            <a:endParaRPr sz="2400">
              <a:latin typeface="Calibri"/>
              <a:ea typeface="Calibri"/>
              <a:cs typeface="Calibri"/>
              <a:sym typeface="Calibri"/>
            </a:endParaRPr>
          </a:p>
        </p:txBody>
      </p:sp>
      <p:sp>
        <p:nvSpPr>
          <p:cNvPr id="250" name="Google Shape;250;p1"/>
          <p:cNvSpPr txBox="1"/>
          <p:nvPr>
            <p:ph idx="3" type="body"/>
          </p:nvPr>
        </p:nvSpPr>
        <p:spPr>
          <a:xfrm>
            <a:off x="7840716" y="5611393"/>
            <a:ext cx="3700103" cy="731141"/>
          </a:xfrm>
          <a:prstGeom prst="rect">
            <a:avLst/>
          </a:prstGeom>
          <a:noFill/>
          <a:ln>
            <a:noFill/>
          </a:ln>
        </p:spPr>
        <p:txBody>
          <a:bodyPr anchorCtr="0" anchor="ctr" bIns="45675" lIns="45675" spcFirstLastPara="1" rIns="45675" wrap="square" tIns="45675">
            <a:normAutofit/>
          </a:bodyPr>
          <a:lstStyle/>
          <a:p>
            <a:pPr indent="0" lvl="0" marL="0" rtl="0" algn="r">
              <a:lnSpc>
                <a:spcPct val="90000"/>
              </a:lnSpc>
              <a:spcBef>
                <a:spcPts val="0"/>
              </a:spcBef>
              <a:spcAft>
                <a:spcPts val="0"/>
              </a:spcAft>
              <a:buClr>
                <a:srgbClr val="FFFFFF"/>
              </a:buClr>
              <a:buSzPts val="2500"/>
              <a:buFont typeface="Calibri"/>
              <a:buNone/>
            </a:pPr>
            <a:r>
              <a:rPr b="1" lang="en-US" sz="2400">
                <a:solidFill>
                  <a:schemeClr val="lt1"/>
                </a:solidFill>
                <a:latin typeface="Calibri"/>
                <a:ea typeface="Calibri"/>
                <a:cs typeface="Calibri"/>
                <a:sym typeface="Calibri"/>
              </a:rPr>
              <a:t>www.survivingdigital.eu</a:t>
            </a:r>
            <a:endParaRPr b="1" sz="2400">
              <a:solidFill>
                <a:schemeClr val="lt1"/>
              </a:solidFill>
              <a:latin typeface="Calibri"/>
              <a:ea typeface="Calibri"/>
              <a:cs typeface="Calibri"/>
              <a:sym typeface="Calibri"/>
            </a:endParaRPr>
          </a:p>
        </p:txBody>
      </p:sp>
      <p:pic>
        <p:nvPicPr>
          <p:cNvPr descr="Google Shape;217;p1" id="251" name="Google Shape;251;p1"/>
          <p:cNvPicPr preferRelativeResize="0"/>
          <p:nvPr/>
        </p:nvPicPr>
        <p:blipFill rotWithShape="1">
          <a:blip r:embed="rId3">
            <a:alphaModFix/>
          </a:blip>
          <a:srcRect b="0" l="0" r="0" t="0"/>
          <a:stretch/>
        </p:blipFill>
        <p:spPr>
          <a:xfrm>
            <a:off x="5498324" y="500700"/>
            <a:ext cx="6351975" cy="4122976"/>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5" name="Shape 325"/>
        <p:cNvGrpSpPr/>
        <p:nvPr/>
      </p:nvGrpSpPr>
      <p:grpSpPr>
        <a:xfrm>
          <a:off x="0" y="0"/>
          <a:ext cx="0" cy="0"/>
          <a:chOff x="0" y="0"/>
          <a:chExt cx="0" cy="0"/>
        </a:xfrm>
      </p:grpSpPr>
      <p:sp>
        <p:nvSpPr>
          <p:cNvPr id="326" name="Google Shape;326;p10"/>
          <p:cNvSpPr txBox="1"/>
          <p:nvPr>
            <p:ph idx="1" type="body"/>
          </p:nvPr>
        </p:nvSpPr>
        <p:spPr>
          <a:xfrm>
            <a:off x="6350000" y="1835923"/>
            <a:ext cx="5254500" cy="4615802"/>
          </a:xfrm>
          <a:prstGeom prst="rect">
            <a:avLst/>
          </a:prstGeom>
          <a:noFill/>
          <a:ln>
            <a:noFill/>
          </a:ln>
        </p:spPr>
        <p:txBody>
          <a:bodyPr anchorCtr="0" anchor="t" bIns="45675" lIns="45675" spcFirstLastPara="1" rIns="45675" wrap="square" tIns="45675">
            <a:normAutofit/>
          </a:bodyPr>
          <a:lstStyle/>
          <a:p>
            <a:pPr indent="0" lvl="0" marL="0" rtl="0" algn="just">
              <a:lnSpc>
                <a:spcPct val="100000"/>
              </a:lnSpc>
              <a:spcBef>
                <a:spcPts val="0"/>
              </a:spcBef>
              <a:spcAft>
                <a:spcPts val="0"/>
              </a:spcAft>
              <a:buClr>
                <a:srgbClr val="FFFFFF"/>
              </a:buClr>
              <a:buSzPts val="1200"/>
              <a:buFont typeface="Calibri"/>
              <a:buNone/>
            </a:pPr>
            <a:r>
              <a:rPr b="1" lang="en-US" sz="1200" u="sng"/>
              <a:t>Primary School Children (6 years and over):</a:t>
            </a:r>
            <a:endParaRPr/>
          </a:p>
          <a:p>
            <a:pPr indent="0" lvl="0" marL="0" rtl="0" algn="just">
              <a:lnSpc>
                <a:spcPct val="100000"/>
              </a:lnSpc>
              <a:spcBef>
                <a:spcPts val="1000"/>
              </a:spcBef>
              <a:spcAft>
                <a:spcPts val="0"/>
              </a:spcAft>
              <a:buClr>
                <a:srgbClr val="FFFFFF"/>
              </a:buClr>
              <a:buSzPts val="1200"/>
              <a:buFont typeface="Calibri"/>
              <a:buNone/>
            </a:pPr>
            <a:r>
              <a:rPr lang="en-US" sz="1200"/>
              <a:t>Parents are advised to place limits on screen time for children aged 6 and older to ensure it doesn't interfere with sleep and physical activities.</a:t>
            </a:r>
            <a:endParaRPr/>
          </a:p>
          <a:p>
            <a:pPr indent="0" lvl="0" marL="0" rtl="0" algn="just">
              <a:lnSpc>
                <a:spcPct val="100000"/>
              </a:lnSpc>
              <a:spcBef>
                <a:spcPts val="1000"/>
              </a:spcBef>
              <a:spcAft>
                <a:spcPts val="0"/>
              </a:spcAft>
              <a:buClr>
                <a:srgbClr val="FFFFFF"/>
              </a:buClr>
              <a:buSzPts val="1200"/>
              <a:buFont typeface="Calibri"/>
              <a:buNone/>
            </a:pPr>
            <a:r>
              <a:rPr lang="en-US" sz="1200"/>
              <a:t>EU guidelines recommend as little screen time as possible, with a maximum of 60 minutes per day for primary school children.</a:t>
            </a:r>
            <a:endParaRPr/>
          </a:p>
          <a:p>
            <a:pPr indent="0" lvl="0" marL="0" rtl="0" algn="just">
              <a:lnSpc>
                <a:spcPct val="100000"/>
              </a:lnSpc>
              <a:spcBef>
                <a:spcPts val="1000"/>
              </a:spcBef>
              <a:spcAft>
                <a:spcPts val="0"/>
              </a:spcAft>
              <a:buClr>
                <a:srgbClr val="FFFFFF"/>
              </a:buClr>
              <a:buSzPts val="1200"/>
              <a:buFont typeface="Calibri"/>
              <a:buNone/>
            </a:pPr>
            <a:r>
              <a:rPr b="1" lang="en-US" sz="1200" u="sng"/>
              <a:t>Adolescents:</a:t>
            </a:r>
            <a:endParaRPr/>
          </a:p>
          <a:p>
            <a:pPr indent="0" lvl="0" marL="0" rtl="0" algn="just">
              <a:lnSpc>
                <a:spcPct val="100000"/>
              </a:lnSpc>
              <a:spcBef>
                <a:spcPts val="1000"/>
              </a:spcBef>
              <a:spcAft>
                <a:spcPts val="0"/>
              </a:spcAft>
              <a:buClr>
                <a:srgbClr val="FFFFFF"/>
              </a:buClr>
              <a:buSzPts val="1200"/>
              <a:buFont typeface="Calibri"/>
              <a:buNone/>
            </a:pPr>
            <a:r>
              <a:rPr lang="en-US" sz="1200"/>
              <a:t>For adolescents, it is recommended to limit recreational screen time to no more than 2 hours per day. Lower levels of screen time are associated with additional health benefits.</a:t>
            </a:r>
            <a:endParaRPr/>
          </a:p>
        </p:txBody>
      </p:sp>
      <p:sp>
        <p:nvSpPr>
          <p:cNvPr id="327" name="Google Shape;327;p10"/>
          <p:cNvSpPr txBox="1"/>
          <p:nvPr>
            <p:ph idx="3" type="body"/>
          </p:nvPr>
        </p:nvSpPr>
        <p:spPr>
          <a:xfrm>
            <a:off x="6461160" y="155139"/>
            <a:ext cx="5854393" cy="992653"/>
          </a:xfrm>
          <a:prstGeom prst="rect">
            <a:avLst/>
          </a:prstGeom>
          <a:noFill/>
          <a:ln>
            <a:noFill/>
          </a:ln>
        </p:spPr>
        <p:txBody>
          <a:bodyPr anchorCtr="0" anchor="t" bIns="45675" lIns="45675" spcFirstLastPara="1" rIns="45675" wrap="square" tIns="45675">
            <a:normAutofit/>
          </a:bodyPr>
          <a:lstStyle/>
          <a:p>
            <a:pPr indent="0" lvl="0" marL="0" rtl="0" algn="l">
              <a:lnSpc>
                <a:spcPct val="90000"/>
              </a:lnSpc>
              <a:spcBef>
                <a:spcPts val="0"/>
              </a:spcBef>
              <a:spcAft>
                <a:spcPts val="0"/>
              </a:spcAft>
              <a:buClr>
                <a:srgbClr val="00B6E6"/>
              </a:buClr>
              <a:buSzPts val="2400"/>
              <a:buFont typeface="Calibri"/>
              <a:buNone/>
            </a:pPr>
            <a:r>
              <a:rPr b="1" lang="en-US" sz="2400">
                <a:solidFill>
                  <a:srgbClr val="00B6E6"/>
                </a:solidFill>
                <a:latin typeface="Calibri"/>
                <a:ea typeface="Calibri"/>
                <a:cs typeface="Calibri"/>
                <a:sym typeface="Calibri"/>
              </a:rPr>
              <a:t>Screen Time Allowances</a:t>
            </a:r>
            <a:endParaRPr/>
          </a:p>
        </p:txBody>
      </p:sp>
      <p:pic>
        <p:nvPicPr>
          <p:cNvPr descr="Google Shape;292;p10" id="328" name="Google Shape;328;p10"/>
          <p:cNvPicPr preferRelativeResize="0"/>
          <p:nvPr>
            <p:ph idx="2" type="pic"/>
          </p:nvPr>
        </p:nvPicPr>
        <p:blipFill rotWithShape="1">
          <a:blip r:embed="rId3">
            <a:alphaModFix/>
          </a:blip>
          <a:srcRect b="0" l="18785" r="18785" t="0"/>
          <a:stretch/>
        </p:blipFill>
        <p:spPr>
          <a:xfrm>
            <a:off x="435468" y="406131"/>
            <a:ext cx="5660532" cy="6045738"/>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2" name="Shape 332"/>
        <p:cNvGrpSpPr/>
        <p:nvPr/>
      </p:nvGrpSpPr>
      <p:grpSpPr>
        <a:xfrm>
          <a:off x="0" y="0"/>
          <a:ext cx="0" cy="0"/>
          <a:chOff x="0" y="0"/>
          <a:chExt cx="0" cy="0"/>
        </a:xfrm>
      </p:grpSpPr>
      <p:sp>
        <p:nvSpPr>
          <p:cNvPr id="333" name="Google Shape;333;p11"/>
          <p:cNvSpPr txBox="1"/>
          <p:nvPr>
            <p:ph idx="1" type="body"/>
          </p:nvPr>
        </p:nvSpPr>
        <p:spPr>
          <a:xfrm>
            <a:off x="6461150" y="1502375"/>
            <a:ext cx="5365800" cy="4207800"/>
          </a:xfrm>
          <a:prstGeom prst="rect">
            <a:avLst/>
          </a:prstGeom>
          <a:noFill/>
          <a:ln>
            <a:noFill/>
          </a:ln>
        </p:spPr>
        <p:txBody>
          <a:bodyPr anchorCtr="0" anchor="t" bIns="45675" lIns="45675" spcFirstLastPara="1" rIns="45675" wrap="square" tIns="45675">
            <a:normAutofit/>
          </a:bodyPr>
          <a:lstStyle/>
          <a:p>
            <a:pPr indent="0" lvl="0" marL="0" rtl="0" algn="just">
              <a:lnSpc>
                <a:spcPct val="100000"/>
              </a:lnSpc>
              <a:spcBef>
                <a:spcPts val="0"/>
              </a:spcBef>
              <a:spcAft>
                <a:spcPts val="0"/>
              </a:spcAft>
              <a:buClr>
                <a:srgbClr val="FFFFFF"/>
              </a:buClr>
              <a:buSzPts val="1200"/>
              <a:buFont typeface="Calibri"/>
              <a:buNone/>
            </a:pPr>
            <a:r>
              <a:rPr lang="en-US" sz="1200"/>
              <a:t>As a parent, it's important to help your children navigate the digital world and manage digital overload. Here are 10 strategies to combat digital overload in children:</a:t>
            </a:r>
            <a:endParaRPr sz="1200"/>
          </a:p>
          <a:p>
            <a:pPr indent="0" lvl="0" marL="0" rtl="0" algn="just">
              <a:lnSpc>
                <a:spcPct val="100000"/>
              </a:lnSpc>
              <a:spcBef>
                <a:spcPts val="0"/>
              </a:spcBef>
              <a:spcAft>
                <a:spcPts val="0"/>
              </a:spcAft>
              <a:buClr>
                <a:srgbClr val="FFFFFF"/>
              </a:buClr>
              <a:buSzPts val="1200"/>
              <a:buFont typeface="Calibri"/>
              <a:buNone/>
            </a:pPr>
            <a:r>
              <a:t/>
            </a:r>
            <a:endParaRPr sz="1200"/>
          </a:p>
          <a:p>
            <a:pPr indent="228600" lvl="0" marL="0" rtl="0" algn="just">
              <a:lnSpc>
                <a:spcPct val="100000"/>
              </a:lnSpc>
              <a:spcBef>
                <a:spcPts val="1000"/>
              </a:spcBef>
              <a:spcAft>
                <a:spcPts val="0"/>
              </a:spcAft>
              <a:buClr>
                <a:srgbClr val="FFFFFF"/>
              </a:buClr>
              <a:buSzPts val="1200"/>
              <a:buFont typeface="Calibri"/>
              <a:buNone/>
            </a:pPr>
            <a:r>
              <a:rPr lang="en-US" sz="1200"/>
              <a:t>1.</a:t>
            </a:r>
            <a:r>
              <a:rPr b="1" lang="en-US" sz="1200">
                <a:solidFill>
                  <a:srgbClr val="24BAA2"/>
                </a:solidFill>
              </a:rPr>
              <a:t>Set clear boundaries: </a:t>
            </a:r>
            <a:r>
              <a:rPr lang="en-US" sz="1200"/>
              <a:t>Establish clear rules regarding screen time and device usage. Set limits on the amount of time your children can spend on screens each day and establish specific times when screens are off-limits, such as during meals or before bedtime.</a:t>
            </a:r>
            <a:endParaRPr sz="1200"/>
          </a:p>
          <a:p>
            <a:pPr indent="228600" lvl="0" marL="0" rtl="0" algn="just">
              <a:lnSpc>
                <a:spcPct val="100000"/>
              </a:lnSpc>
              <a:spcBef>
                <a:spcPts val="1000"/>
              </a:spcBef>
              <a:spcAft>
                <a:spcPts val="0"/>
              </a:spcAft>
              <a:buClr>
                <a:srgbClr val="FFFFFF"/>
              </a:buClr>
              <a:buSzPts val="1200"/>
              <a:buFont typeface="Calibri"/>
              <a:buNone/>
            </a:pPr>
            <a:r>
              <a:t/>
            </a:r>
            <a:endParaRPr sz="1200"/>
          </a:p>
          <a:p>
            <a:pPr indent="228600" lvl="0" marL="0" rtl="0" algn="just">
              <a:lnSpc>
                <a:spcPct val="90000"/>
              </a:lnSpc>
              <a:spcBef>
                <a:spcPts val="0"/>
              </a:spcBef>
              <a:spcAft>
                <a:spcPts val="0"/>
              </a:spcAft>
              <a:buClr>
                <a:srgbClr val="FFFFFF"/>
              </a:buClr>
              <a:buSzPts val="1200"/>
              <a:buFont typeface="Calibri"/>
              <a:buNone/>
            </a:pPr>
            <a:r>
              <a:rPr lang="en-US" sz="1200"/>
              <a:t>2. </a:t>
            </a:r>
            <a:r>
              <a:rPr b="1" lang="en-US" sz="1200">
                <a:solidFill>
                  <a:srgbClr val="24BAA2"/>
                </a:solidFill>
              </a:rPr>
              <a:t>Be a role model: </a:t>
            </a:r>
            <a:r>
              <a:rPr lang="en-US" sz="1200"/>
              <a:t>Children learn by observing their parents' behaviour. Be conscious of your own screen time habits and strive to model healthy digital behaviour. Limit your own screen time and engage in activities that don't involve screens, such as reading, exercising, or spending time outdoors.</a:t>
            </a:r>
            <a:endParaRPr sz="1200"/>
          </a:p>
          <a:p>
            <a:pPr indent="228600" lvl="0" marL="0" rtl="0" algn="just">
              <a:lnSpc>
                <a:spcPct val="90000"/>
              </a:lnSpc>
              <a:spcBef>
                <a:spcPts val="1000"/>
              </a:spcBef>
              <a:spcAft>
                <a:spcPts val="0"/>
              </a:spcAft>
              <a:buClr>
                <a:srgbClr val="FFFFFF"/>
              </a:buClr>
              <a:buSzPts val="1200"/>
              <a:buFont typeface="Calibri"/>
              <a:buNone/>
            </a:pPr>
            <a:r>
              <a:rPr lang="en-US" sz="1200"/>
              <a:t>3. </a:t>
            </a:r>
            <a:r>
              <a:rPr b="1" lang="en-US" sz="1200">
                <a:solidFill>
                  <a:srgbClr val="24BAA2"/>
                </a:solidFill>
              </a:rPr>
              <a:t>Encourage physical activity and hobbies: </a:t>
            </a:r>
            <a:r>
              <a:rPr lang="en-US" sz="1200"/>
              <a:t>Promote a balanced lifestyle by encouraging physical activity and engaging hobbies. Encourage your children to participate in sports, join clubs or organizations, pursue creative activities, or engage in outdoor play. This helps to reduce their dependence on screens and provides a healthier balance.</a:t>
            </a:r>
            <a:endParaRPr sz="1200"/>
          </a:p>
        </p:txBody>
      </p:sp>
      <p:sp>
        <p:nvSpPr>
          <p:cNvPr id="334" name="Google Shape;334;p11"/>
          <p:cNvSpPr txBox="1"/>
          <p:nvPr>
            <p:ph idx="3" type="body"/>
          </p:nvPr>
        </p:nvSpPr>
        <p:spPr>
          <a:xfrm>
            <a:off x="6461150" y="406122"/>
            <a:ext cx="5854501" cy="741602"/>
          </a:xfrm>
          <a:prstGeom prst="rect">
            <a:avLst/>
          </a:prstGeom>
          <a:noFill/>
          <a:ln>
            <a:noFill/>
          </a:ln>
        </p:spPr>
        <p:txBody>
          <a:bodyPr anchorCtr="0" anchor="t" bIns="45675" lIns="45675" spcFirstLastPara="1" rIns="45675" wrap="square" tIns="45675">
            <a:normAutofit/>
          </a:bodyPr>
          <a:lstStyle/>
          <a:p>
            <a:pPr indent="0" lvl="0" marL="0" rtl="0" algn="l">
              <a:lnSpc>
                <a:spcPct val="90000"/>
              </a:lnSpc>
              <a:spcBef>
                <a:spcPts val="0"/>
              </a:spcBef>
              <a:spcAft>
                <a:spcPts val="0"/>
              </a:spcAft>
              <a:buClr>
                <a:srgbClr val="00B6E6"/>
              </a:buClr>
              <a:buSzPts val="2400"/>
              <a:buFont typeface="Calibri"/>
              <a:buNone/>
            </a:pPr>
            <a:r>
              <a:rPr b="1" lang="en-US" sz="2400">
                <a:solidFill>
                  <a:srgbClr val="00B6E6"/>
                </a:solidFill>
                <a:latin typeface="Calibri"/>
                <a:ea typeface="Calibri"/>
                <a:cs typeface="Calibri"/>
                <a:sym typeface="Calibri"/>
              </a:rPr>
              <a:t>10 strategies to combat digital overload</a:t>
            </a:r>
            <a:endParaRPr/>
          </a:p>
        </p:txBody>
      </p:sp>
      <p:grpSp>
        <p:nvGrpSpPr>
          <p:cNvPr id="335" name="Google Shape;335;p11"/>
          <p:cNvGrpSpPr/>
          <p:nvPr/>
        </p:nvGrpSpPr>
        <p:grpSpPr>
          <a:xfrm>
            <a:off x="435467" y="406131"/>
            <a:ext cx="5660534" cy="6045739"/>
            <a:chOff x="-1" y="0"/>
            <a:chExt cx="5660532" cy="6045737"/>
          </a:xfrm>
        </p:grpSpPr>
        <p:sp>
          <p:nvSpPr>
            <p:cNvPr id="336" name="Google Shape;336;p11"/>
            <p:cNvSpPr/>
            <p:nvPr/>
          </p:nvSpPr>
          <p:spPr>
            <a:xfrm>
              <a:off x="0" y="0"/>
              <a:ext cx="5660531" cy="6045737"/>
            </a:xfrm>
            <a:prstGeom prst="rect">
              <a:avLst/>
            </a:prstGeom>
            <a:solidFill>
              <a:srgbClr val="F2F2F2"/>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chemeClr val="accent1"/>
                </a:buClr>
                <a:buSzPts val="1400"/>
                <a:buFont typeface="Arial"/>
                <a:buNone/>
              </a:pPr>
              <a:r>
                <a:t/>
              </a:r>
              <a:endParaRPr b="0" i="0" sz="1400" u="none" cap="none" strike="noStrike">
                <a:solidFill>
                  <a:schemeClr val="accent1"/>
                </a:solidFill>
                <a:latin typeface="Arial"/>
                <a:ea typeface="Arial"/>
                <a:cs typeface="Arial"/>
                <a:sym typeface="Arial"/>
              </a:endParaRPr>
            </a:p>
          </p:txBody>
        </p:sp>
        <p:pic>
          <p:nvPicPr>
            <p:cNvPr descr="image15.jpeg" id="337" name="Google Shape;337;p11"/>
            <p:cNvPicPr preferRelativeResize="0"/>
            <p:nvPr/>
          </p:nvPicPr>
          <p:blipFill rotWithShape="1">
            <a:blip r:embed="rId3">
              <a:alphaModFix/>
            </a:blip>
            <a:srcRect b="0" l="18785" r="18785" t="0"/>
            <a:stretch/>
          </p:blipFill>
          <p:spPr>
            <a:xfrm>
              <a:off x="-1" y="0"/>
              <a:ext cx="5660532" cy="6045737"/>
            </a:xfrm>
            <a:prstGeom prst="rect">
              <a:avLst/>
            </a:prstGeom>
            <a:noFill/>
            <a:ln>
              <a:noFill/>
            </a:ln>
          </p:spPr>
        </p:pic>
      </p:gr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1" name="Shape 341"/>
        <p:cNvGrpSpPr/>
        <p:nvPr/>
      </p:nvGrpSpPr>
      <p:grpSpPr>
        <a:xfrm>
          <a:off x="0" y="0"/>
          <a:ext cx="0" cy="0"/>
          <a:chOff x="0" y="0"/>
          <a:chExt cx="0" cy="0"/>
        </a:xfrm>
      </p:grpSpPr>
      <p:sp>
        <p:nvSpPr>
          <p:cNvPr id="342" name="Google Shape;342;p12"/>
          <p:cNvSpPr txBox="1"/>
          <p:nvPr>
            <p:ph idx="1" type="body"/>
          </p:nvPr>
        </p:nvSpPr>
        <p:spPr>
          <a:xfrm>
            <a:off x="6461150" y="1332525"/>
            <a:ext cx="5478600" cy="4377600"/>
          </a:xfrm>
          <a:prstGeom prst="rect">
            <a:avLst/>
          </a:prstGeom>
          <a:noFill/>
          <a:ln>
            <a:noFill/>
          </a:ln>
        </p:spPr>
        <p:txBody>
          <a:bodyPr anchorCtr="0" anchor="t" bIns="45675" lIns="45675" spcFirstLastPara="1" rIns="45675" wrap="square" tIns="45675">
            <a:normAutofit/>
          </a:bodyPr>
          <a:lstStyle/>
          <a:p>
            <a:pPr indent="0" lvl="0" marL="0" rtl="0" algn="just">
              <a:lnSpc>
                <a:spcPct val="100000"/>
              </a:lnSpc>
              <a:spcBef>
                <a:spcPts val="0"/>
              </a:spcBef>
              <a:spcAft>
                <a:spcPts val="0"/>
              </a:spcAft>
              <a:buClr>
                <a:srgbClr val="FFFFFF"/>
              </a:buClr>
              <a:buSzPts val="1200"/>
              <a:buFont typeface="Calibri"/>
              <a:buNone/>
            </a:pPr>
            <a:r>
              <a:rPr lang="en-US" sz="1200"/>
              <a:t>4. </a:t>
            </a:r>
            <a:r>
              <a:rPr b="1" lang="en-US" sz="1200">
                <a:solidFill>
                  <a:srgbClr val="24BAA2"/>
                </a:solidFill>
              </a:rPr>
              <a:t>Create tech-free zones: </a:t>
            </a:r>
            <a:r>
              <a:rPr lang="en-US" sz="1200"/>
              <a:t>Designate certain areas in your home as tech-free zones, such as the dinner table or bedrooms. This helps create boundaries and encourages face-to-face interactions and family bonding without the distraction of screens.</a:t>
            </a:r>
            <a:endParaRPr sz="1200"/>
          </a:p>
          <a:p>
            <a:pPr indent="0" lvl="0" marL="0" rtl="0" algn="just">
              <a:lnSpc>
                <a:spcPct val="100000"/>
              </a:lnSpc>
              <a:spcBef>
                <a:spcPts val="1000"/>
              </a:spcBef>
              <a:spcAft>
                <a:spcPts val="0"/>
              </a:spcAft>
              <a:buClr>
                <a:srgbClr val="FFFFFF"/>
              </a:buClr>
              <a:buSzPts val="1200"/>
              <a:buFont typeface="Calibri"/>
              <a:buNone/>
            </a:pPr>
            <a:r>
              <a:t/>
            </a:r>
            <a:endParaRPr sz="1200"/>
          </a:p>
          <a:p>
            <a:pPr indent="0" lvl="0" marL="0" rtl="0" algn="just">
              <a:lnSpc>
                <a:spcPct val="100000"/>
              </a:lnSpc>
              <a:spcBef>
                <a:spcPts val="1000"/>
              </a:spcBef>
              <a:spcAft>
                <a:spcPts val="0"/>
              </a:spcAft>
              <a:buClr>
                <a:srgbClr val="FFFFFF"/>
              </a:buClr>
              <a:buSzPts val="1200"/>
              <a:buFont typeface="Calibri"/>
              <a:buNone/>
            </a:pPr>
            <a:r>
              <a:rPr lang="en-US" sz="1200"/>
              <a:t>5. </a:t>
            </a:r>
            <a:r>
              <a:rPr b="1" lang="en-US" sz="1200">
                <a:solidFill>
                  <a:srgbClr val="24BAA2"/>
                </a:solidFill>
              </a:rPr>
              <a:t>Engage in quality family time: </a:t>
            </a:r>
            <a:r>
              <a:rPr lang="en-US" sz="1200"/>
              <a:t>Plan regular family activities that don't involve screens. This can include family outings, game nights, cooking together, or going for walks. These activities help foster connections, promote healthy communication, and reduce reliance on digital devices.</a:t>
            </a:r>
            <a:endParaRPr sz="1200"/>
          </a:p>
          <a:p>
            <a:pPr indent="0" lvl="0" marL="0" rtl="0" algn="just">
              <a:lnSpc>
                <a:spcPct val="100000"/>
              </a:lnSpc>
              <a:spcBef>
                <a:spcPts val="1000"/>
              </a:spcBef>
              <a:spcAft>
                <a:spcPts val="0"/>
              </a:spcAft>
              <a:buClr>
                <a:srgbClr val="FFFFFF"/>
              </a:buClr>
              <a:buSzPts val="1200"/>
              <a:buFont typeface="Calibri"/>
              <a:buNone/>
            </a:pPr>
            <a:r>
              <a:t/>
            </a:r>
            <a:endParaRPr sz="1200"/>
          </a:p>
          <a:p>
            <a:pPr indent="0" lvl="0" marL="0" rtl="0" algn="just">
              <a:lnSpc>
                <a:spcPct val="90000"/>
              </a:lnSpc>
              <a:spcBef>
                <a:spcPts val="0"/>
              </a:spcBef>
              <a:spcAft>
                <a:spcPts val="0"/>
              </a:spcAft>
              <a:buClr>
                <a:srgbClr val="FFFFFF"/>
              </a:buClr>
              <a:buSzPts val="1200"/>
              <a:buFont typeface="Calibri"/>
              <a:buNone/>
            </a:pPr>
            <a:r>
              <a:rPr lang="en-US" sz="1200"/>
              <a:t>6. </a:t>
            </a:r>
            <a:r>
              <a:rPr b="1" lang="en-US" sz="1200">
                <a:solidFill>
                  <a:srgbClr val="24BAA2"/>
                </a:solidFill>
              </a:rPr>
              <a:t>Encourage offline hobbies and interests: </a:t>
            </a:r>
            <a:r>
              <a:rPr lang="en-US" sz="1200"/>
              <a:t>Encourage your children to develop offline hobbies and interests that they can pursue outside of the digital realm. This could include reading books, playing musical instruments, engaging in arts and crafts, or exploring nature. Help them discover activities they enjoy and support their involvement in those pursuits.</a:t>
            </a:r>
            <a:endParaRPr sz="1200"/>
          </a:p>
          <a:p>
            <a:pPr indent="0" lvl="0" marL="0" rtl="0" algn="just">
              <a:lnSpc>
                <a:spcPct val="90000"/>
              </a:lnSpc>
              <a:spcBef>
                <a:spcPts val="1000"/>
              </a:spcBef>
              <a:spcAft>
                <a:spcPts val="0"/>
              </a:spcAft>
              <a:buClr>
                <a:srgbClr val="FFFFFF"/>
              </a:buClr>
              <a:buSzPts val="1200"/>
              <a:buFont typeface="Calibri"/>
              <a:buNone/>
            </a:pPr>
            <a:r>
              <a:rPr lang="en-US" sz="1200"/>
              <a:t>7. </a:t>
            </a:r>
            <a:r>
              <a:rPr b="1" lang="en-US" sz="1200">
                <a:solidFill>
                  <a:srgbClr val="24BAA2"/>
                </a:solidFill>
              </a:rPr>
              <a:t>Foster digital literacy and responsible online behavior: </a:t>
            </a:r>
            <a:r>
              <a:rPr lang="en-US" sz="1200"/>
              <a:t>Teach your children about the importance of responsible online behavior, such as being mindful of privacy, avoiding cyberbullying, and critically evaluating online information. Encourage them to use technology for learning, creativity, and connecting with others in positive ways.</a:t>
            </a:r>
            <a:endParaRPr sz="1200"/>
          </a:p>
        </p:txBody>
      </p:sp>
      <p:sp>
        <p:nvSpPr>
          <p:cNvPr id="343" name="Google Shape;343;p12"/>
          <p:cNvSpPr txBox="1"/>
          <p:nvPr>
            <p:ph idx="3" type="body"/>
          </p:nvPr>
        </p:nvSpPr>
        <p:spPr>
          <a:xfrm>
            <a:off x="6461150" y="406122"/>
            <a:ext cx="5854501" cy="741602"/>
          </a:xfrm>
          <a:prstGeom prst="rect">
            <a:avLst/>
          </a:prstGeom>
          <a:noFill/>
          <a:ln>
            <a:noFill/>
          </a:ln>
        </p:spPr>
        <p:txBody>
          <a:bodyPr anchorCtr="0" anchor="t" bIns="45675" lIns="45675" spcFirstLastPara="1" rIns="45675" wrap="square" tIns="45675">
            <a:normAutofit/>
          </a:bodyPr>
          <a:lstStyle/>
          <a:p>
            <a:pPr indent="0" lvl="0" marL="0" rtl="0" algn="l">
              <a:lnSpc>
                <a:spcPct val="90000"/>
              </a:lnSpc>
              <a:spcBef>
                <a:spcPts val="0"/>
              </a:spcBef>
              <a:spcAft>
                <a:spcPts val="0"/>
              </a:spcAft>
              <a:buClr>
                <a:srgbClr val="00B6E6"/>
              </a:buClr>
              <a:buSzPts val="2400"/>
              <a:buFont typeface="Calibri"/>
              <a:buNone/>
            </a:pPr>
            <a:r>
              <a:rPr b="1" lang="en-US" sz="2400">
                <a:solidFill>
                  <a:srgbClr val="00B6E6"/>
                </a:solidFill>
                <a:latin typeface="Calibri"/>
                <a:ea typeface="Calibri"/>
                <a:cs typeface="Calibri"/>
                <a:sym typeface="Calibri"/>
              </a:rPr>
              <a:t>10 strategies to combat digital overload</a:t>
            </a:r>
            <a:endParaRPr/>
          </a:p>
        </p:txBody>
      </p:sp>
      <p:grpSp>
        <p:nvGrpSpPr>
          <p:cNvPr id="344" name="Google Shape;344;p12"/>
          <p:cNvGrpSpPr/>
          <p:nvPr/>
        </p:nvGrpSpPr>
        <p:grpSpPr>
          <a:xfrm>
            <a:off x="435467" y="406131"/>
            <a:ext cx="5660534" cy="6045739"/>
            <a:chOff x="-1" y="0"/>
            <a:chExt cx="5660532" cy="6045737"/>
          </a:xfrm>
        </p:grpSpPr>
        <p:sp>
          <p:nvSpPr>
            <p:cNvPr id="345" name="Google Shape;345;p12"/>
            <p:cNvSpPr/>
            <p:nvPr/>
          </p:nvSpPr>
          <p:spPr>
            <a:xfrm>
              <a:off x="0" y="0"/>
              <a:ext cx="5660531" cy="6045737"/>
            </a:xfrm>
            <a:prstGeom prst="rect">
              <a:avLst/>
            </a:prstGeom>
            <a:solidFill>
              <a:srgbClr val="F2F2F2"/>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chemeClr val="accent1"/>
                </a:buClr>
                <a:buSzPts val="1400"/>
                <a:buFont typeface="Arial"/>
                <a:buNone/>
              </a:pPr>
              <a:r>
                <a:t/>
              </a:r>
              <a:endParaRPr b="0" i="0" sz="1400" u="none" cap="none" strike="noStrike">
                <a:solidFill>
                  <a:schemeClr val="accent1"/>
                </a:solidFill>
                <a:latin typeface="Arial"/>
                <a:ea typeface="Arial"/>
                <a:cs typeface="Arial"/>
                <a:sym typeface="Arial"/>
              </a:endParaRPr>
            </a:p>
          </p:txBody>
        </p:sp>
        <p:pic>
          <p:nvPicPr>
            <p:cNvPr descr="image11.jpeg" id="346" name="Google Shape;346;p12"/>
            <p:cNvPicPr preferRelativeResize="0"/>
            <p:nvPr/>
          </p:nvPicPr>
          <p:blipFill rotWithShape="1">
            <a:blip r:embed="rId3">
              <a:alphaModFix/>
            </a:blip>
            <a:srcRect b="0" l="18785" r="18785" t="0"/>
            <a:stretch/>
          </p:blipFill>
          <p:spPr>
            <a:xfrm>
              <a:off x="-1" y="0"/>
              <a:ext cx="5660532" cy="6045737"/>
            </a:xfrm>
            <a:prstGeom prst="rect">
              <a:avLst/>
            </a:prstGeom>
            <a:noFill/>
            <a:ln>
              <a:noFill/>
            </a:ln>
          </p:spPr>
        </p:pic>
      </p:gr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50" name="Shape 350"/>
        <p:cNvGrpSpPr/>
        <p:nvPr/>
      </p:nvGrpSpPr>
      <p:grpSpPr>
        <a:xfrm>
          <a:off x="0" y="0"/>
          <a:ext cx="0" cy="0"/>
          <a:chOff x="0" y="0"/>
          <a:chExt cx="0" cy="0"/>
        </a:xfrm>
      </p:grpSpPr>
      <p:sp>
        <p:nvSpPr>
          <p:cNvPr id="351" name="Google Shape;351;p13"/>
          <p:cNvSpPr txBox="1"/>
          <p:nvPr>
            <p:ph idx="1" type="body"/>
          </p:nvPr>
        </p:nvSpPr>
        <p:spPr>
          <a:xfrm>
            <a:off x="6461150" y="1332525"/>
            <a:ext cx="5365800" cy="4377600"/>
          </a:xfrm>
          <a:prstGeom prst="rect">
            <a:avLst/>
          </a:prstGeom>
          <a:noFill/>
          <a:ln>
            <a:noFill/>
          </a:ln>
        </p:spPr>
        <p:txBody>
          <a:bodyPr anchorCtr="0" anchor="t" bIns="45675" lIns="45675" spcFirstLastPara="1" rIns="45675" wrap="square" tIns="45675">
            <a:normAutofit/>
          </a:bodyPr>
          <a:lstStyle/>
          <a:p>
            <a:pPr indent="0" lvl="0" marL="0" rtl="0" algn="just">
              <a:lnSpc>
                <a:spcPct val="100000"/>
              </a:lnSpc>
              <a:spcBef>
                <a:spcPts val="0"/>
              </a:spcBef>
              <a:spcAft>
                <a:spcPts val="0"/>
              </a:spcAft>
              <a:buClr>
                <a:srgbClr val="FFFFFF"/>
              </a:buClr>
              <a:buSzPts val="1200"/>
              <a:buFont typeface="Calibri"/>
              <a:buNone/>
            </a:pPr>
            <a:r>
              <a:rPr lang="en-US" sz="1200"/>
              <a:t>8. </a:t>
            </a:r>
            <a:r>
              <a:rPr b="1" lang="en-US" sz="1200">
                <a:solidFill>
                  <a:srgbClr val="24BAA2"/>
                </a:solidFill>
              </a:rPr>
              <a:t>Utilize parental controls and monitoring tools: </a:t>
            </a:r>
            <a:r>
              <a:rPr lang="en-US" sz="1200"/>
              <a:t>Take advantage of parental control features and monitoring tools available on devices, apps, and web browsers. These tools can help you manage and limit your child's access to certain websites or apps, set time restrictions, and monitor their online activities.</a:t>
            </a:r>
            <a:endParaRPr sz="1200"/>
          </a:p>
          <a:p>
            <a:pPr indent="0" lvl="0" marL="0" rtl="0" algn="just">
              <a:lnSpc>
                <a:spcPct val="100000"/>
              </a:lnSpc>
              <a:spcBef>
                <a:spcPts val="1000"/>
              </a:spcBef>
              <a:spcAft>
                <a:spcPts val="0"/>
              </a:spcAft>
              <a:buClr>
                <a:srgbClr val="FFFFFF"/>
              </a:buClr>
              <a:buSzPts val="1200"/>
              <a:buFont typeface="Calibri"/>
              <a:buNone/>
            </a:pPr>
            <a:r>
              <a:rPr lang="en-US" sz="1200"/>
              <a:t>9. </a:t>
            </a:r>
            <a:r>
              <a:rPr b="1" lang="en-US" sz="1200">
                <a:solidFill>
                  <a:srgbClr val="24BAA2"/>
                </a:solidFill>
              </a:rPr>
              <a:t>Encourage offline social interactions: </a:t>
            </a:r>
            <a:r>
              <a:rPr lang="en-US" sz="1200"/>
              <a:t>Help your children build and maintain offline relationships by encouraging face-to-face social interactions. Arrange playdates, encourage participation in group activities or clubs, and support opportunities for your children to interact with their peers in person.</a:t>
            </a:r>
            <a:endParaRPr sz="1200"/>
          </a:p>
          <a:p>
            <a:pPr indent="0" lvl="0" marL="0" rtl="0" algn="just">
              <a:lnSpc>
                <a:spcPct val="100000"/>
              </a:lnSpc>
              <a:spcBef>
                <a:spcPts val="1000"/>
              </a:spcBef>
              <a:spcAft>
                <a:spcPts val="0"/>
              </a:spcAft>
              <a:buClr>
                <a:srgbClr val="FFFFFF"/>
              </a:buClr>
              <a:buSzPts val="1200"/>
              <a:buFont typeface="Calibri"/>
              <a:buNone/>
            </a:pPr>
            <a:r>
              <a:t/>
            </a:r>
            <a:endParaRPr sz="1200"/>
          </a:p>
          <a:p>
            <a:pPr indent="0" lvl="0" marL="0" rtl="0" algn="just">
              <a:lnSpc>
                <a:spcPct val="90000"/>
              </a:lnSpc>
              <a:spcBef>
                <a:spcPts val="0"/>
              </a:spcBef>
              <a:spcAft>
                <a:spcPts val="0"/>
              </a:spcAft>
              <a:buClr>
                <a:srgbClr val="FFFFFF"/>
              </a:buClr>
              <a:buSzPts val="1200"/>
              <a:buFont typeface="Calibri"/>
              <a:buNone/>
            </a:pPr>
            <a:r>
              <a:rPr lang="en-US" sz="1200"/>
              <a:t>10. </a:t>
            </a:r>
            <a:r>
              <a:rPr b="1" lang="en-US" sz="1200">
                <a:solidFill>
                  <a:srgbClr val="24BAA2"/>
                </a:solidFill>
              </a:rPr>
              <a:t>Communicate openly: </a:t>
            </a:r>
            <a:r>
              <a:rPr lang="en-US" sz="1200"/>
              <a:t>Maintain open lines of communication with your children about their digital experiences. Encourage them to share their concerns, challenges, and experiences online. Teach them about online safety, address any issues they may encounter, and guide them on how to handle digital overload effectively.</a:t>
            </a:r>
            <a:endParaRPr sz="1200"/>
          </a:p>
          <a:p>
            <a:pPr indent="0" lvl="0" marL="0" rtl="0" algn="just">
              <a:lnSpc>
                <a:spcPct val="90000"/>
              </a:lnSpc>
              <a:spcBef>
                <a:spcPts val="1000"/>
              </a:spcBef>
              <a:spcAft>
                <a:spcPts val="0"/>
              </a:spcAft>
              <a:buClr>
                <a:srgbClr val="FFFFFF"/>
              </a:buClr>
              <a:buSzPts val="1200"/>
              <a:buFont typeface="Calibri"/>
              <a:buNone/>
            </a:pPr>
            <a:r>
              <a:rPr lang="en-US" sz="1200"/>
              <a:t>Remember, every child is unique, so it's important to adapt these strategies to suit your child's age, maturity level, and individual needs. By promoting a healthy balance between the digital and offline worlds, you can help your children combat digital overload and develop healthy digital habits.</a:t>
            </a:r>
            <a:endParaRPr sz="1200"/>
          </a:p>
        </p:txBody>
      </p:sp>
      <p:sp>
        <p:nvSpPr>
          <p:cNvPr id="352" name="Google Shape;352;p13"/>
          <p:cNvSpPr txBox="1"/>
          <p:nvPr>
            <p:ph idx="3" type="body"/>
          </p:nvPr>
        </p:nvSpPr>
        <p:spPr>
          <a:xfrm>
            <a:off x="6461150" y="406122"/>
            <a:ext cx="5854501" cy="741602"/>
          </a:xfrm>
          <a:prstGeom prst="rect">
            <a:avLst/>
          </a:prstGeom>
          <a:noFill/>
          <a:ln>
            <a:noFill/>
          </a:ln>
        </p:spPr>
        <p:txBody>
          <a:bodyPr anchorCtr="0" anchor="t" bIns="45675" lIns="45675" spcFirstLastPara="1" rIns="45675" wrap="square" tIns="45675">
            <a:normAutofit/>
          </a:bodyPr>
          <a:lstStyle/>
          <a:p>
            <a:pPr indent="0" lvl="0" marL="0" rtl="0" algn="l">
              <a:lnSpc>
                <a:spcPct val="90000"/>
              </a:lnSpc>
              <a:spcBef>
                <a:spcPts val="0"/>
              </a:spcBef>
              <a:spcAft>
                <a:spcPts val="0"/>
              </a:spcAft>
              <a:buClr>
                <a:srgbClr val="00B6E6"/>
              </a:buClr>
              <a:buSzPts val="2400"/>
              <a:buFont typeface="Calibri"/>
              <a:buNone/>
            </a:pPr>
            <a:r>
              <a:rPr b="1" lang="en-US" sz="2400">
                <a:solidFill>
                  <a:srgbClr val="00B6E6"/>
                </a:solidFill>
                <a:latin typeface="Calibri"/>
                <a:ea typeface="Calibri"/>
                <a:cs typeface="Calibri"/>
                <a:sym typeface="Calibri"/>
              </a:rPr>
              <a:t>10 strategies to combat digital overload</a:t>
            </a:r>
            <a:endParaRPr/>
          </a:p>
        </p:txBody>
      </p:sp>
      <p:grpSp>
        <p:nvGrpSpPr>
          <p:cNvPr id="353" name="Google Shape;353;p13"/>
          <p:cNvGrpSpPr/>
          <p:nvPr/>
        </p:nvGrpSpPr>
        <p:grpSpPr>
          <a:xfrm>
            <a:off x="435467" y="406131"/>
            <a:ext cx="5660534" cy="6045739"/>
            <a:chOff x="-1" y="0"/>
            <a:chExt cx="5660532" cy="6045737"/>
          </a:xfrm>
        </p:grpSpPr>
        <p:sp>
          <p:nvSpPr>
            <p:cNvPr id="354" name="Google Shape;354;p13"/>
            <p:cNvSpPr/>
            <p:nvPr/>
          </p:nvSpPr>
          <p:spPr>
            <a:xfrm>
              <a:off x="0" y="0"/>
              <a:ext cx="5660531" cy="6045737"/>
            </a:xfrm>
            <a:prstGeom prst="rect">
              <a:avLst/>
            </a:prstGeom>
            <a:solidFill>
              <a:srgbClr val="F2F2F2"/>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chemeClr val="accent1"/>
                </a:buClr>
                <a:buSzPts val="1400"/>
                <a:buFont typeface="Arial"/>
                <a:buNone/>
              </a:pPr>
              <a:r>
                <a:t/>
              </a:r>
              <a:endParaRPr b="0" i="0" sz="1400" u="none" cap="none" strike="noStrike">
                <a:solidFill>
                  <a:schemeClr val="accent1"/>
                </a:solidFill>
                <a:latin typeface="Arial"/>
                <a:ea typeface="Arial"/>
                <a:cs typeface="Arial"/>
                <a:sym typeface="Arial"/>
              </a:endParaRPr>
            </a:p>
          </p:txBody>
        </p:sp>
        <p:pic>
          <p:nvPicPr>
            <p:cNvPr descr="image16.jpeg" id="355" name="Google Shape;355;p13"/>
            <p:cNvPicPr preferRelativeResize="0"/>
            <p:nvPr/>
          </p:nvPicPr>
          <p:blipFill rotWithShape="1">
            <a:blip r:embed="rId3">
              <a:alphaModFix/>
            </a:blip>
            <a:srcRect b="0" l="18785" r="18785" t="0"/>
            <a:stretch/>
          </p:blipFill>
          <p:spPr>
            <a:xfrm>
              <a:off x="-1" y="0"/>
              <a:ext cx="5660532" cy="6045737"/>
            </a:xfrm>
            <a:prstGeom prst="rect">
              <a:avLst/>
            </a:prstGeom>
            <a:noFill/>
            <a:ln>
              <a:noFill/>
            </a:ln>
          </p:spPr>
        </p:pic>
      </p:gr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59" name="Shape 359"/>
        <p:cNvGrpSpPr/>
        <p:nvPr/>
      </p:nvGrpSpPr>
      <p:grpSpPr>
        <a:xfrm>
          <a:off x="0" y="0"/>
          <a:ext cx="0" cy="0"/>
          <a:chOff x="0" y="0"/>
          <a:chExt cx="0" cy="0"/>
        </a:xfrm>
      </p:grpSpPr>
      <p:sp>
        <p:nvSpPr>
          <p:cNvPr id="360" name="Google Shape;360;p14"/>
          <p:cNvSpPr txBox="1"/>
          <p:nvPr>
            <p:ph idx="1" type="body"/>
          </p:nvPr>
        </p:nvSpPr>
        <p:spPr>
          <a:xfrm>
            <a:off x="605550" y="3869475"/>
            <a:ext cx="5837400" cy="1873501"/>
          </a:xfrm>
          <a:prstGeom prst="rect">
            <a:avLst/>
          </a:prstGeom>
          <a:noFill/>
          <a:ln>
            <a:noFill/>
          </a:ln>
        </p:spPr>
        <p:txBody>
          <a:bodyPr anchorCtr="0" anchor="ctr" bIns="45675" lIns="45675" spcFirstLastPara="1" rIns="45675" wrap="square" tIns="45675">
            <a:normAutofit/>
          </a:bodyPr>
          <a:lstStyle/>
          <a:p>
            <a:pPr indent="0" lvl="0" marL="0" rtl="0" algn="just">
              <a:lnSpc>
                <a:spcPct val="100000"/>
              </a:lnSpc>
              <a:spcBef>
                <a:spcPts val="0"/>
              </a:spcBef>
              <a:spcAft>
                <a:spcPts val="0"/>
              </a:spcAft>
              <a:buClr>
                <a:srgbClr val="FFFFFF"/>
              </a:buClr>
              <a:buSzPts val="1200"/>
              <a:buFont typeface="Calibri"/>
              <a:buNone/>
            </a:pPr>
            <a:r>
              <a:rPr lang="en-US" sz="1200"/>
              <a:t>Thank you for reading Module 4, and we hope you enjoyed it and learned some useful information. This module is part of the Surviving Digital Training Course, you can find the rest of the modules on our website. Be sure to keep up to date on the project by following us on our social media channels!</a:t>
            </a:r>
            <a:endParaRPr/>
          </a:p>
        </p:txBody>
      </p:sp>
      <p:sp>
        <p:nvSpPr>
          <p:cNvPr id="361" name="Google Shape;361;p14"/>
          <p:cNvSpPr txBox="1"/>
          <p:nvPr>
            <p:ph idx="2" type="body"/>
          </p:nvPr>
        </p:nvSpPr>
        <p:spPr>
          <a:xfrm>
            <a:off x="605555" y="2943922"/>
            <a:ext cx="3542700" cy="1054708"/>
          </a:xfrm>
          <a:prstGeom prst="rect">
            <a:avLst/>
          </a:prstGeom>
          <a:noFill/>
          <a:ln>
            <a:noFill/>
          </a:ln>
        </p:spPr>
        <p:txBody>
          <a:bodyPr anchorCtr="0" anchor="ctr" bIns="45675" lIns="45675" spcFirstLastPara="1" rIns="45675" wrap="square" tIns="45675">
            <a:normAutofit/>
          </a:bodyPr>
          <a:lstStyle/>
          <a:p>
            <a:pPr indent="0" lvl="0" marL="0" rtl="0" algn="l">
              <a:lnSpc>
                <a:spcPct val="90000"/>
              </a:lnSpc>
              <a:spcBef>
                <a:spcPts val="0"/>
              </a:spcBef>
              <a:spcAft>
                <a:spcPts val="0"/>
              </a:spcAft>
              <a:buClr>
                <a:srgbClr val="00B6E6"/>
              </a:buClr>
              <a:buSzPts val="2400"/>
              <a:buFont typeface="Calibri"/>
              <a:buNone/>
            </a:pPr>
            <a:r>
              <a:rPr b="1" lang="en-US" sz="2400">
                <a:solidFill>
                  <a:srgbClr val="00B6E6"/>
                </a:solidFill>
                <a:latin typeface="Calibri"/>
                <a:ea typeface="Calibri"/>
                <a:cs typeface="Calibri"/>
                <a:sym typeface="Calibri"/>
              </a:rPr>
              <a:t>End of module </a:t>
            </a:r>
            <a:endParaRPr/>
          </a:p>
        </p:txBody>
      </p:sp>
      <p:sp>
        <p:nvSpPr>
          <p:cNvPr id="362" name="Google Shape;362;p14"/>
          <p:cNvSpPr txBox="1"/>
          <p:nvPr>
            <p:ph idx="3" type="body"/>
          </p:nvPr>
        </p:nvSpPr>
        <p:spPr>
          <a:xfrm>
            <a:off x="6934623" y="5436563"/>
            <a:ext cx="4771006" cy="731141"/>
          </a:xfrm>
          <a:prstGeom prst="rect">
            <a:avLst/>
          </a:prstGeom>
          <a:noFill/>
          <a:ln>
            <a:noFill/>
          </a:ln>
        </p:spPr>
        <p:txBody>
          <a:bodyPr anchorCtr="0" anchor="ctr" bIns="45675" lIns="45675" spcFirstLastPara="1" rIns="45675" wrap="square" tIns="45675">
            <a:normAutofit/>
          </a:bodyPr>
          <a:lstStyle/>
          <a:p>
            <a:pPr indent="0" lvl="0" marL="0" rtl="0" algn="r">
              <a:lnSpc>
                <a:spcPct val="90000"/>
              </a:lnSpc>
              <a:spcBef>
                <a:spcPts val="0"/>
              </a:spcBef>
              <a:spcAft>
                <a:spcPts val="0"/>
              </a:spcAft>
              <a:buClr>
                <a:srgbClr val="FFFFFF"/>
              </a:buClr>
              <a:buSzPts val="2800"/>
              <a:buFont typeface="Calibri"/>
              <a:buNone/>
            </a:pPr>
            <a:r>
              <a:rPr b="1" lang="en-US" sz="2400">
                <a:solidFill>
                  <a:schemeClr val="lt1"/>
                </a:solidFill>
                <a:latin typeface="Calibri"/>
                <a:ea typeface="Calibri"/>
                <a:cs typeface="Calibri"/>
                <a:sym typeface="Calibri"/>
              </a:rPr>
              <a:t>www.survivingdigital.eu</a:t>
            </a:r>
            <a:endParaRPr b="1" sz="2400">
              <a:solidFill>
                <a:schemeClr val="lt1"/>
              </a:solidFill>
              <a:latin typeface="Calibri"/>
              <a:ea typeface="Calibri"/>
              <a:cs typeface="Calibri"/>
              <a:sym typeface="Calibri"/>
            </a:endParaRPr>
          </a:p>
        </p:txBody>
      </p:sp>
      <p:grpSp>
        <p:nvGrpSpPr>
          <p:cNvPr id="363" name="Google Shape;363;p14"/>
          <p:cNvGrpSpPr/>
          <p:nvPr/>
        </p:nvGrpSpPr>
        <p:grpSpPr>
          <a:xfrm>
            <a:off x="9120938" y="2107615"/>
            <a:ext cx="2584691" cy="436057"/>
            <a:chOff x="-2" y="-2"/>
            <a:chExt cx="2584690" cy="436056"/>
          </a:xfrm>
        </p:grpSpPr>
        <p:grpSp>
          <p:nvGrpSpPr>
            <p:cNvPr id="364" name="Google Shape;364;p14"/>
            <p:cNvGrpSpPr/>
            <p:nvPr/>
          </p:nvGrpSpPr>
          <p:grpSpPr>
            <a:xfrm>
              <a:off x="1611878" y="0"/>
              <a:ext cx="435732" cy="435731"/>
              <a:chOff x="0" y="0"/>
              <a:chExt cx="435731" cy="435730"/>
            </a:xfrm>
          </p:grpSpPr>
          <p:sp>
            <p:nvSpPr>
              <p:cNvPr id="365" name="Google Shape;365;p14"/>
              <p:cNvSpPr/>
              <p:nvPr/>
            </p:nvSpPr>
            <p:spPr>
              <a:xfrm>
                <a:off x="0" y="0"/>
                <a:ext cx="435731" cy="435730"/>
              </a:xfrm>
              <a:prstGeom prst="ellipse">
                <a:avLst/>
              </a:prstGeom>
              <a:solidFill>
                <a:srgbClr val="00B6E6"/>
              </a:solidFill>
              <a:ln>
                <a:noFill/>
              </a:ln>
            </p:spPr>
            <p:txBody>
              <a:bodyPr anchorCtr="0" anchor="ctr" bIns="0" lIns="0" spcFirstLastPara="1" rIns="0" wrap="square" tIns="0">
                <a:noAutofit/>
              </a:bodyPr>
              <a:lstStyle/>
              <a:p>
                <a:pPr indent="0" lvl="0" marL="0" marR="0" rtl="0" algn="l">
                  <a:lnSpc>
                    <a:spcPct val="100000"/>
                  </a:lnSpc>
                  <a:spcBef>
                    <a:spcPts val="0"/>
                  </a:spcBef>
                  <a:spcAft>
                    <a:spcPts val="0"/>
                  </a:spcAft>
                  <a:buClr>
                    <a:schemeClr val="accent1"/>
                  </a:buClr>
                  <a:buSzPts val="1400"/>
                  <a:buFont typeface="Calibri"/>
                  <a:buNone/>
                </a:pPr>
                <a:r>
                  <a:t/>
                </a:r>
                <a:endParaRPr b="0" i="0" sz="1400" u="none" cap="none" strike="noStrike">
                  <a:solidFill>
                    <a:schemeClr val="accent1"/>
                  </a:solidFill>
                  <a:latin typeface="Arial"/>
                  <a:ea typeface="Arial"/>
                  <a:cs typeface="Arial"/>
                  <a:sym typeface="Arial"/>
                </a:endParaRPr>
              </a:p>
            </p:txBody>
          </p:sp>
          <p:grpSp>
            <p:nvGrpSpPr>
              <p:cNvPr id="366" name="Google Shape;366;p14"/>
              <p:cNvGrpSpPr/>
              <p:nvPr/>
            </p:nvGrpSpPr>
            <p:grpSpPr>
              <a:xfrm>
                <a:off x="80691" y="80689"/>
                <a:ext cx="274350" cy="274351"/>
                <a:chOff x="0" y="-1"/>
                <a:chExt cx="274349" cy="274350"/>
              </a:xfrm>
            </p:grpSpPr>
            <p:sp>
              <p:nvSpPr>
                <p:cNvPr id="367" name="Google Shape;367;p14"/>
                <p:cNvSpPr/>
                <p:nvPr/>
              </p:nvSpPr>
              <p:spPr>
                <a:xfrm>
                  <a:off x="0" y="-1"/>
                  <a:ext cx="274349" cy="274350"/>
                </a:xfrm>
                <a:custGeom>
                  <a:rect b="b" l="l" r="r" t="t"/>
                  <a:pathLst>
                    <a:path extrusionOk="0" h="21600" w="21600">
                      <a:moveTo>
                        <a:pt x="10800" y="1957"/>
                      </a:moveTo>
                      <a:cubicBezTo>
                        <a:pt x="13672" y="1957"/>
                        <a:pt x="14027" y="1957"/>
                        <a:pt x="15171" y="2008"/>
                      </a:cubicBezTo>
                      <a:cubicBezTo>
                        <a:pt x="16213" y="2058"/>
                        <a:pt x="16797" y="2236"/>
                        <a:pt x="17178" y="2389"/>
                      </a:cubicBezTo>
                      <a:cubicBezTo>
                        <a:pt x="17687" y="2592"/>
                        <a:pt x="18042" y="2821"/>
                        <a:pt x="18424" y="3202"/>
                      </a:cubicBezTo>
                      <a:cubicBezTo>
                        <a:pt x="18805" y="3583"/>
                        <a:pt x="19033" y="3939"/>
                        <a:pt x="19237" y="4447"/>
                      </a:cubicBezTo>
                      <a:cubicBezTo>
                        <a:pt x="19389" y="4828"/>
                        <a:pt x="19567" y="5387"/>
                        <a:pt x="19618" y="6455"/>
                      </a:cubicBezTo>
                      <a:cubicBezTo>
                        <a:pt x="19669" y="7598"/>
                        <a:pt x="19669" y="7928"/>
                        <a:pt x="19669" y="10825"/>
                      </a:cubicBezTo>
                      <a:cubicBezTo>
                        <a:pt x="19669" y="13722"/>
                        <a:pt x="19669" y="14053"/>
                        <a:pt x="19618" y="15196"/>
                      </a:cubicBezTo>
                      <a:cubicBezTo>
                        <a:pt x="19567" y="16238"/>
                        <a:pt x="19389" y="16823"/>
                        <a:pt x="19237" y="17204"/>
                      </a:cubicBezTo>
                      <a:cubicBezTo>
                        <a:pt x="19033" y="17712"/>
                        <a:pt x="18805" y="18068"/>
                        <a:pt x="18424" y="18449"/>
                      </a:cubicBezTo>
                      <a:cubicBezTo>
                        <a:pt x="18042" y="18830"/>
                        <a:pt x="17687" y="19059"/>
                        <a:pt x="17178" y="19262"/>
                      </a:cubicBezTo>
                      <a:cubicBezTo>
                        <a:pt x="16797" y="19415"/>
                        <a:pt x="16238" y="19592"/>
                        <a:pt x="15171" y="19643"/>
                      </a:cubicBezTo>
                      <a:cubicBezTo>
                        <a:pt x="14027" y="19694"/>
                        <a:pt x="13697" y="19694"/>
                        <a:pt x="10800" y="19694"/>
                      </a:cubicBezTo>
                      <a:cubicBezTo>
                        <a:pt x="7903" y="19694"/>
                        <a:pt x="7573" y="19694"/>
                        <a:pt x="6429" y="19643"/>
                      </a:cubicBezTo>
                      <a:cubicBezTo>
                        <a:pt x="5387" y="19592"/>
                        <a:pt x="4803" y="19415"/>
                        <a:pt x="4422" y="19262"/>
                      </a:cubicBezTo>
                      <a:cubicBezTo>
                        <a:pt x="3913" y="19059"/>
                        <a:pt x="3558" y="18830"/>
                        <a:pt x="3176" y="18449"/>
                      </a:cubicBezTo>
                      <a:cubicBezTo>
                        <a:pt x="2795" y="18068"/>
                        <a:pt x="2567" y="17712"/>
                        <a:pt x="2363" y="17204"/>
                      </a:cubicBezTo>
                      <a:cubicBezTo>
                        <a:pt x="2211" y="16823"/>
                        <a:pt x="2033" y="16264"/>
                        <a:pt x="1982" y="15196"/>
                      </a:cubicBezTo>
                      <a:cubicBezTo>
                        <a:pt x="1931" y="14053"/>
                        <a:pt x="1931" y="13722"/>
                        <a:pt x="1931" y="10825"/>
                      </a:cubicBezTo>
                      <a:cubicBezTo>
                        <a:pt x="1931" y="7928"/>
                        <a:pt x="1931" y="7598"/>
                        <a:pt x="1982" y="6455"/>
                      </a:cubicBezTo>
                      <a:cubicBezTo>
                        <a:pt x="2033" y="5413"/>
                        <a:pt x="2211" y="4828"/>
                        <a:pt x="2363" y="4447"/>
                      </a:cubicBezTo>
                      <a:cubicBezTo>
                        <a:pt x="2567" y="3939"/>
                        <a:pt x="2795" y="3583"/>
                        <a:pt x="3176" y="3202"/>
                      </a:cubicBezTo>
                      <a:cubicBezTo>
                        <a:pt x="3558" y="2821"/>
                        <a:pt x="3913" y="2592"/>
                        <a:pt x="4422" y="2389"/>
                      </a:cubicBezTo>
                      <a:cubicBezTo>
                        <a:pt x="4803" y="2236"/>
                        <a:pt x="5362" y="2058"/>
                        <a:pt x="6429" y="2008"/>
                      </a:cubicBezTo>
                      <a:cubicBezTo>
                        <a:pt x="7573" y="1957"/>
                        <a:pt x="7903" y="1957"/>
                        <a:pt x="10800" y="1957"/>
                      </a:cubicBezTo>
                      <a:moveTo>
                        <a:pt x="10800" y="0"/>
                      </a:moveTo>
                      <a:cubicBezTo>
                        <a:pt x="7878" y="0"/>
                        <a:pt x="7496" y="0"/>
                        <a:pt x="6353" y="76"/>
                      </a:cubicBezTo>
                      <a:cubicBezTo>
                        <a:pt x="5209" y="127"/>
                        <a:pt x="4422" y="305"/>
                        <a:pt x="3736" y="584"/>
                      </a:cubicBezTo>
                      <a:cubicBezTo>
                        <a:pt x="3024" y="864"/>
                        <a:pt x="2414" y="1220"/>
                        <a:pt x="1830" y="1830"/>
                      </a:cubicBezTo>
                      <a:cubicBezTo>
                        <a:pt x="1220" y="2440"/>
                        <a:pt x="864" y="3024"/>
                        <a:pt x="584" y="3736"/>
                      </a:cubicBezTo>
                      <a:cubicBezTo>
                        <a:pt x="305" y="4422"/>
                        <a:pt x="127" y="5209"/>
                        <a:pt x="76" y="6353"/>
                      </a:cubicBezTo>
                      <a:cubicBezTo>
                        <a:pt x="25" y="7496"/>
                        <a:pt x="0" y="7878"/>
                        <a:pt x="0" y="10800"/>
                      </a:cubicBezTo>
                      <a:cubicBezTo>
                        <a:pt x="0" y="13722"/>
                        <a:pt x="0" y="14104"/>
                        <a:pt x="76" y="15247"/>
                      </a:cubicBezTo>
                      <a:cubicBezTo>
                        <a:pt x="127" y="16391"/>
                        <a:pt x="305" y="17178"/>
                        <a:pt x="584" y="17864"/>
                      </a:cubicBezTo>
                      <a:cubicBezTo>
                        <a:pt x="864" y="18576"/>
                        <a:pt x="1220" y="19186"/>
                        <a:pt x="1830" y="19770"/>
                      </a:cubicBezTo>
                      <a:cubicBezTo>
                        <a:pt x="2440" y="20380"/>
                        <a:pt x="3024" y="20736"/>
                        <a:pt x="3736" y="21016"/>
                      </a:cubicBezTo>
                      <a:cubicBezTo>
                        <a:pt x="4422" y="21295"/>
                        <a:pt x="5209" y="21473"/>
                        <a:pt x="6353" y="21524"/>
                      </a:cubicBezTo>
                      <a:cubicBezTo>
                        <a:pt x="7496" y="21575"/>
                        <a:pt x="7878" y="21600"/>
                        <a:pt x="10800" y="21600"/>
                      </a:cubicBezTo>
                      <a:cubicBezTo>
                        <a:pt x="13722" y="21600"/>
                        <a:pt x="14104" y="21600"/>
                        <a:pt x="15247" y="21524"/>
                      </a:cubicBezTo>
                      <a:cubicBezTo>
                        <a:pt x="16391" y="21473"/>
                        <a:pt x="17178" y="21295"/>
                        <a:pt x="17864" y="21016"/>
                      </a:cubicBezTo>
                      <a:cubicBezTo>
                        <a:pt x="18576" y="20736"/>
                        <a:pt x="19186" y="20380"/>
                        <a:pt x="19770" y="19770"/>
                      </a:cubicBezTo>
                      <a:cubicBezTo>
                        <a:pt x="20380" y="19160"/>
                        <a:pt x="20736" y="18576"/>
                        <a:pt x="21016" y="17864"/>
                      </a:cubicBezTo>
                      <a:cubicBezTo>
                        <a:pt x="21295" y="17178"/>
                        <a:pt x="21473" y="16391"/>
                        <a:pt x="21524" y="15247"/>
                      </a:cubicBezTo>
                      <a:cubicBezTo>
                        <a:pt x="21575" y="14104"/>
                        <a:pt x="21600" y="13722"/>
                        <a:pt x="21600" y="10800"/>
                      </a:cubicBezTo>
                      <a:cubicBezTo>
                        <a:pt x="21600" y="7878"/>
                        <a:pt x="21600" y="7496"/>
                        <a:pt x="21524" y="6353"/>
                      </a:cubicBezTo>
                      <a:cubicBezTo>
                        <a:pt x="21473" y="5209"/>
                        <a:pt x="21295" y="4422"/>
                        <a:pt x="21016" y="3736"/>
                      </a:cubicBezTo>
                      <a:cubicBezTo>
                        <a:pt x="20736" y="3024"/>
                        <a:pt x="20380" y="2414"/>
                        <a:pt x="19770" y="1830"/>
                      </a:cubicBezTo>
                      <a:cubicBezTo>
                        <a:pt x="19160" y="1220"/>
                        <a:pt x="18576" y="864"/>
                        <a:pt x="17864" y="584"/>
                      </a:cubicBezTo>
                      <a:cubicBezTo>
                        <a:pt x="17178" y="305"/>
                        <a:pt x="16391" y="127"/>
                        <a:pt x="15247" y="76"/>
                      </a:cubicBezTo>
                      <a:cubicBezTo>
                        <a:pt x="14104" y="25"/>
                        <a:pt x="13722" y="0"/>
                        <a:pt x="10800" y="0"/>
                      </a:cubicBezTo>
                      <a:close/>
                    </a:path>
                  </a:pathLst>
                </a:custGeom>
                <a:solidFill>
                  <a:srgbClr val="FFFFFF"/>
                </a:solidFill>
                <a:ln>
                  <a:noFill/>
                </a:ln>
              </p:spPr>
              <p:txBody>
                <a:bodyPr anchorCtr="0" anchor="ctr" bIns="0" lIns="0" spcFirstLastPara="1" rIns="0" wrap="square" tIns="0">
                  <a:noAutofit/>
                </a:bodyPr>
                <a:lstStyle/>
                <a:p>
                  <a:pPr indent="0" lvl="0" marL="0" marR="0" rtl="0" algn="l">
                    <a:lnSpc>
                      <a:spcPct val="100000"/>
                    </a:lnSpc>
                    <a:spcBef>
                      <a:spcPts val="0"/>
                    </a:spcBef>
                    <a:spcAft>
                      <a:spcPts val="0"/>
                    </a:spcAft>
                    <a:buClr>
                      <a:schemeClr val="accent1"/>
                    </a:buClr>
                    <a:buSzPts val="1400"/>
                    <a:buFont typeface="Calibri"/>
                    <a:buNone/>
                  </a:pPr>
                  <a:r>
                    <a:t/>
                  </a:r>
                  <a:endParaRPr b="0" i="0" sz="1400" u="none" cap="none" strike="noStrike">
                    <a:solidFill>
                      <a:schemeClr val="accent1"/>
                    </a:solidFill>
                    <a:latin typeface="Arial"/>
                    <a:ea typeface="Arial"/>
                    <a:cs typeface="Arial"/>
                    <a:sym typeface="Arial"/>
                  </a:endParaRPr>
                </a:p>
              </p:txBody>
            </p:sp>
            <p:sp>
              <p:nvSpPr>
                <p:cNvPr id="368" name="Google Shape;368;p14"/>
                <p:cNvSpPr/>
                <p:nvPr/>
              </p:nvSpPr>
              <p:spPr>
                <a:xfrm>
                  <a:off x="66811" y="66811"/>
                  <a:ext cx="140726" cy="140725"/>
                </a:xfrm>
                <a:custGeom>
                  <a:rect b="b" l="l" r="r" t="t"/>
                  <a:pathLst>
                    <a:path extrusionOk="0" h="21600" w="21600">
                      <a:moveTo>
                        <a:pt x="10800" y="0"/>
                      </a:moveTo>
                      <a:cubicBezTo>
                        <a:pt x="4805" y="0"/>
                        <a:pt x="0" y="4855"/>
                        <a:pt x="0" y="10800"/>
                      </a:cubicBezTo>
                      <a:cubicBezTo>
                        <a:pt x="0" y="16745"/>
                        <a:pt x="4855" y="21600"/>
                        <a:pt x="10800" y="21600"/>
                      </a:cubicBezTo>
                      <a:cubicBezTo>
                        <a:pt x="16745" y="21600"/>
                        <a:pt x="21600" y="16745"/>
                        <a:pt x="21600" y="10800"/>
                      </a:cubicBezTo>
                      <a:cubicBezTo>
                        <a:pt x="21600" y="4855"/>
                        <a:pt x="16745" y="0"/>
                        <a:pt x="10800" y="0"/>
                      </a:cubicBezTo>
                      <a:close/>
                      <a:moveTo>
                        <a:pt x="10800" y="17835"/>
                      </a:moveTo>
                      <a:cubicBezTo>
                        <a:pt x="6936" y="17835"/>
                        <a:pt x="3765" y="14714"/>
                        <a:pt x="3765" y="10800"/>
                      </a:cubicBezTo>
                      <a:cubicBezTo>
                        <a:pt x="3765" y="6886"/>
                        <a:pt x="6886" y="3765"/>
                        <a:pt x="10800" y="3765"/>
                      </a:cubicBezTo>
                      <a:cubicBezTo>
                        <a:pt x="14664" y="3765"/>
                        <a:pt x="17835" y="6886"/>
                        <a:pt x="17835" y="10800"/>
                      </a:cubicBezTo>
                      <a:cubicBezTo>
                        <a:pt x="17835" y="14714"/>
                        <a:pt x="14664" y="17835"/>
                        <a:pt x="10800" y="17835"/>
                      </a:cubicBezTo>
                      <a:close/>
                    </a:path>
                  </a:pathLst>
                </a:custGeom>
                <a:solidFill>
                  <a:srgbClr val="FFFFFF"/>
                </a:solidFill>
                <a:ln>
                  <a:noFill/>
                </a:ln>
              </p:spPr>
              <p:txBody>
                <a:bodyPr anchorCtr="0" anchor="ctr" bIns="0" lIns="0" spcFirstLastPara="1" rIns="0" wrap="square" tIns="0">
                  <a:noAutofit/>
                </a:bodyPr>
                <a:lstStyle/>
                <a:p>
                  <a:pPr indent="0" lvl="0" marL="0" marR="0" rtl="0" algn="l">
                    <a:lnSpc>
                      <a:spcPct val="100000"/>
                    </a:lnSpc>
                    <a:spcBef>
                      <a:spcPts val="0"/>
                    </a:spcBef>
                    <a:spcAft>
                      <a:spcPts val="0"/>
                    </a:spcAft>
                    <a:buClr>
                      <a:schemeClr val="accent1"/>
                    </a:buClr>
                    <a:buSzPts val="1400"/>
                    <a:buFont typeface="Calibri"/>
                    <a:buNone/>
                  </a:pPr>
                  <a:r>
                    <a:t/>
                  </a:r>
                  <a:endParaRPr b="0" i="0" sz="1400" u="none" cap="none" strike="noStrike">
                    <a:solidFill>
                      <a:schemeClr val="accent1"/>
                    </a:solidFill>
                    <a:latin typeface="Arial"/>
                    <a:ea typeface="Arial"/>
                    <a:cs typeface="Arial"/>
                    <a:sym typeface="Arial"/>
                  </a:endParaRPr>
                </a:p>
              </p:txBody>
            </p:sp>
            <p:sp>
              <p:nvSpPr>
                <p:cNvPr id="369" name="Google Shape;369;p14"/>
                <p:cNvSpPr/>
                <p:nvPr/>
              </p:nvSpPr>
              <p:spPr>
                <a:xfrm>
                  <a:off x="193980" y="47446"/>
                  <a:ext cx="32923" cy="32922"/>
                </a:xfrm>
                <a:prstGeom prst="ellipse">
                  <a:avLst/>
                </a:prstGeom>
                <a:solidFill>
                  <a:srgbClr val="FFFFFF"/>
                </a:solidFill>
                <a:ln>
                  <a:noFill/>
                </a:ln>
              </p:spPr>
              <p:txBody>
                <a:bodyPr anchorCtr="0" anchor="ctr" bIns="0" lIns="0" spcFirstLastPara="1" rIns="0" wrap="square" tIns="0">
                  <a:noAutofit/>
                </a:bodyPr>
                <a:lstStyle/>
                <a:p>
                  <a:pPr indent="0" lvl="0" marL="0" marR="0" rtl="0" algn="l">
                    <a:lnSpc>
                      <a:spcPct val="100000"/>
                    </a:lnSpc>
                    <a:spcBef>
                      <a:spcPts val="0"/>
                    </a:spcBef>
                    <a:spcAft>
                      <a:spcPts val="0"/>
                    </a:spcAft>
                    <a:buClr>
                      <a:schemeClr val="accent1"/>
                    </a:buClr>
                    <a:buSzPts val="1400"/>
                    <a:buFont typeface="Calibri"/>
                    <a:buNone/>
                  </a:pPr>
                  <a:r>
                    <a:t/>
                  </a:r>
                  <a:endParaRPr b="0" i="0" sz="1400" u="none" cap="none" strike="noStrike">
                    <a:solidFill>
                      <a:schemeClr val="accent1"/>
                    </a:solidFill>
                    <a:latin typeface="Arial"/>
                    <a:ea typeface="Arial"/>
                    <a:cs typeface="Arial"/>
                    <a:sym typeface="Arial"/>
                  </a:endParaRPr>
                </a:p>
              </p:txBody>
            </p:sp>
          </p:grpSp>
        </p:grpSp>
        <p:grpSp>
          <p:nvGrpSpPr>
            <p:cNvPr id="370" name="Google Shape;370;p14"/>
            <p:cNvGrpSpPr/>
            <p:nvPr/>
          </p:nvGrpSpPr>
          <p:grpSpPr>
            <a:xfrm>
              <a:off x="537076" y="0"/>
              <a:ext cx="435733" cy="435731"/>
              <a:chOff x="0" y="0"/>
              <a:chExt cx="435731" cy="435730"/>
            </a:xfrm>
          </p:grpSpPr>
          <p:sp>
            <p:nvSpPr>
              <p:cNvPr id="371" name="Google Shape;371;p14"/>
              <p:cNvSpPr/>
              <p:nvPr/>
            </p:nvSpPr>
            <p:spPr>
              <a:xfrm>
                <a:off x="0" y="0"/>
                <a:ext cx="435731" cy="435730"/>
              </a:xfrm>
              <a:prstGeom prst="ellipse">
                <a:avLst/>
              </a:prstGeom>
              <a:solidFill>
                <a:srgbClr val="00B6E6"/>
              </a:solidFill>
              <a:ln>
                <a:noFill/>
              </a:ln>
            </p:spPr>
            <p:txBody>
              <a:bodyPr anchorCtr="0" anchor="ctr" bIns="0" lIns="0" spcFirstLastPara="1" rIns="0" wrap="square" tIns="0">
                <a:noAutofit/>
              </a:bodyPr>
              <a:lstStyle/>
              <a:p>
                <a:pPr indent="0" lvl="0" marL="0" marR="0" rtl="0" algn="l">
                  <a:lnSpc>
                    <a:spcPct val="100000"/>
                  </a:lnSpc>
                  <a:spcBef>
                    <a:spcPts val="0"/>
                  </a:spcBef>
                  <a:spcAft>
                    <a:spcPts val="0"/>
                  </a:spcAft>
                  <a:buClr>
                    <a:schemeClr val="accent1"/>
                  </a:buClr>
                  <a:buSzPts val="1400"/>
                  <a:buFont typeface="Calibri"/>
                  <a:buNone/>
                </a:pPr>
                <a:r>
                  <a:t/>
                </a:r>
                <a:endParaRPr b="0" i="0" sz="1400" u="none" cap="none" strike="noStrike">
                  <a:solidFill>
                    <a:schemeClr val="accent1"/>
                  </a:solidFill>
                  <a:latin typeface="Arial"/>
                  <a:ea typeface="Arial"/>
                  <a:cs typeface="Arial"/>
                  <a:sym typeface="Arial"/>
                </a:endParaRPr>
              </a:p>
            </p:txBody>
          </p:sp>
          <p:sp>
            <p:nvSpPr>
              <p:cNvPr id="372" name="Google Shape;372;p14"/>
              <p:cNvSpPr/>
              <p:nvPr/>
            </p:nvSpPr>
            <p:spPr>
              <a:xfrm>
                <a:off x="85209" y="114257"/>
                <a:ext cx="281773" cy="229163"/>
              </a:xfrm>
              <a:custGeom>
                <a:rect b="b" l="l" r="r" t="t"/>
                <a:pathLst>
                  <a:path extrusionOk="0" h="21600" w="21600">
                    <a:moveTo>
                      <a:pt x="6804" y="21600"/>
                    </a:moveTo>
                    <a:cubicBezTo>
                      <a:pt x="14969" y="21600"/>
                      <a:pt x="19423" y="13295"/>
                      <a:pt x="19423" y="6085"/>
                    </a:cubicBezTo>
                    <a:cubicBezTo>
                      <a:pt x="19423" y="5841"/>
                      <a:pt x="19423" y="5628"/>
                      <a:pt x="19398" y="5385"/>
                    </a:cubicBezTo>
                    <a:cubicBezTo>
                      <a:pt x="20264" y="4624"/>
                      <a:pt x="21006" y="3651"/>
                      <a:pt x="21600" y="2556"/>
                    </a:cubicBezTo>
                    <a:cubicBezTo>
                      <a:pt x="20808" y="2981"/>
                      <a:pt x="19942" y="3286"/>
                      <a:pt x="19052" y="3407"/>
                    </a:cubicBezTo>
                    <a:cubicBezTo>
                      <a:pt x="19967" y="2738"/>
                      <a:pt x="20660" y="1673"/>
                      <a:pt x="21006" y="396"/>
                    </a:cubicBezTo>
                    <a:cubicBezTo>
                      <a:pt x="20140" y="1034"/>
                      <a:pt x="19200" y="1460"/>
                      <a:pt x="18186" y="1734"/>
                    </a:cubicBezTo>
                    <a:cubicBezTo>
                      <a:pt x="17369" y="669"/>
                      <a:pt x="16231" y="0"/>
                      <a:pt x="14944" y="0"/>
                    </a:cubicBezTo>
                    <a:cubicBezTo>
                      <a:pt x="12495" y="0"/>
                      <a:pt x="10515" y="2434"/>
                      <a:pt x="10515" y="5446"/>
                    </a:cubicBezTo>
                    <a:cubicBezTo>
                      <a:pt x="10515" y="5872"/>
                      <a:pt x="10565" y="6297"/>
                      <a:pt x="10639" y="6693"/>
                    </a:cubicBezTo>
                    <a:cubicBezTo>
                      <a:pt x="6953" y="6480"/>
                      <a:pt x="3687" y="4290"/>
                      <a:pt x="1509" y="1004"/>
                    </a:cubicBezTo>
                    <a:cubicBezTo>
                      <a:pt x="1138" y="1795"/>
                      <a:pt x="915" y="2738"/>
                      <a:pt x="915" y="3742"/>
                    </a:cubicBezTo>
                    <a:cubicBezTo>
                      <a:pt x="915" y="5628"/>
                      <a:pt x="1707" y="7301"/>
                      <a:pt x="2895" y="8275"/>
                    </a:cubicBezTo>
                    <a:cubicBezTo>
                      <a:pt x="2177" y="8245"/>
                      <a:pt x="1485" y="8001"/>
                      <a:pt x="891" y="7606"/>
                    </a:cubicBezTo>
                    <a:cubicBezTo>
                      <a:pt x="891" y="7636"/>
                      <a:pt x="891" y="7636"/>
                      <a:pt x="891" y="7666"/>
                    </a:cubicBezTo>
                    <a:cubicBezTo>
                      <a:pt x="891" y="10313"/>
                      <a:pt x="2425" y="12504"/>
                      <a:pt x="4454" y="13021"/>
                    </a:cubicBezTo>
                    <a:cubicBezTo>
                      <a:pt x="4082" y="13143"/>
                      <a:pt x="3687" y="13203"/>
                      <a:pt x="3291" y="13203"/>
                    </a:cubicBezTo>
                    <a:cubicBezTo>
                      <a:pt x="2994" y="13203"/>
                      <a:pt x="2722" y="13173"/>
                      <a:pt x="2449" y="13112"/>
                    </a:cubicBezTo>
                    <a:cubicBezTo>
                      <a:pt x="3019" y="15272"/>
                      <a:pt x="4652" y="16854"/>
                      <a:pt x="6581" y="16884"/>
                    </a:cubicBezTo>
                    <a:cubicBezTo>
                      <a:pt x="5072" y="18345"/>
                      <a:pt x="3142" y="19227"/>
                      <a:pt x="1064" y="19227"/>
                    </a:cubicBezTo>
                    <a:cubicBezTo>
                      <a:pt x="718" y="19227"/>
                      <a:pt x="346" y="19197"/>
                      <a:pt x="0" y="19166"/>
                    </a:cubicBezTo>
                    <a:cubicBezTo>
                      <a:pt x="1979" y="20687"/>
                      <a:pt x="4305" y="21600"/>
                      <a:pt x="6804" y="21600"/>
                    </a:cubicBezTo>
                  </a:path>
                </a:pathLst>
              </a:custGeom>
              <a:solidFill>
                <a:srgbClr val="FFFFFF"/>
              </a:solidFill>
              <a:ln>
                <a:noFill/>
              </a:ln>
            </p:spPr>
            <p:txBody>
              <a:bodyPr anchorCtr="0" anchor="ctr" bIns="0" lIns="0" spcFirstLastPara="1" rIns="0" wrap="square" tIns="0">
                <a:noAutofit/>
              </a:bodyPr>
              <a:lstStyle/>
              <a:p>
                <a:pPr indent="0" lvl="0" marL="0" marR="0" rtl="0" algn="l">
                  <a:lnSpc>
                    <a:spcPct val="100000"/>
                  </a:lnSpc>
                  <a:spcBef>
                    <a:spcPts val="0"/>
                  </a:spcBef>
                  <a:spcAft>
                    <a:spcPts val="0"/>
                  </a:spcAft>
                  <a:buClr>
                    <a:schemeClr val="accent1"/>
                  </a:buClr>
                  <a:buSzPts val="1400"/>
                  <a:buFont typeface="Calibri"/>
                  <a:buNone/>
                </a:pPr>
                <a:r>
                  <a:t/>
                </a:r>
                <a:endParaRPr b="0" i="0" sz="1400" u="none" cap="none" strike="noStrike">
                  <a:solidFill>
                    <a:schemeClr val="accent1"/>
                  </a:solidFill>
                  <a:latin typeface="Arial"/>
                  <a:ea typeface="Arial"/>
                  <a:cs typeface="Arial"/>
                  <a:sym typeface="Arial"/>
                </a:endParaRPr>
              </a:p>
            </p:txBody>
          </p:sp>
        </p:grpSp>
        <p:grpSp>
          <p:nvGrpSpPr>
            <p:cNvPr id="373" name="Google Shape;373;p14"/>
            <p:cNvGrpSpPr/>
            <p:nvPr/>
          </p:nvGrpSpPr>
          <p:grpSpPr>
            <a:xfrm>
              <a:off x="2148955" y="0"/>
              <a:ext cx="435733" cy="435731"/>
              <a:chOff x="-1" y="0"/>
              <a:chExt cx="435732" cy="435730"/>
            </a:xfrm>
          </p:grpSpPr>
          <p:sp>
            <p:nvSpPr>
              <p:cNvPr id="374" name="Google Shape;374;p14"/>
              <p:cNvSpPr/>
              <p:nvPr/>
            </p:nvSpPr>
            <p:spPr>
              <a:xfrm>
                <a:off x="-1" y="0"/>
                <a:ext cx="435732" cy="435730"/>
              </a:xfrm>
              <a:prstGeom prst="ellipse">
                <a:avLst/>
              </a:prstGeom>
              <a:solidFill>
                <a:srgbClr val="00B6E6"/>
              </a:solidFill>
              <a:ln>
                <a:noFill/>
              </a:ln>
            </p:spPr>
            <p:txBody>
              <a:bodyPr anchorCtr="0" anchor="ctr" bIns="0" lIns="0" spcFirstLastPara="1" rIns="0" wrap="square" tIns="0">
                <a:noAutofit/>
              </a:bodyPr>
              <a:lstStyle/>
              <a:p>
                <a:pPr indent="0" lvl="0" marL="0" marR="0" rtl="0" algn="l">
                  <a:lnSpc>
                    <a:spcPct val="100000"/>
                  </a:lnSpc>
                  <a:spcBef>
                    <a:spcPts val="0"/>
                  </a:spcBef>
                  <a:spcAft>
                    <a:spcPts val="0"/>
                  </a:spcAft>
                  <a:buClr>
                    <a:schemeClr val="accent1"/>
                  </a:buClr>
                  <a:buSzPts val="1400"/>
                  <a:buFont typeface="Calibri"/>
                  <a:buNone/>
                </a:pPr>
                <a:r>
                  <a:t/>
                </a:r>
                <a:endParaRPr b="0" i="0" sz="1400" u="none" cap="none" strike="noStrike">
                  <a:solidFill>
                    <a:schemeClr val="accent1"/>
                  </a:solidFill>
                  <a:latin typeface="Arial"/>
                  <a:ea typeface="Arial"/>
                  <a:cs typeface="Arial"/>
                  <a:sym typeface="Arial"/>
                </a:endParaRPr>
              </a:p>
            </p:txBody>
          </p:sp>
          <p:sp>
            <p:nvSpPr>
              <p:cNvPr id="375" name="Google Shape;375;p14"/>
              <p:cNvSpPr/>
              <p:nvPr/>
            </p:nvSpPr>
            <p:spPr>
              <a:xfrm>
                <a:off x="72298" y="116194"/>
                <a:ext cx="291134" cy="203987"/>
              </a:xfrm>
              <a:custGeom>
                <a:rect b="b" l="l" r="r" t="t"/>
                <a:pathLst>
                  <a:path extrusionOk="0" h="21600" w="21600">
                    <a:moveTo>
                      <a:pt x="21145" y="3384"/>
                    </a:moveTo>
                    <a:cubicBezTo>
                      <a:pt x="20906" y="2051"/>
                      <a:pt x="20163" y="1025"/>
                      <a:pt x="19229" y="649"/>
                    </a:cubicBezTo>
                    <a:cubicBezTo>
                      <a:pt x="17553" y="0"/>
                      <a:pt x="10800" y="0"/>
                      <a:pt x="10800" y="0"/>
                    </a:cubicBezTo>
                    <a:cubicBezTo>
                      <a:pt x="10800" y="0"/>
                      <a:pt x="4071" y="0"/>
                      <a:pt x="2371" y="649"/>
                    </a:cubicBezTo>
                    <a:cubicBezTo>
                      <a:pt x="1437" y="991"/>
                      <a:pt x="718" y="2051"/>
                      <a:pt x="455" y="3384"/>
                    </a:cubicBezTo>
                    <a:cubicBezTo>
                      <a:pt x="0" y="5776"/>
                      <a:pt x="0" y="10800"/>
                      <a:pt x="0" y="10800"/>
                    </a:cubicBezTo>
                    <a:cubicBezTo>
                      <a:pt x="0" y="10800"/>
                      <a:pt x="0" y="15790"/>
                      <a:pt x="455" y="18216"/>
                    </a:cubicBezTo>
                    <a:cubicBezTo>
                      <a:pt x="694" y="19549"/>
                      <a:pt x="1437" y="20575"/>
                      <a:pt x="2371" y="20951"/>
                    </a:cubicBezTo>
                    <a:cubicBezTo>
                      <a:pt x="4047" y="21600"/>
                      <a:pt x="10800" y="21600"/>
                      <a:pt x="10800" y="21600"/>
                    </a:cubicBezTo>
                    <a:cubicBezTo>
                      <a:pt x="10800" y="21600"/>
                      <a:pt x="17529" y="21600"/>
                      <a:pt x="19229" y="20951"/>
                    </a:cubicBezTo>
                    <a:cubicBezTo>
                      <a:pt x="20163" y="20609"/>
                      <a:pt x="20882" y="19549"/>
                      <a:pt x="21145" y="18216"/>
                    </a:cubicBezTo>
                    <a:cubicBezTo>
                      <a:pt x="21600" y="15824"/>
                      <a:pt x="21600" y="10800"/>
                      <a:pt x="21600" y="10800"/>
                    </a:cubicBezTo>
                    <a:cubicBezTo>
                      <a:pt x="21600" y="10800"/>
                      <a:pt x="21576" y="5776"/>
                      <a:pt x="21145" y="3384"/>
                    </a:cubicBezTo>
                    <a:close/>
                    <a:moveTo>
                      <a:pt x="8645" y="15380"/>
                    </a:moveTo>
                    <a:lnTo>
                      <a:pt x="8645" y="6152"/>
                    </a:lnTo>
                    <a:lnTo>
                      <a:pt x="14248" y="10766"/>
                    </a:lnTo>
                    <a:lnTo>
                      <a:pt x="8645" y="15380"/>
                    </a:lnTo>
                    <a:close/>
                  </a:path>
                </a:pathLst>
              </a:custGeom>
              <a:solidFill>
                <a:srgbClr val="FFFFFF"/>
              </a:solidFill>
              <a:ln>
                <a:noFill/>
              </a:ln>
            </p:spPr>
            <p:txBody>
              <a:bodyPr anchorCtr="0" anchor="ctr" bIns="0" lIns="0" spcFirstLastPara="1" rIns="0" wrap="square" tIns="0">
                <a:noAutofit/>
              </a:bodyPr>
              <a:lstStyle/>
              <a:p>
                <a:pPr indent="0" lvl="0" marL="0" marR="0" rtl="0" algn="l">
                  <a:lnSpc>
                    <a:spcPct val="100000"/>
                  </a:lnSpc>
                  <a:spcBef>
                    <a:spcPts val="0"/>
                  </a:spcBef>
                  <a:spcAft>
                    <a:spcPts val="0"/>
                  </a:spcAft>
                  <a:buClr>
                    <a:schemeClr val="accent1"/>
                  </a:buClr>
                  <a:buSzPts val="1400"/>
                  <a:buFont typeface="Calibri"/>
                  <a:buNone/>
                </a:pPr>
                <a:r>
                  <a:t/>
                </a:r>
                <a:endParaRPr b="0" i="0" sz="1400" u="none" cap="none" strike="noStrike">
                  <a:solidFill>
                    <a:schemeClr val="accent1"/>
                  </a:solidFill>
                  <a:latin typeface="Arial"/>
                  <a:ea typeface="Arial"/>
                  <a:cs typeface="Arial"/>
                  <a:sym typeface="Arial"/>
                </a:endParaRPr>
              </a:p>
            </p:txBody>
          </p:sp>
        </p:grpSp>
        <p:grpSp>
          <p:nvGrpSpPr>
            <p:cNvPr id="376" name="Google Shape;376;p14"/>
            <p:cNvGrpSpPr/>
            <p:nvPr/>
          </p:nvGrpSpPr>
          <p:grpSpPr>
            <a:xfrm>
              <a:off x="-2" y="-2"/>
              <a:ext cx="435734" cy="436056"/>
              <a:chOff x="-1" y="-1"/>
              <a:chExt cx="435732" cy="436054"/>
            </a:xfrm>
          </p:grpSpPr>
          <p:sp>
            <p:nvSpPr>
              <p:cNvPr id="377" name="Google Shape;377;p14"/>
              <p:cNvSpPr/>
              <p:nvPr/>
            </p:nvSpPr>
            <p:spPr>
              <a:xfrm>
                <a:off x="-1" y="-1"/>
                <a:ext cx="435732" cy="433150"/>
              </a:xfrm>
              <a:custGeom>
                <a:rect b="b" l="l" r="r" t="t"/>
                <a:pathLst>
                  <a:path extrusionOk="0" h="21600" w="21600">
                    <a:moveTo>
                      <a:pt x="21600" y="10864"/>
                    </a:moveTo>
                    <a:cubicBezTo>
                      <a:pt x="21600" y="4861"/>
                      <a:pt x="16768" y="0"/>
                      <a:pt x="10800" y="0"/>
                    </a:cubicBezTo>
                    <a:cubicBezTo>
                      <a:pt x="4832" y="0"/>
                      <a:pt x="0" y="4861"/>
                      <a:pt x="0" y="10864"/>
                    </a:cubicBezTo>
                    <a:cubicBezTo>
                      <a:pt x="0" y="16289"/>
                      <a:pt x="3952" y="20779"/>
                      <a:pt x="9120" y="21600"/>
                    </a:cubicBezTo>
                    <a:lnTo>
                      <a:pt x="9120" y="14003"/>
                    </a:lnTo>
                    <a:lnTo>
                      <a:pt x="6384" y="14003"/>
                    </a:lnTo>
                    <a:lnTo>
                      <a:pt x="6384" y="10864"/>
                    </a:lnTo>
                    <a:lnTo>
                      <a:pt x="9120" y="10864"/>
                    </a:lnTo>
                    <a:lnTo>
                      <a:pt x="9120" y="8482"/>
                    </a:lnTo>
                    <a:cubicBezTo>
                      <a:pt x="9120" y="5762"/>
                      <a:pt x="10736" y="4249"/>
                      <a:pt x="13200" y="4249"/>
                    </a:cubicBezTo>
                    <a:cubicBezTo>
                      <a:pt x="14384" y="4249"/>
                      <a:pt x="15616" y="4458"/>
                      <a:pt x="15616" y="4458"/>
                    </a:cubicBezTo>
                    <a:lnTo>
                      <a:pt x="15616" y="7130"/>
                    </a:lnTo>
                    <a:lnTo>
                      <a:pt x="14256" y="7130"/>
                    </a:lnTo>
                    <a:cubicBezTo>
                      <a:pt x="12912" y="7130"/>
                      <a:pt x="12496" y="7967"/>
                      <a:pt x="12496" y="8820"/>
                    </a:cubicBezTo>
                    <a:lnTo>
                      <a:pt x="12496" y="10864"/>
                    </a:lnTo>
                    <a:lnTo>
                      <a:pt x="15472" y="10864"/>
                    </a:lnTo>
                    <a:lnTo>
                      <a:pt x="14992" y="14003"/>
                    </a:lnTo>
                    <a:lnTo>
                      <a:pt x="12480" y="14003"/>
                    </a:lnTo>
                    <a:lnTo>
                      <a:pt x="12480" y="21600"/>
                    </a:lnTo>
                    <a:cubicBezTo>
                      <a:pt x="17648" y="20795"/>
                      <a:pt x="21600" y="16289"/>
                      <a:pt x="21600" y="10864"/>
                    </a:cubicBezTo>
                    <a:close/>
                  </a:path>
                </a:pathLst>
              </a:custGeom>
              <a:solidFill>
                <a:srgbClr val="00B6E6"/>
              </a:solidFill>
              <a:ln>
                <a:noFill/>
              </a:ln>
            </p:spPr>
            <p:txBody>
              <a:bodyPr anchorCtr="0" anchor="ctr" bIns="0" lIns="0" spcFirstLastPara="1" rIns="0" wrap="square" tIns="0">
                <a:noAutofit/>
              </a:bodyPr>
              <a:lstStyle/>
              <a:p>
                <a:pPr indent="0" lvl="0" marL="0" marR="0" rtl="0" algn="l">
                  <a:lnSpc>
                    <a:spcPct val="100000"/>
                  </a:lnSpc>
                  <a:spcBef>
                    <a:spcPts val="0"/>
                  </a:spcBef>
                  <a:spcAft>
                    <a:spcPts val="0"/>
                  </a:spcAft>
                  <a:buClr>
                    <a:schemeClr val="accent1"/>
                  </a:buClr>
                  <a:buSzPts val="1400"/>
                  <a:buFont typeface="Calibri"/>
                  <a:buNone/>
                </a:pPr>
                <a:r>
                  <a:t/>
                </a:r>
                <a:endParaRPr b="0" i="0" sz="1400" u="none" cap="none" strike="noStrike">
                  <a:solidFill>
                    <a:schemeClr val="accent1"/>
                  </a:solidFill>
                  <a:latin typeface="Arial"/>
                  <a:ea typeface="Arial"/>
                  <a:cs typeface="Arial"/>
                  <a:sym typeface="Arial"/>
                </a:endParaRPr>
              </a:p>
            </p:txBody>
          </p:sp>
          <p:sp>
            <p:nvSpPr>
              <p:cNvPr id="378" name="Google Shape;378;p14"/>
              <p:cNvSpPr/>
              <p:nvPr/>
            </p:nvSpPr>
            <p:spPr>
              <a:xfrm>
                <a:off x="128459" y="85208"/>
                <a:ext cx="186235" cy="350845"/>
              </a:xfrm>
              <a:custGeom>
                <a:rect b="b" l="l" r="r" t="t"/>
                <a:pathLst>
                  <a:path extrusionOk="0" h="21600" w="21600">
                    <a:moveTo>
                      <a:pt x="20177" y="12042"/>
                    </a:moveTo>
                    <a:lnTo>
                      <a:pt x="21301" y="8167"/>
                    </a:lnTo>
                    <a:lnTo>
                      <a:pt x="14300" y="8167"/>
                    </a:lnTo>
                    <a:lnTo>
                      <a:pt x="14300" y="5663"/>
                    </a:lnTo>
                    <a:cubicBezTo>
                      <a:pt x="14300" y="4610"/>
                      <a:pt x="15274" y="3577"/>
                      <a:pt x="18418" y="3577"/>
                    </a:cubicBezTo>
                    <a:lnTo>
                      <a:pt x="21600" y="3577"/>
                    </a:lnTo>
                    <a:lnTo>
                      <a:pt x="21600" y="258"/>
                    </a:lnTo>
                    <a:cubicBezTo>
                      <a:pt x="21600" y="258"/>
                      <a:pt x="18718" y="0"/>
                      <a:pt x="15947" y="0"/>
                    </a:cubicBezTo>
                    <a:cubicBezTo>
                      <a:pt x="10182" y="0"/>
                      <a:pt x="6401" y="1848"/>
                      <a:pt x="6401" y="5226"/>
                    </a:cubicBezTo>
                    <a:lnTo>
                      <a:pt x="6401" y="8187"/>
                    </a:lnTo>
                    <a:lnTo>
                      <a:pt x="0" y="8187"/>
                    </a:lnTo>
                    <a:lnTo>
                      <a:pt x="0" y="12062"/>
                    </a:lnTo>
                    <a:lnTo>
                      <a:pt x="6401" y="12062"/>
                    </a:lnTo>
                    <a:lnTo>
                      <a:pt x="6401" y="21441"/>
                    </a:lnTo>
                    <a:cubicBezTo>
                      <a:pt x="7674" y="21540"/>
                      <a:pt x="9022" y="21600"/>
                      <a:pt x="10332" y="21600"/>
                    </a:cubicBezTo>
                    <a:cubicBezTo>
                      <a:pt x="11642" y="21600"/>
                      <a:pt x="12990" y="21540"/>
                      <a:pt x="14263" y="21441"/>
                    </a:cubicBezTo>
                    <a:lnTo>
                      <a:pt x="14263" y="12062"/>
                    </a:lnTo>
                    <a:lnTo>
                      <a:pt x="20177" y="12062"/>
                    </a:lnTo>
                    <a:close/>
                  </a:path>
                </a:pathLst>
              </a:custGeom>
              <a:solidFill>
                <a:srgbClr val="FFFFFF"/>
              </a:solidFill>
              <a:ln>
                <a:noFill/>
              </a:ln>
            </p:spPr>
            <p:txBody>
              <a:bodyPr anchorCtr="0" anchor="ctr" bIns="0" lIns="0" spcFirstLastPara="1" rIns="0" wrap="square" tIns="0">
                <a:noAutofit/>
              </a:bodyPr>
              <a:lstStyle/>
              <a:p>
                <a:pPr indent="0" lvl="0" marL="0" marR="0" rtl="0" algn="l">
                  <a:lnSpc>
                    <a:spcPct val="100000"/>
                  </a:lnSpc>
                  <a:spcBef>
                    <a:spcPts val="0"/>
                  </a:spcBef>
                  <a:spcAft>
                    <a:spcPts val="0"/>
                  </a:spcAft>
                  <a:buClr>
                    <a:schemeClr val="accent1"/>
                  </a:buClr>
                  <a:buSzPts val="1400"/>
                  <a:buFont typeface="Calibri"/>
                  <a:buNone/>
                </a:pPr>
                <a:r>
                  <a:t/>
                </a:r>
                <a:endParaRPr b="0" i="0" sz="1400" u="none" cap="none" strike="noStrike">
                  <a:solidFill>
                    <a:schemeClr val="accent1"/>
                  </a:solidFill>
                  <a:latin typeface="Arial"/>
                  <a:ea typeface="Arial"/>
                  <a:cs typeface="Arial"/>
                  <a:sym typeface="Arial"/>
                </a:endParaRPr>
              </a:p>
            </p:txBody>
          </p:sp>
        </p:grpSp>
        <p:sp>
          <p:nvSpPr>
            <p:cNvPr id="379" name="Google Shape;379;p14"/>
            <p:cNvSpPr/>
            <p:nvPr/>
          </p:nvSpPr>
          <p:spPr>
            <a:xfrm>
              <a:off x="1074478" y="0"/>
              <a:ext cx="435732" cy="435730"/>
            </a:xfrm>
            <a:prstGeom prst="ellipse">
              <a:avLst/>
            </a:prstGeom>
            <a:solidFill>
              <a:srgbClr val="00B6E6"/>
            </a:solidFill>
            <a:ln>
              <a:noFill/>
            </a:ln>
          </p:spPr>
          <p:txBody>
            <a:bodyPr anchorCtr="0" anchor="ctr" bIns="0" lIns="0" spcFirstLastPara="1" rIns="0" wrap="square" tIns="0">
              <a:noAutofit/>
            </a:bodyPr>
            <a:lstStyle/>
            <a:p>
              <a:pPr indent="0" lvl="0" marL="0" marR="0" rtl="0" algn="l">
                <a:lnSpc>
                  <a:spcPct val="100000"/>
                </a:lnSpc>
                <a:spcBef>
                  <a:spcPts val="0"/>
                </a:spcBef>
                <a:spcAft>
                  <a:spcPts val="0"/>
                </a:spcAft>
                <a:buClr>
                  <a:schemeClr val="accent1"/>
                </a:buClr>
                <a:buSzPts val="1400"/>
                <a:buFont typeface="Calibri"/>
                <a:buNone/>
              </a:pPr>
              <a:r>
                <a:t/>
              </a:r>
              <a:endParaRPr b="0" i="0" sz="1400" u="none" cap="none" strike="noStrike">
                <a:solidFill>
                  <a:schemeClr val="accent1"/>
                </a:solidFill>
                <a:latin typeface="Arial"/>
                <a:ea typeface="Arial"/>
                <a:cs typeface="Arial"/>
                <a:sym typeface="Arial"/>
              </a:endParaRPr>
            </a:p>
          </p:txBody>
        </p:sp>
        <p:pic>
          <p:nvPicPr>
            <p:cNvPr descr="Google Shape;339;p17" id="380" name="Google Shape;380;p14"/>
            <p:cNvPicPr preferRelativeResize="0"/>
            <p:nvPr/>
          </p:nvPicPr>
          <p:blipFill rotWithShape="1">
            <a:blip r:embed="rId3">
              <a:alphaModFix/>
            </a:blip>
            <a:srcRect b="0" l="0" r="0" t="0"/>
            <a:stretch/>
          </p:blipFill>
          <p:spPr>
            <a:xfrm>
              <a:off x="1099921" y="24614"/>
              <a:ext cx="382076" cy="382075"/>
            </a:xfrm>
            <a:prstGeom prst="rect">
              <a:avLst/>
            </a:prstGeom>
            <a:noFill/>
            <a:ln>
              <a:noFill/>
            </a:ln>
          </p:spPr>
        </p:pic>
      </p:gr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5" name="Shape 255"/>
        <p:cNvGrpSpPr/>
        <p:nvPr/>
      </p:nvGrpSpPr>
      <p:grpSpPr>
        <a:xfrm>
          <a:off x="0" y="0"/>
          <a:ext cx="0" cy="0"/>
          <a:chOff x="0" y="0"/>
          <a:chExt cx="0" cy="0"/>
        </a:xfrm>
      </p:grpSpPr>
      <p:sp>
        <p:nvSpPr>
          <p:cNvPr id="256" name="Google Shape;256;p2"/>
          <p:cNvSpPr txBox="1"/>
          <p:nvPr>
            <p:ph idx="1" type="body"/>
          </p:nvPr>
        </p:nvSpPr>
        <p:spPr>
          <a:xfrm>
            <a:off x="4912289" y="800589"/>
            <a:ext cx="6562802" cy="339301"/>
          </a:xfrm>
          <a:prstGeom prst="rect">
            <a:avLst/>
          </a:prstGeom>
          <a:noFill/>
          <a:ln>
            <a:noFill/>
          </a:ln>
        </p:spPr>
        <p:txBody>
          <a:bodyPr anchorCtr="0" anchor="t" bIns="45675" lIns="45675" spcFirstLastPara="1" rIns="45675" wrap="square" tIns="45675">
            <a:normAutofit/>
          </a:bodyPr>
          <a:lstStyle/>
          <a:p>
            <a:pPr indent="0" lvl="0" marL="0" rtl="0" algn="r">
              <a:lnSpc>
                <a:spcPct val="90000"/>
              </a:lnSpc>
              <a:spcBef>
                <a:spcPts val="0"/>
              </a:spcBef>
              <a:spcAft>
                <a:spcPts val="0"/>
              </a:spcAft>
              <a:buSzPts val="1200"/>
              <a:buNone/>
            </a:pPr>
            <a:r>
              <a:rPr lang="en-US" sz="1200" u="sng">
                <a:solidFill>
                  <a:schemeClr val="accent3"/>
                </a:solidFill>
                <a:latin typeface="Calibri"/>
                <a:ea typeface="Calibri"/>
                <a:cs typeface="Calibri"/>
                <a:sym typeface="Calibri"/>
              </a:rPr>
              <a:t>Introduction</a:t>
            </a:r>
            <a:endParaRPr>
              <a:latin typeface="Calibri"/>
              <a:ea typeface="Calibri"/>
              <a:cs typeface="Calibri"/>
              <a:sym typeface="Calibri"/>
            </a:endParaRPr>
          </a:p>
        </p:txBody>
      </p:sp>
      <p:sp>
        <p:nvSpPr>
          <p:cNvPr id="257" name="Google Shape;257;p2"/>
          <p:cNvSpPr txBox="1"/>
          <p:nvPr>
            <p:ph idx="5" type="body"/>
          </p:nvPr>
        </p:nvSpPr>
        <p:spPr>
          <a:xfrm>
            <a:off x="4912289" y="1376929"/>
            <a:ext cx="6562802" cy="339301"/>
          </a:xfrm>
          <a:prstGeom prst="rect">
            <a:avLst/>
          </a:prstGeom>
          <a:noFill/>
          <a:ln>
            <a:noFill/>
          </a:ln>
        </p:spPr>
        <p:txBody>
          <a:bodyPr anchorCtr="0" anchor="t" bIns="45675" lIns="45675" spcFirstLastPara="1" rIns="45675" wrap="square" tIns="45675">
            <a:normAutofit/>
          </a:bodyPr>
          <a:lstStyle/>
          <a:p>
            <a:pPr indent="0" lvl="0" marL="0" rtl="0" algn="r">
              <a:lnSpc>
                <a:spcPct val="90000"/>
              </a:lnSpc>
              <a:spcBef>
                <a:spcPts val="0"/>
              </a:spcBef>
              <a:spcAft>
                <a:spcPts val="0"/>
              </a:spcAft>
              <a:buClr>
                <a:srgbClr val="262626"/>
              </a:buClr>
              <a:buSzPts val="1200"/>
              <a:buFont typeface="Arial"/>
              <a:buNone/>
            </a:pPr>
            <a:r>
              <a:rPr b="1" lang="en-US" sz="1200" u="sng">
                <a:solidFill>
                  <a:schemeClr val="accent3"/>
                </a:solidFill>
                <a:latin typeface="Calibri"/>
                <a:ea typeface="Calibri"/>
                <a:cs typeface="Calibri"/>
                <a:sym typeface="Calibri"/>
              </a:rPr>
              <a:t>What is digital overload</a:t>
            </a:r>
            <a:endParaRPr sz="1200">
              <a:latin typeface="Calibri"/>
              <a:ea typeface="Calibri"/>
              <a:cs typeface="Calibri"/>
              <a:sym typeface="Calibri"/>
            </a:endParaRPr>
          </a:p>
        </p:txBody>
      </p:sp>
      <p:sp>
        <p:nvSpPr>
          <p:cNvPr id="258" name="Google Shape;258;p2"/>
          <p:cNvSpPr txBox="1"/>
          <p:nvPr>
            <p:ph idx="8" type="body"/>
          </p:nvPr>
        </p:nvSpPr>
        <p:spPr>
          <a:xfrm>
            <a:off x="5831299" y="2744299"/>
            <a:ext cx="5643901" cy="456301"/>
          </a:xfrm>
          <a:prstGeom prst="rect">
            <a:avLst/>
          </a:prstGeom>
          <a:noFill/>
          <a:ln>
            <a:noFill/>
          </a:ln>
        </p:spPr>
        <p:txBody>
          <a:bodyPr anchorCtr="0" anchor="t" bIns="45675" lIns="45675" spcFirstLastPara="1" rIns="45675" wrap="square" tIns="45675">
            <a:normAutofit/>
          </a:bodyPr>
          <a:lstStyle/>
          <a:p>
            <a:pPr indent="0" lvl="0" marL="0" rtl="0" algn="r">
              <a:lnSpc>
                <a:spcPct val="90000"/>
              </a:lnSpc>
              <a:spcBef>
                <a:spcPts val="0"/>
              </a:spcBef>
              <a:spcAft>
                <a:spcPts val="0"/>
              </a:spcAft>
              <a:buClr>
                <a:srgbClr val="262626"/>
              </a:buClr>
              <a:buSzPts val="1200"/>
              <a:buFont typeface="Arial"/>
              <a:buNone/>
            </a:pPr>
            <a:r>
              <a:rPr b="1" lang="en-US" sz="1200" u="sng">
                <a:solidFill>
                  <a:schemeClr val="accent3"/>
                </a:solidFill>
                <a:latin typeface="Calibri"/>
                <a:ea typeface="Calibri"/>
                <a:cs typeface="Calibri"/>
                <a:sym typeface="Calibri"/>
              </a:rPr>
              <a:t>What happen when these systems are impacted</a:t>
            </a:r>
            <a:endParaRPr sz="1200">
              <a:latin typeface="Calibri"/>
              <a:ea typeface="Calibri"/>
              <a:cs typeface="Calibri"/>
              <a:sym typeface="Calibri"/>
            </a:endParaRPr>
          </a:p>
        </p:txBody>
      </p:sp>
      <p:sp>
        <p:nvSpPr>
          <p:cNvPr id="259" name="Google Shape;259;p2"/>
          <p:cNvSpPr txBox="1"/>
          <p:nvPr/>
        </p:nvSpPr>
        <p:spPr>
          <a:xfrm>
            <a:off x="4912288" y="5457137"/>
            <a:ext cx="6562800" cy="258600"/>
          </a:xfrm>
          <a:prstGeom prst="rect">
            <a:avLst/>
          </a:prstGeom>
          <a:noFill/>
          <a:ln>
            <a:noFill/>
          </a:ln>
        </p:spPr>
        <p:txBody>
          <a:bodyPr anchorCtr="0" anchor="t" bIns="45675" lIns="45675" spcFirstLastPara="1" rIns="45675" wrap="square" tIns="45675">
            <a:spAutoFit/>
          </a:bodyPr>
          <a:lstStyle/>
          <a:p>
            <a:pPr indent="0" lvl="0" marL="0" marR="0" rtl="0" algn="r">
              <a:lnSpc>
                <a:spcPct val="90000"/>
              </a:lnSpc>
              <a:spcBef>
                <a:spcPts val="0"/>
              </a:spcBef>
              <a:spcAft>
                <a:spcPts val="0"/>
              </a:spcAft>
              <a:buClr>
                <a:schemeClr val="accent3"/>
              </a:buClr>
              <a:buSzPts val="1200"/>
              <a:buFont typeface="Arial"/>
              <a:buNone/>
            </a:pPr>
            <a:r>
              <a:rPr b="1" i="0" lang="en-US" sz="1200" u="sng" cap="none" strike="noStrike">
                <a:solidFill>
                  <a:schemeClr val="accent3"/>
                </a:solidFill>
                <a:latin typeface="Calibri"/>
                <a:ea typeface="Calibri"/>
                <a:cs typeface="Calibri"/>
                <a:sym typeface="Calibri"/>
              </a:rPr>
              <a:t>10 strategies to combat digital overload</a:t>
            </a:r>
            <a:endParaRPr b="0" i="0" sz="1200" u="none" cap="none" strike="noStrike">
              <a:solidFill>
                <a:srgbClr val="000000"/>
              </a:solidFill>
              <a:latin typeface="Calibri"/>
              <a:ea typeface="Calibri"/>
              <a:cs typeface="Calibri"/>
              <a:sym typeface="Calibri"/>
            </a:endParaRPr>
          </a:p>
        </p:txBody>
      </p:sp>
      <p:sp>
        <p:nvSpPr>
          <p:cNvPr id="260" name="Google Shape;260;p2">
            <a:hlinkClick action="ppaction://hlinksldjump" r:id="rId3"/>
          </p:cNvPr>
          <p:cNvSpPr txBox="1"/>
          <p:nvPr/>
        </p:nvSpPr>
        <p:spPr>
          <a:xfrm>
            <a:off x="9624649" y="4805000"/>
            <a:ext cx="1955400" cy="258600"/>
          </a:xfrm>
          <a:prstGeom prst="rect">
            <a:avLst/>
          </a:prstGeom>
          <a:noFill/>
          <a:ln>
            <a:noFill/>
          </a:ln>
        </p:spPr>
        <p:txBody>
          <a:bodyPr anchorCtr="0" anchor="t" bIns="45675" lIns="45675" spcFirstLastPara="1" rIns="45675" wrap="square" tIns="45675">
            <a:spAutoFit/>
          </a:bodyPr>
          <a:lstStyle/>
          <a:p>
            <a:pPr indent="0" lvl="0" marL="0" marR="0" rtl="0" algn="ctr">
              <a:lnSpc>
                <a:spcPct val="90000"/>
              </a:lnSpc>
              <a:spcBef>
                <a:spcPts val="0"/>
              </a:spcBef>
              <a:spcAft>
                <a:spcPts val="0"/>
              </a:spcAft>
              <a:buClr>
                <a:schemeClr val="accent3"/>
              </a:buClr>
              <a:buSzPts val="1200"/>
              <a:buFont typeface="Arial"/>
              <a:buNone/>
            </a:pPr>
            <a:r>
              <a:rPr b="1" i="0" lang="en-US" sz="1200" u="sng" cap="none" strike="noStrike">
                <a:solidFill>
                  <a:schemeClr val="accent3"/>
                </a:solidFill>
                <a:latin typeface="Calibri"/>
                <a:ea typeface="Calibri"/>
                <a:cs typeface="Calibri"/>
                <a:sym typeface="Calibri"/>
              </a:rPr>
              <a:t>Screen time allowance</a:t>
            </a:r>
            <a:endParaRPr b="0" i="0" sz="1200" u="none" cap="none" strike="noStrike">
              <a:solidFill>
                <a:srgbClr val="000000"/>
              </a:solidFill>
              <a:latin typeface="Calibri"/>
              <a:ea typeface="Calibri"/>
              <a:cs typeface="Calibri"/>
              <a:sym typeface="Calibri"/>
            </a:endParaRPr>
          </a:p>
        </p:txBody>
      </p:sp>
      <p:sp>
        <p:nvSpPr>
          <p:cNvPr id="261" name="Google Shape;261;p2"/>
          <p:cNvSpPr txBox="1"/>
          <p:nvPr/>
        </p:nvSpPr>
        <p:spPr>
          <a:xfrm>
            <a:off x="4927790" y="3355969"/>
            <a:ext cx="6562800" cy="258600"/>
          </a:xfrm>
          <a:prstGeom prst="rect">
            <a:avLst/>
          </a:prstGeom>
          <a:noFill/>
          <a:ln>
            <a:noFill/>
          </a:ln>
        </p:spPr>
        <p:txBody>
          <a:bodyPr anchorCtr="0" anchor="t" bIns="45675" lIns="45675" spcFirstLastPara="1" rIns="45675" wrap="square" tIns="45675">
            <a:spAutoFit/>
          </a:bodyPr>
          <a:lstStyle/>
          <a:p>
            <a:pPr indent="0" lvl="0" marL="0" marR="0" rtl="0" algn="r">
              <a:lnSpc>
                <a:spcPct val="90000"/>
              </a:lnSpc>
              <a:spcBef>
                <a:spcPts val="0"/>
              </a:spcBef>
              <a:spcAft>
                <a:spcPts val="0"/>
              </a:spcAft>
              <a:buClr>
                <a:schemeClr val="accent3"/>
              </a:buClr>
              <a:buSzPts val="1200"/>
              <a:buFont typeface="Arial"/>
              <a:buNone/>
            </a:pPr>
            <a:r>
              <a:rPr b="1" i="0" lang="en-US" sz="1200" u="sng" cap="none" strike="noStrike">
                <a:solidFill>
                  <a:schemeClr val="accent3"/>
                </a:solidFill>
                <a:latin typeface="Calibri"/>
                <a:ea typeface="Calibri"/>
                <a:cs typeface="Calibri"/>
                <a:sym typeface="Calibri"/>
              </a:rPr>
              <a:t>Sign and symptoms of digital overload</a:t>
            </a:r>
            <a:endParaRPr b="0" i="0" sz="1200" u="none" cap="none" strike="noStrike">
              <a:solidFill>
                <a:srgbClr val="000000"/>
              </a:solidFill>
              <a:latin typeface="Calibri"/>
              <a:ea typeface="Calibri"/>
              <a:cs typeface="Calibri"/>
              <a:sym typeface="Calibri"/>
            </a:endParaRPr>
          </a:p>
        </p:txBody>
      </p:sp>
      <p:sp>
        <p:nvSpPr>
          <p:cNvPr id="262" name="Google Shape;262;p2"/>
          <p:cNvSpPr txBox="1"/>
          <p:nvPr/>
        </p:nvSpPr>
        <p:spPr>
          <a:xfrm>
            <a:off x="3820128" y="1855771"/>
            <a:ext cx="7670400" cy="258600"/>
          </a:xfrm>
          <a:prstGeom prst="rect">
            <a:avLst/>
          </a:prstGeom>
          <a:noFill/>
          <a:ln>
            <a:noFill/>
          </a:ln>
        </p:spPr>
        <p:txBody>
          <a:bodyPr anchorCtr="0" anchor="t" bIns="45675" lIns="45675" spcFirstLastPara="1" rIns="45675" wrap="square" tIns="45675">
            <a:spAutoFit/>
          </a:bodyPr>
          <a:lstStyle/>
          <a:p>
            <a:pPr indent="0" lvl="0" marL="0" marR="0" rtl="0" algn="r">
              <a:lnSpc>
                <a:spcPct val="90000"/>
              </a:lnSpc>
              <a:spcBef>
                <a:spcPts val="0"/>
              </a:spcBef>
              <a:spcAft>
                <a:spcPts val="0"/>
              </a:spcAft>
              <a:buClr>
                <a:schemeClr val="accent3"/>
              </a:buClr>
              <a:buSzPts val="1200"/>
              <a:buFont typeface="Arial"/>
              <a:buNone/>
            </a:pPr>
            <a:r>
              <a:rPr b="1" i="0" lang="en-US" sz="1200" u="sng" cap="none" strike="noStrike">
                <a:solidFill>
                  <a:schemeClr val="accent3"/>
                </a:solidFill>
                <a:latin typeface="Calibri"/>
                <a:ea typeface="Calibri"/>
                <a:cs typeface="Calibri"/>
                <a:sym typeface="Calibri"/>
              </a:rPr>
              <a:t>What system can digital technology impact?</a:t>
            </a:r>
            <a:endParaRPr b="0" i="0" sz="1200" u="none" cap="none" strike="noStrike">
              <a:solidFill>
                <a:srgbClr val="000000"/>
              </a:solidFill>
              <a:latin typeface="Calibri"/>
              <a:ea typeface="Calibri"/>
              <a:cs typeface="Calibri"/>
              <a:sym typeface="Calibri"/>
            </a:endParaRPr>
          </a:p>
        </p:txBody>
      </p:sp>
      <p:pic>
        <p:nvPicPr>
          <p:cNvPr descr="Google Shape;229;g2a0d4b1d116_0_254" id="263" name="Google Shape;263;p2"/>
          <p:cNvPicPr preferRelativeResize="0"/>
          <p:nvPr/>
        </p:nvPicPr>
        <p:blipFill rotWithShape="1">
          <a:blip r:embed="rId4">
            <a:alphaModFix/>
          </a:blip>
          <a:srcRect b="0" l="0" r="0" t="0"/>
          <a:stretch/>
        </p:blipFill>
        <p:spPr>
          <a:xfrm>
            <a:off x="152400" y="727099"/>
            <a:ext cx="5172827" cy="5473076"/>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7" name="Shape 267"/>
        <p:cNvGrpSpPr/>
        <p:nvPr/>
      </p:nvGrpSpPr>
      <p:grpSpPr>
        <a:xfrm>
          <a:off x="0" y="0"/>
          <a:ext cx="0" cy="0"/>
          <a:chOff x="0" y="0"/>
          <a:chExt cx="0" cy="0"/>
        </a:xfrm>
      </p:grpSpPr>
      <p:sp>
        <p:nvSpPr>
          <p:cNvPr id="268" name="Google Shape;268;p3"/>
          <p:cNvSpPr txBox="1"/>
          <p:nvPr>
            <p:ph idx="1" type="body"/>
          </p:nvPr>
        </p:nvSpPr>
        <p:spPr>
          <a:xfrm>
            <a:off x="451324" y="1942675"/>
            <a:ext cx="4639202" cy="4318201"/>
          </a:xfrm>
          <a:prstGeom prst="rect">
            <a:avLst/>
          </a:prstGeom>
          <a:noFill/>
          <a:ln>
            <a:noFill/>
          </a:ln>
        </p:spPr>
        <p:txBody>
          <a:bodyPr anchorCtr="0" anchor="t" bIns="45675" lIns="45675" spcFirstLastPara="1" rIns="45675" wrap="square" tIns="45675">
            <a:normAutofit/>
          </a:bodyPr>
          <a:lstStyle/>
          <a:p>
            <a:pPr indent="0" lvl="0" marL="0" rtl="0" algn="just">
              <a:lnSpc>
                <a:spcPct val="100000"/>
              </a:lnSpc>
              <a:spcBef>
                <a:spcPts val="0"/>
              </a:spcBef>
              <a:spcAft>
                <a:spcPts val="0"/>
              </a:spcAft>
              <a:buClr>
                <a:srgbClr val="FFFFFF"/>
              </a:buClr>
              <a:buSzPts val="1200"/>
              <a:buFont typeface="Calibri"/>
              <a:buNone/>
            </a:pPr>
            <a:r>
              <a:rPr lang="en-US" sz="1200"/>
              <a:t>Welcome to the Surviving Digital Training course. Within this module, you will learn about how to combat some of the negative impacts of technology on children, with a specific focus on how to deal with digital overload as a parent.</a:t>
            </a:r>
            <a:endParaRPr/>
          </a:p>
          <a:p>
            <a:pPr indent="0" lvl="0" marL="0" rtl="0" algn="just">
              <a:lnSpc>
                <a:spcPct val="100000"/>
              </a:lnSpc>
              <a:spcBef>
                <a:spcPts val="1000"/>
              </a:spcBef>
              <a:spcAft>
                <a:spcPts val="0"/>
              </a:spcAft>
              <a:buClr>
                <a:srgbClr val="FFFFFF"/>
              </a:buClr>
              <a:buSzPts val="1200"/>
              <a:buFont typeface="Calibri"/>
              <a:buNone/>
            </a:pPr>
            <a:r>
              <a:rPr lang="en-US" sz="1200"/>
              <a:t>This module will give understanding on what digital overload is, and how as a parent you can help to reduce the negative impact of digital technology on your children.</a:t>
            </a:r>
            <a:endParaRPr/>
          </a:p>
        </p:txBody>
      </p:sp>
      <p:sp>
        <p:nvSpPr>
          <p:cNvPr id="269" name="Google Shape;269;p3"/>
          <p:cNvSpPr txBox="1"/>
          <p:nvPr>
            <p:ph idx="3" type="body"/>
          </p:nvPr>
        </p:nvSpPr>
        <p:spPr>
          <a:xfrm>
            <a:off x="451325" y="861927"/>
            <a:ext cx="4757400" cy="728102"/>
          </a:xfrm>
          <a:prstGeom prst="rect">
            <a:avLst/>
          </a:prstGeom>
          <a:noFill/>
          <a:ln>
            <a:noFill/>
          </a:ln>
        </p:spPr>
        <p:txBody>
          <a:bodyPr anchorCtr="0" anchor="t" bIns="45675" lIns="45675" spcFirstLastPara="1" rIns="45675" wrap="square" tIns="45675">
            <a:normAutofit/>
          </a:bodyPr>
          <a:lstStyle/>
          <a:p>
            <a:pPr indent="0" lvl="0" marL="0" rtl="0" algn="l">
              <a:lnSpc>
                <a:spcPct val="90000"/>
              </a:lnSpc>
              <a:spcBef>
                <a:spcPts val="0"/>
              </a:spcBef>
              <a:spcAft>
                <a:spcPts val="0"/>
              </a:spcAft>
              <a:buClr>
                <a:srgbClr val="00B6E6"/>
              </a:buClr>
              <a:buSzPts val="2400"/>
              <a:buFont typeface="Calibri"/>
              <a:buNone/>
            </a:pPr>
            <a:r>
              <a:rPr b="1" lang="en-US" sz="2400">
                <a:solidFill>
                  <a:srgbClr val="00B6E6"/>
                </a:solidFill>
                <a:latin typeface="Calibri"/>
                <a:ea typeface="Calibri"/>
                <a:cs typeface="Calibri"/>
                <a:sym typeface="Calibri"/>
              </a:rPr>
              <a:t>Introduction</a:t>
            </a:r>
            <a:endParaRPr/>
          </a:p>
        </p:txBody>
      </p:sp>
      <p:pic>
        <p:nvPicPr>
          <p:cNvPr descr="Google Shape;236;p3" id="270" name="Google Shape;270;p3"/>
          <p:cNvPicPr preferRelativeResize="0"/>
          <p:nvPr/>
        </p:nvPicPr>
        <p:blipFill rotWithShape="1">
          <a:blip r:embed="rId3">
            <a:alphaModFix/>
          </a:blip>
          <a:srcRect b="0" l="0" r="0" t="0"/>
          <a:stretch/>
        </p:blipFill>
        <p:spPr>
          <a:xfrm>
            <a:off x="5391799" y="247699"/>
            <a:ext cx="5726100" cy="5832625"/>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4" name="Shape 274"/>
        <p:cNvGrpSpPr/>
        <p:nvPr/>
      </p:nvGrpSpPr>
      <p:grpSpPr>
        <a:xfrm>
          <a:off x="0" y="0"/>
          <a:ext cx="0" cy="0"/>
          <a:chOff x="0" y="0"/>
          <a:chExt cx="0" cy="0"/>
        </a:xfrm>
      </p:grpSpPr>
      <p:sp>
        <p:nvSpPr>
          <p:cNvPr id="275" name="Google Shape;275;p4"/>
          <p:cNvSpPr txBox="1"/>
          <p:nvPr>
            <p:ph idx="1" type="body"/>
          </p:nvPr>
        </p:nvSpPr>
        <p:spPr>
          <a:xfrm>
            <a:off x="6461150" y="2126150"/>
            <a:ext cx="5306701" cy="3584100"/>
          </a:xfrm>
          <a:prstGeom prst="rect">
            <a:avLst/>
          </a:prstGeom>
          <a:noFill/>
          <a:ln>
            <a:noFill/>
          </a:ln>
        </p:spPr>
        <p:txBody>
          <a:bodyPr anchorCtr="0" anchor="t" bIns="45675" lIns="45675" spcFirstLastPara="1" rIns="45675" wrap="square" tIns="45675">
            <a:normAutofit/>
          </a:bodyPr>
          <a:lstStyle/>
          <a:p>
            <a:pPr indent="0" lvl="0" marL="0" rtl="0" algn="just">
              <a:lnSpc>
                <a:spcPct val="90000"/>
              </a:lnSpc>
              <a:spcBef>
                <a:spcPts val="0"/>
              </a:spcBef>
              <a:spcAft>
                <a:spcPts val="0"/>
              </a:spcAft>
              <a:buClr>
                <a:srgbClr val="FFFFFF"/>
              </a:buClr>
              <a:buSzPts val="1200"/>
              <a:buFont typeface="Calibri"/>
              <a:buNone/>
            </a:pPr>
            <a:r>
              <a:rPr lang="en-US" sz="1200"/>
              <a:t>Technological or Digital Overload can be seen as the stress that is created when you are exposed to more digital media or technology than we can efficiently processes in a given time frame and the often-unobserved impacts of that on us, our children and our families. </a:t>
            </a:r>
            <a:endParaRPr/>
          </a:p>
          <a:p>
            <a:pPr indent="0" lvl="0" marL="0" rtl="0" algn="just">
              <a:lnSpc>
                <a:spcPct val="90000"/>
              </a:lnSpc>
              <a:spcBef>
                <a:spcPts val="1000"/>
              </a:spcBef>
              <a:spcAft>
                <a:spcPts val="0"/>
              </a:spcAft>
              <a:buClr>
                <a:srgbClr val="FFFFFF"/>
              </a:buClr>
              <a:buSzPts val="1200"/>
              <a:buFont typeface="Calibri"/>
              <a:buNone/>
            </a:pPr>
            <a:r>
              <a:rPr lang="en-US" sz="1200"/>
              <a:t>Whenever we use digital technology, it requires us to take in a high degree of competing sensory stimulation and information, which has both direct and indirect consequences on many of our internal systems and processes.</a:t>
            </a:r>
            <a:endParaRPr/>
          </a:p>
        </p:txBody>
      </p:sp>
      <p:sp>
        <p:nvSpPr>
          <p:cNvPr id="276" name="Google Shape;276;p4"/>
          <p:cNvSpPr txBox="1"/>
          <p:nvPr>
            <p:ph idx="3" type="body"/>
          </p:nvPr>
        </p:nvSpPr>
        <p:spPr>
          <a:xfrm>
            <a:off x="6461150" y="604525"/>
            <a:ext cx="5484301" cy="707401"/>
          </a:xfrm>
          <a:prstGeom prst="rect">
            <a:avLst/>
          </a:prstGeom>
          <a:noFill/>
          <a:ln>
            <a:noFill/>
          </a:ln>
        </p:spPr>
        <p:txBody>
          <a:bodyPr anchorCtr="0" anchor="t" bIns="45675" lIns="45675" spcFirstLastPara="1" rIns="45675" wrap="square" tIns="45675">
            <a:normAutofit/>
          </a:bodyPr>
          <a:lstStyle/>
          <a:p>
            <a:pPr indent="0" lvl="0" marL="0" rtl="0" algn="l">
              <a:lnSpc>
                <a:spcPct val="90000"/>
              </a:lnSpc>
              <a:spcBef>
                <a:spcPts val="0"/>
              </a:spcBef>
              <a:spcAft>
                <a:spcPts val="0"/>
              </a:spcAft>
              <a:buClr>
                <a:srgbClr val="00B6E6"/>
              </a:buClr>
              <a:buSzPts val="2400"/>
              <a:buFont typeface="Calibri"/>
              <a:buNone/>
            </a:pPr>
            <a:r>
              <a:rPr b="1" lang="en-US" sz="2400">
                <a:solidFill>
                  <a:srgbClr val="00B6E6"/>
                </a:solidFill>
                <a:latin typeface="Calibri"/>
                <a:ea typeface="Calibri"/>
                <a:cs typeface="Calibri"/>
                <a:sym typeface="Calibri"/>
              </a:rPr>
              <a:t>What is digital overload?</a:t>
            </a:r>
            <a:endParaRPr/>
          </a:p>
        </p:txBody>
      </p:sp>
      <p:pic>
        <p:nvPicPr>
          <p:cNvPr descr="Google Shape;243;p4" id="277" name="Google Shape;277;p4"/>
          <p:cNvPicPr preferRelativeResize="0"/>
          <p:nvPr/>
        </p:nvPicPr>
        <p:blipFill rotWithShape="1">
          <a:blip r:embed="rId3">
            <a:alphaModFix/>
          </a:blip>
          <a:srcRect b="0" l="0" r="0" t="0"/>
          <a:stretch/>
        </p:blipFill>
        <p:spPr>
          <a:xfrm>
            <a:off x="304800" y="713774"/>
            <a:ext cx="5979201" cy="4580875"/>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1" name="Shape 281"/>
        <p:cNvGrpSpPr/>
        <p:nvPr/>
      </p:nvGrpSpPr>
      <p:grpSpPr>
        <a:xfrm>
          <a:off x="0" y="0"/>
          <a:ext cx="0" cy="0"/>
          <a:chOff x="0" y="0"/>
          <a:chExt cx="0" cy="0"/>
        </a:xfrm>
      </p:grpSpPr>
      <p:sp>
        <p:nvSpPr>
          <p:cNvPr id="282" name="Google Shape;282;p5"/>
          <p:cNvSpPr txBox="1"/>
          <p:nvPr>
            <p:ph idx="1" type="body"/>
          </p:nvPr>
        </p:nvSpPr>
        <p:spPr>
          <a:xfrm>
            <a:off x="1286722" y="183146"/>
            <a:ext cx="11222616" cy="713815"/>
          </a:xfrm>
          <a:prstGeom prst="rect">
            <a:avLst/>
          </a:prstGeom>
          <a:noFill/>
          <a:ln>
            <a:noFill/>
          </a:ln>
        </p:spPr>
        <p:txBody>
          <a:bodyPr anchorCtr="0" anchor="t" bIns="45675" lIns="45675" spcFirstLastPara="1" rIns="45675" wrap="square" tIns="45675">
            <a:normAutofit/>
          </a:bodyPr>
          <a:lstStyle/>
          <a:p>
            <a:pPr indent="0" lvl="0" marL="0" rtl="0" algn="l">
              <a:lnSpc>
                <a:spcPct val="90000"/>
              </a:lnSpc>
              <a:spcBef>
                <a:spcPts val="0"/>
              </a:spcBef>
              <a:spcAft>
                <a:spcPts val="0"/>
              </a:spcAft>
              <a:buClr>
                <a:srgbClr val="74659A"/>
              </a:buClr>
              <a:buSzPts val="2400"/>
              <a:buFont typeface="Calibri"/>
              <a:buNone/>
            </a:pPr>
            <a:r>
              <a:rPr lang="en-US" sz="2400"/>
              <a:t>what systems can digital technology impact?</a:t>
            </a:r>
            <a:endParaRPr/>
          </a:p>
        </p:txBody>
      </p:sp>
      <p:sp>
        <p:nvSpPr>
          <p:cNvPr id="283" name="Google Shape;283;p5"/>
          <p:cNvSpPr txBox="1"/>
          <p:nvPr>
            <p:ph idx="2" type="body"/>
          </p:nvPr>
        </p:nvSpPr>
        <p:spPr>
          <a:xfrm>
            <a:off x="3669200" y="1477283"/>
            <a:ext cx="6457660" cy="713815"/>
          </a:xfrm>
          <a:prstGeom prst="rect">
            <a:avLst/>
          </a:prstGeom>
          <a:noFill/>
          <a:ln>
            <a:noFill/>
          </a:ln>
        </p:spPr>
        <p:txBody>
          <a:bodyPr anchorCtr="0" anchor="t" bIns="45675" lIns="45675" spcFirstLastPara="1" rIns="45675" wrap="square" tIns="45675">
            <a:normAutofit/>
          </a:bodyPr>
          <a:lstStyle/>
          <a:p>
            <a:pPr indent="0" lvl="0" marL="0" rtl="0" algn="l">
              <a:lnSpc>
                <a:spcPct val="90000"/>
              </a:lnSpc>
              <a:spcBef>
                <a:spcPts val="0"/>
              </a:spcBef>
              <a:spcAft>
                <a:spcPts val="0"/>
              </a:spcAft>
              <a:buClr>
                <a:srgbClr val="FFFFFF"/>
              </a:buClr>
              <a:buSzPts val="1200"/>
              <a:buFont typeface="Calibri"/>
              <a:buNone/>
            </a:pPr>
            <a:r>
              <a:rPr b="1" lang="en-US" sz="1200">
                <a:solidFill>
                  <a:srgbClr val="FFFFFF"/>
                </a:solidFill>
                <a:latin typeface="Calibri"/>
                <a:ea typeface="Calibri"/>
                <a:cs typeface="Calibri"/>
                <a:sym typeface="Calibri"/>
              </a:rPr>
              <a:t>Neurological System (brain function)</a:t>
            </a:r>
            <a:endParaRPr b="1" sz="1200">
              <a:latin typeface="Calibri"/>
              <a:ea typeface="Calibri"/>
              <a:cs typeface="Calibri"/>
              <a:sym typeface="Calibri"/>
            </a:endParaRPr>
          </a:p>
        </p:txBody>
      </p:sp>
      <p:sp>
        <p:nvSpPr>
          <p:cNvPr id="284" name="Google Shape;284;p5"/>
          <p:cNvSpPr txBox="1"/>
          <p:nvPr>
            <p:ph idx="3" type="body"/>
          </p:nvPr>
        </p:nvSpPr>
        <p:spPr>
          <a:xfrm>
            <a:off x="1573306" y="1424480"/>
            <a:ext cx="738347" cy="578809"/>
          </a:xfrm>
          <a:prstGeom prst="rect">
            <a:avLst/>
          </a:prstGeom>
          <a:noFill/>
          <a:ln>
            <a:noFill/>
          </a:ln>
        </p:spPr>
        <p:txBody>
          <a:bodyPr anchorCtr="0" anchor="ctr" bIns="45675" lIns="45675" spcFirstLastPara="1" rIns="45675" wrap="square" tIns="45675">
            <a:normAutofit/>
          </a:bodyPr>
          <a:lstStyle/>
          <a:p>
            <a:pPr indent="0" lvl="0" marL="0" rtl="0" algn="ctr">
              <a:lnSpc>
                <a:spcPct val="90000"/>
              </a:lnSpc>
              <a:spcBef>
                <a:spcPts val="0"/>
              </a:spcBef>
              <a:spcAft>
                <a:spcPts val="0"/>
              </a:spcAft>
              <a:buClr>
                <a:srgbClr val="FFFFFF"/>
              </a:buClr>
              <a:buSzPts val="3359"/>
              <a:buFont typeface="Calibri"/>
              <a:buNone/>
            </a:pPr>
            <a:r>
              <a:rPr b="1" lang="en-US" sz="3359">
                <a:solidFill>
                  <a:srgbClr val="FFFFFF"/>
                </a:solidFill>
                <a:latin typeface="Calibri"/>
                <a:ea typeface="Calibri"/>
                <a:cs typeface="Calibri"/>
                <a:sym typeface="Calibri"/>
              </a:rPr>
              <a:t>01</a:t>
            </a:r>
            <a:endParaRPr/>
          </a:p>
        </p:txBody>
      </p:sp>
      <p:sp>
        <p:nvSpPr>
          <p:cNvPr id="285" name="Google Shape;285;p5"/>
          <p:cNvSpPr txBox="1"/>
          <p:nvPr>
            <p:ph idx="5" type="body"/>
          </p:nvPr>
        </p:nvSpPr>
        <p:spPr>
          <a:xfrm>
            <a:off x="1557284" y="2398563"/>
            <a:ext cx="738347" cy="578809"/>
          </a:xfrm>
          <a:prstGeom prst="rect">
            <a:avLst/>
          </a:prstGeom>
          <a:noFill/>
          <a:ln>
            <a:noFill/>
          </a:ln>
        </p:spPr>
        <p:txBody>
          <a:bodyPr anchorCtr="0" anchor="ctr" bIns="45675" lIns="45675" spcFirstLastPara="1" rIns="45675" wrap="square" tIns="45675">
            <a:normAutofit/>
          </a:bodyPr>
          <a:lstStyle/>
          <a:p>
            <a:pPr indent="0" lvl="0" marL="0" rtl="0" algn="ctr">
              <a:lnSpc>
                <a:spcPct val="90000"/>
              </a:lnSpc>
              <a:spcBef>
                <a:spcPts val="0"/>
              </a:spcBef>
              <a:spcAft>
                <a:spcPts val="0"/>
              </a:spcAft>
              <a:buClr>
                <a:srgbClr val="FFFFFF"/>
              </a:buClr>
              <a:buSzPts val="3359"/>
              <a:buFont typeface="Calibri"/>
              <a:buNone/>
            </a:pPr>
            <a:r>
              <a:rPr b="1" lang="en-US" sz="3359">
                <a:solidFill>
                  <a:srgbClr val="FFFFFF"/>
                </a:solidFill>
                <a:latin typeface="Calibri"/>
                <a:ea typeface="Calibri"/>
                <a:cs typeface="Calibri"/>
                <a:sym typeface="Calibri"/>
              </a:rPr>
              <a:t>02</a:t>
            </a:r>
            <a:endParaRPr/>
          </a:p>
        </p:txBody>
      </p:sp>
      <p:sp>
        <p:nvSpPr>
          <p:cNvPr id="286" name="Google Shape;286;p5"/>
          <p:cNvSpPr txBox="1"/>
          <p:nvPr>
            <p:ph idx="7" type="body"/>
          </p:nvPr>
        </p:nvSpPr>
        <p:spPr>
          <a:xfrm>
            <a:off x="1578015" y="3450978"/>
            <a:ext cx="738347" cy="578809"/>
          </a:xfrm>
          <a:prstGeom prst="rect">
            <a:avLst/>
          </a:prstGeom>
          <a:noFill/>
          <a:ln>
            <a:noFill/>
          </a:ln>
        </p:spPr>
        <p:txBody>
          <a:bodyPr anchorCtr="0" anchor="ctr" bIns="45675" lIns="45675" spcFirstLastPara="1" rIns="45675" wrap="square" tIns="45675">
            <a:normAutofit/>
          </a:bodyPr>
          <a:lstStyle/>
          <a:p>
            <a:pPr indent="0" lvl="0" marL="0" rtl="0" algn="ctr">
              <a:lnSpc>
                <a:spcPct val="90000"/>
              </a:lnSpc>
              <a:spcBef>
                <a:spcPts val="0"/>
              </a:spcBef>
              <a:spcAft>
                <a:spcPts val="0"/>
              </a:spcAft>
              <a:buClr>
                <a:srgbClr val="FFFFFF"/>
              </a:buClr>
              <a:buSzPts val="3359"/>
              <a:buFont typeface="Calibri"/>
              <a:buNone/>
            </a:pPr>
            <a:r>
              <a:rPr b="1" lang="en-US" sz="3359">
                <a:solidFill>
                  <a:srgbClr val="FFFFFF"/>
                </a:solidFill>
                <a:latin typeface="Calibri"/>
                <a:ea typeface="Calibri"/>
                <a:cs typeface="Calibri"/>
                <a:sym typeface="Calibri"/>
              </a:rPr>
              <a:t>03</a:t>
            </a:r>
            <a:endParaRPr/>
          </a:p>
        </p:txBody>
      </p:sp>
      <p:sp>
        <p:nvSpPr>
          <p:cNvPr id="287" name="Google Shape;287;p5"/>
          <p:cNvSpPr txBox="1"/>
          <p:nvPr/>
        </p:nvSpPr>
        <p:spPr>
          <a:xfrm>
            <a:off x="3669200" y="2532265"/>
            <a:ext cx="6457800" cy="258600"/>
          </a:xfrm>
          <a:prstGeom prst="rect">
            <a:avLst/>
          </a:prstGeom>
          <a:noFill/>
          <a:ln>
            <a:noFill/>
          </a:ln>
        </p:spPr>
        <p:txBody>
          <a:bodyPr anchorCtr="0" anchor="t" bIns="45675" lIns="45675" spcFirstLastPara="1" rIns="45675" wrap="square" tIns="45675">
            <a:spAutoFit/>
          </a:bodyPr>
          <a:lstStyle/>
          <a:p>
            <a:pPr indent="0" lvl="0" marL="0" marR="0" rtl="0" algn="l">
              <a:lnSpc>
                <a:spcPct val="90000"/>
              </a:lnSpc>
              <a:spcBef>
                <a:spcPts val="0"/>
              </a:spcBef>
              <a:spcAft>
                <a:spcPts val="0"/>
              </a:spcAft>
              <a:buClr>
                <a:srgbClr val="FFFFFF"/>
              </a:buClr>
              <a:buSzPts val="1200"/>
              <a:buFont typeface="Calibri"/>
              <a:buNone/>
            </a:pPr>
            <a:r>
              <a:rPr b="1" i="0" lang="en-US" sz="1200" u="none" cap="none" strike="noStrike">
                <a:solidFill>
                  <a:srgbClr val="FFFFFF"/>
                </a:solidFill>
                <a:latin typeface="Calibri"/>
                <a:ea typeface="Calibri"/>
                <a:cs typeface="Calibri"/>
                <a:sym typeface="Calibri"/>
              </a:rPr>
              <a:t>Cognitive System (thinking and processing)</a:t>
            </a:r>
            <a:endParaRPr b="1" i="0" sz="1200" u="none" cap="none" strike="noStrike">
              <a:solidFill>
                <a:srgbClr val="000000"/>
              </a:solidFill>
              <a:latin typeface="Calibri"/>
              <a:ea typeface="Calibri"/>
              <a:cs typeface="Calibri"/>
              <a:sym typeface="Calibri"/>
            </a:endParaRPr>
          </a:p>
        </p:txBody>
      </p:sp>
      <p:sp>
        <p:nvSpPr>
          <p:cNvPr id="288" name="Google Shape;288;p5"/>
          <p:cNvSpPr txBox="1"/>
          <p:nvPr/>
        </p:nvSpPr>
        <p:spPr>
          <a:xfrm>
            <a:off x="3669200" y="3460324"/>
            <a:ext cx="6457800" cy="258600"/>
          </a:xfrm>
          <a:prstGeom prst="rect">
            <a:avLst/>
          </a:prstGeom>
          <a:noFill/>
          <a:ln>
            <a:noFill/>
          </a:ln>
        </p:spPr>
        <p:txBody>
          <a:bodyPr anchorCtr="0" anchor="t" bIns="45675" lIns="45675" spcFirstLastPara="1" rIns="45675" wrap="square" tIns="45675">
            <a:spAutoFit/>
          </a:bodyPr>
          <a:lstStyle/>
          <a:p>
            <a:pPr indent="0" lvl="0" marL="0" marR="0" rtl="0" algn="l">
              <a:lnSpc>
                <a:spcPct val="90000"/>
              </a:lnSpc>
              <a:spcBef>
                <a:spcPts val="0"/>
              </a:spcBef>
              <a:spcAft>
                <a:spcPts val="0"/>
              </a:spcAft>
              <a:buClr>
                <a:srgbClr val="FFFFFF"/>
              </a:buClr>
              <a:buSzPts val="1200"/>
              <a:buFont typeface="Calibri"/>
              <a:buNone/>
            </a:pPr>
            <a:r>
              <a:rPr b="1" i="0" lang="en-US" sz="1200" u="none" cap="none" strike="noStrike">
                <a:solidFill>
                  <a:srgbClr val="FFFFFF"/>
                </a:solidFill>
                <a:latin typeface="Calibri"/>
                <a:ea typeface="Calibri"/>
                <a:cs typeface="Calibri"/>
                <a:sym typeface="Calibri"/>
              </a:rPr>
              <a:t>Memory Systems (short and long-term storage)</a:t>
            </a:r>
            <a:endParaRPr b="1" i="0" sz="1200" u="none" cap="none" strike="noStrike">
              <a:solidFill>
                <a:srgbClr val="000000"/>
              </a:solidFill>
              <a:latin typeface="Calibri"/>
              <a:ea typeface="Calibri"/>
              <a:cs typeface="Calibri"/>
              <a:sym typeface="Calibri"/>
            </a:endParaRPr>
          </a:p>
        </p:txBody>
      </p:sp>
      <p:sp>
        <p:nvSpPr>
          <p:cNvPr id="289" name="Google Shape;289;p5"/>
          <p:cNvSpPr txBox="1"/>
          <p:nvPr/>
        </p:nvSpPr>
        <p:spPr>
          <a:xfrm>
            <a:off x="3669200" y="4514501"/>
            <a:ext cx="6457800" cy="258600"/>
          </a:xfrm>
          <a:prstGeom prst="rect">
            <a:avLst/>
          </a:prstGeom>
          <a:noFill/>
          <a:ln>
            <a:noFill/>
          </a:ln>
        </p:spPr>
        <p:txBody>
          <a:bodyPr anchorCtr="0" anchor="t" bIns="45675" lIns="45675" spcFirstLastPara="1" rIns="45675" wrap="square" tIns="45675">
            <a:spAutoFit/>
          </a:bodyPr>
          <a:lstStyle/>
          <a:p>
            <a:pPr indent="0" lvl="0" marL="0" marR="0" rtl="0" algn="l">
              <a:lnSpc>
                <a:spcPct val="90000"/>
              </a:lnSpc>
              <a:spcBef>
                <a:spcPts val="0"/>
              </a:spcBef>
              <a:spcAft>
                <a:spcPts val="0"/>
              </a:spcAft>
              <a:buClr>
                <a:srgbClr val="FFFFFF"/>
              </a:buClr>
              <a:buSzPts val="1200"/>
              <a:buFont typeface="Calibri"/>
              <a:buNone/>
            </a:pPr>
            <a:r>
              <a:rPr b="1" i="0" lang="en-US" sz="1200" u="none" cap="none" strike="noStrike">
                <a:solidFill>
                  <a:srgbClr val="FFFFFF"/>
                </a:solidFill>
                <a:latin typeface="Calibri"/>
                <a:ea typeface="Calibri"/>
                <a:cs typeface="Calibri"/>
                <a:sym typeface="Calibri"/>
              </a:rPr>
              <a:t>Nervous System</a:t>
            </a:r>
            <a:endParaRPr b="1" i="0" sz="1200" u="none" cap="none" strike="noStrike">
              <a:solidFill>
                <a:srgbClr val="000000"/>
              </a:solidFill>
              <a:latin typeface="Calibri"/>
              <a:ea typeface="Calibri"/>
              <a:cs typeface="Calibri"/>
              <a:sym typeface="Calibri"/>
            </a:endParaRPr>
          </a:p>
        </p:txBody>
      </p:sp>
      <p:sp>
        <p:nvSpPr>
          <p:cNvPr id="290" name="Google Shape;290;p5"/>
          <p:cNvSpPr txBox="1"/>
          <p:nvPr/>
        </p:nvSpPr>
        <p:spPr>
          <a:xfrm>
            <a:off x="3669200" y="5568679"/>
            <a:ext cx="6457800" cy="258600"/>
          </a:xfrm>
          <a:prstGeom prst="rect">
            <a:avLst/>
          </a:prstGeom>
          <a:noFill/>
          <a:ln>
            <a:noFill/>
          </a:ln>
        </p:spPr>
        <p:txBody>
          <a:bodyPr anchorCtr="0" anchor="t" bIns="45675" lIns="45675" spcFirstLastPara="1" rIns="45675" wrap="square" tIns="45675">
            <a:spAutoFit/>
          </a:bodyPr>
          <a:lstStyle/>
          <a:p>
            <a:pPr indent="0" lvl="0" marL="0" marR="0" rtl="0" algn="l">
              <a:lnSpc>
                <a:spcPct val="90000"/>
              </a:lnSpc>
              <a:spcBef>
                <a:spcPts val="0"/>
              </a:spcBef>
              <a:spcAft>
                <a:spcPts val="0"/>
              </a:spcAft>
              <a:buClr>
                <a:srgbClr val="FFFFFF"/>
              </a:buClr>
              <a:buSzPts val="1200"/>
              <a:buFont typeface="Calibri"/>
              <a:buNone/>
            </a:pPr>
            <a:r>
              <a:rPr b="1" i="0" lang="en-US" sz="1200" u="none" cap="none" strike="noStrike">
                <a:solidFill>
                  <a:srgbClr val="FFFFFF"/>
                </a:solidFill>
                <a:latin typeface="Calibri"/>
                <a:ea typeface="Calibri"/>
                <a:cs typeface="Calibri"/>
                <a:sym typeface="Calibri"/>
              </a:rPr>
              <a:t>Energy System</a:t>
            </a:r>
            <a:endParaRPr b="1" i="0" sz="1200" u="none" cap="none" strike="noStrike">
              <a:solidFill>
                <a:srgbClr val="000000"/>
              </a:solidFill>
              <a:latin typeface="Calibri"/>
              <a:ea typeface="Calibri"/>
              <a:cs typeface="Calibri"/>
              <a:sym typeface="Calibri"/>
            </a:endParaRPr>
          </a:p>
        </p:txBody>
      </p:sp>
      <p:sp>
        <p:nvSpPr>
          <p:cNvPr id="291" name="Google Shape;291;p5"/>
          <p:cNvSpPr txBox="1"/>
          <p:nvPr/>
        </p:nvSpPr>
        <p:spPr>
          <a:xfrm>
            <a:off x="1562617" y="4424596"/>
            <a:ext cx="738348" cy="688301"/>
          </a:xfrm>
          <a:prstGeom prst="rect">
            <a:avLst/>
          </a:prstGeom>
          <a:noFill/>
          <a:ln>
            <a:noFill/>
          </a:ln>
        </p:spPr>
        <p:txBody>
          <a:bodyPr anchorCtr="0" anchor="ctr" bIns="45675" lIns="45675" spcFirstLastPara="1" rIns="45675" wrap="square" tIns="45675">
            <a:spAutoFit/>
          </a:bodyPr>
          <a:lstStyle/>
          <a:p>
            <a:pPr indent="0" lvl="0" marL="0" marR="0" rtl="0" algn="ctr">
              <a:lnSpc>
                <a:spcPct val="90000"/>
              </a:lnSpc>
              <a:spcBef>
                <a:spcPts val="0"/>
              </a:spcBef>
              <a:spcAft>
                <a:spcPts val="0"/>
              </a:spcAft>
              <a:buClr>
                <a:srgbClr val="FFFFFF"/>
              </a:buClr>
              <a:buSzPts val="4000"/>
              <a:buFont typeface="Calibri"/>
              <a:buNone/>
            </a:pPr>
            <a:r>
              <a:rPr b="1" i="0" lang="en-US" sz="4000" u="none" cap="none" strike="noStrike">
                <a:solidFill>
                  <a:srgbClr val="FFFFFF"/>
                </a:solidFill>
                <a:latin typeface="Calibri"/>
                <a:ea typeface="Calibri"/>
                <a:cs typeface="Calibri"/>
                <a:sym typeface="Calibri"/>
              </a:rPr>
              <a:t>04</a:t>
            </a:r>
            <a:endParaRPr b="0" i="0" sz="1400" u="none" cap="none" strike="noStrike">
              <a:solidFill>
                <a:srgbClr val="000000"/>
              </a:solidFill>
              <a:latin typeface="Arial"/>
              <a:ea typeface="Arial"/>
              <a:cs typeface="Arial"/>
              <a:sym typeface="Arial"/>
            </a:endParaRPr>
          </a:p>
        </p:txBody>
      </p:sp>
      <p:sp>
        <p:nvSpPr>
          <p:cNvPr id="292" name="Google Shape;292;p5"/>
          <p:cNvSpPr txBox="1"/>
          <p:nvPr/>
        </p:nvSpPr>
        <p:spPr>
          <a:xfrm>
            <a:off x="1587646" y="5510201"/>
            <a:ext cx="738347" cy="688301"/>
          </a:xfrm>
          <a:prstGeom prst="rect">
            <a:avLst/>
          </a:prstGeom>
          <a:noFill/>
          <a:ln>
            <a:noFill/>
          </a:ln>
        </p:spPr>
        <p:txBody>
          <a:bodyPr anchorCtr="0" anchor="ctr" bIns="45675" lIns="45675" spcFirstLastPara="1" rIns="45675" wrap="square" tIns="45675">
            <a:spAutoFit/>
          </a:bodyPr>
          <a:lstStyle/>
          <a:p>
            <a:pPr indent="0" lvl="0" marL="0" marR="0" rtl="0" algn="ctr">
              <a:lnSpc>
                <a:spcPct val="90000"/>
              </a:lnSpc>
              <a:spcBef>
                <a:spcPts val="0"/>
              </a:spcBef>
              <a:spcAft>
                <a:spcPts val="0"/>
              </a:spcAft>
              <a:buClr>
                <a:srgbClr val="FFFFFF"/>
              </a:buClr>
              <a:buSzPts val="4000"/>
              <a:buFont typeface="Calibri"/>
              <a:buNone/>
            </a:pPr>
            <a:r>
              <a:rPr b="1" i="0" lang="en-US" sz="4000" u="none" cap="none" strike="noStrike">
                <a:solidFill>
                  <a:srgbClr val="FFFFFF"/>
                </a:solidFill>
                <a:latin typeface="Calibri"/>
                <a:ea typeface="Calibri"/>
                <a:cs typeface="Calibri"/>
                <a:sym typeface="Calibri"/>
              </a:rPr>
              <a:t>05</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6" name="Shape 296"/>
        <p:cNvGrpSpPr/>
        <p:nvPr/>
      </p:nvGrpSpPr>
      <p:grpSpPr>
        <a:xfrm>
          <a:off x="0" y="0"/>
          <a:ext cx="0" cy="0"/>
          <a:chOff x="0" y="0"/>
          <a:chExt cx="0" cy="0"/>
        </a:xfrm>
      </p:grpSpPr>
      <p:sp>
        <p:nvSpPr>
          <p:cNvPr id="297" name="Google Shape;297;p6"/>
          <p:cNvSpPr txBox="1"/>
          <p:nvPr>
            <p:ph idx="1" type="body"/>
          </p:nvPr>
        </p:nvSpPr>
        <p:spPr>
          <a:xfrm>
            <a:off x="451324" y="2116126"/>
            <a:ext cx="5291702" cy="3843301"/>
          </a:xfrm>
          <a:prstGeom prst="rect">
            <a:avLst/>
          </a:prstGeom>
          <a:noFill/>
          <a:ln>
            <a:noFill/>
          </a:ln>
        </p:spPr>
        <p:txBody>
          <a:bodyPr anchorCtr="0" anchor="t" bIns="45675" lIns="45675" spcFirstLastPara="1" rIns="45675" wrap="square" tIns="45675">
            <a:normAutofit/>
          </a:bodyPr>
          <a:lstStyle/>
          <a:p>
            <a:pPr indent="0" lvl="0" marL="0" rtl="0" algn="l">
              <a:lnSpc>
                <a:spcPct val="90000"/>
              </a:lnSpc>
              <a:spcBef>
                <a:spcPts val="0"/>
              </a:spcBef>
              <a:spcAft>
                <a:spcPts val="0"/>
              </a:spcAft>
              <a:buClr>
                <a:srgbClr val="FFFFFF"/>
              </a:buClr>
              <a:buSzPts val="1200"/>
              <a:buFont typeface="Calibri"/>
              <a:buNone/>
            </a:pPr>
            <a:r>
              <a:rPr lang="en-US" sz="1200"/>
              <a:t>The impact on these systems can in turn influence several processes in our bodies. The processes that can be impacted are:</a:t>
            </a:r>
            <a:endParaRPr/>
          </a:p>
          <a:p>
            <a:pPr indent="-76200" lvl="0" marL="114300" rtl="0" algn="l">
              <a:lnSpc>
                <a:spcPct val="90000"/>
              </a:lnSpc>
              <a:spcBef>
                <a:spcPts val="1000"/>
              </a:spcBef>
              <a:spcAft>
                <a:spcPts val="0"/>
              </a:spcAft>
              <a:buClr>
                <a:srgbClr val="FFFFFF"/>
              </a:buClr>
              <a:buSzPts val="1200"/>
              <a:buFont typeface="Arial"/>
              <a:buChar char="•"/>
            </a:pPr>
            <a:r>
              <a:rPr lang="en-US" sz="1200"/>
              <a:t>Emotional processes</a:t>
            </a:r>
            <a:endParaRPr/>
          </a:p>
          <a:p>
            <a:pPr indent="-76200" lvl="0" marL="114300" rtl="0" algn="l">
              <a:lnSpc>
                <a:spcPct val="90000"/>
              </a:lnSpc>
              <a:spcBef>
                <a:spcPts val="1000"/>
              </a:spcBef>
              <a:spcAft>
                <a:spcPts val="0"/>
              </a:spcAft>
              <a:buClr>
                <a:srgbClr val="FFFFFF"/>
              </a:buClr>
              <a:buSzPts val="1200"/>
              <a:buFont typeface="Arial"/>
              <a:buChar char="•"/>
            </a:pPr>
            <a:r>
              <a:rPr lang="en-US" sz="1200"/>
              <a:t>Behavioural processes</a:t>
            </a:r>
            <a:endParaRPr/>
          </a:p>
          <a:p>
            <a:pPr indent="-76200" lvl="0" marL="114300" rtl="0" algn="l">
              <a:lnSpc>
                <a:spcPct val="90000"/>
              </a:lnSpc>
              <a:spcBef>
                <a:spcPts val="1000"/>
              </a:spcBef>
              <a:spcAft>
                <a:spcPts val="0"/>
              </a:spcAft>
              <a:buClr>
                <a:srgbClr val="FFFFFF"/>
              </a:buClr>
              <a:buSzPts val="1200"/>
              <a:buFont typeface="Arial"/>
              <a:buChar char="•"/>
            </a:pPr>
            <a:r>
              <a:rPr lang="en-US" sz="1200"/>
              <a:t>Relational processes</a:t>
            </a:r>
            <a:endParaRPr/>
          </a:p>
          <a:p>
            <a:pPr indent="0" lvl="0" marL="0" rtl="0" algn="l">
              <a:lnSpc>
                <a:spcPct val="90000"/>
              </a:lnSpc>
              <a:spcBef>
                <a:spcPts val="1000"/>
              </a:spcBef>
              <a:spcAft>
                <a:spcPts val="0"/>
              </a:spcAft>
              <a:buClr>
                <a:srgbClr val="FFFFFF"/>
              </a:buClr>
              <a:buSzPts val="1200"/>
              <a:buFont typeface="Calibri"/>
              <a:buNone/>
            </a:pPr>
            <a:r>
              <a:t/>
            </a:r>
            <a:endParaRPr sz="1200"/>
          </a:p>
          <a:p>
            <a:pPr indent="0" lvl="0" marL="0" rtl="0" algn="l">
              <a:lnSpc>
                <a:spcPct val="90000"/>
              </a:lnSpc>
              <a:spcBef>
                <a:spcPts val="1000"/>
              </a:spcBef>
              <a:spcAft>
                <a:spcPts val="0"/>
              </a:spcAft>
              <a:buClr>
                <a:srgbClr val="FFFFFF"/>
              </a:buClr>
              <a:buSzPts val="1200"/>
              <a:buFont typeface="Calibri"/>
              <a:buNone/>
            </a:pPr>
            <a:r>
              <a:rPr lang="en-US" sz="1200"/>
              <a:t>It is also important to note that the impact can vary on many factors, such as the individual, the amount of exposure to digital technology and other neurological factors.</a:t>
            </a:r>
            <a:endParaRPr/>
          </a:p>
        </p:txBody>
      </p:sp>
      <p:sp>
        <p:nvSpPr>
          <p:cNvPr id="298" name="Google Shape;298;p6"/>
          <p:cNvSpPr txBox="1"/>
          <p:nvPr>
            <p:ph idx="3" type="body"/>
          </p:nvPr>
        </p:nvSpPr>
        <p:spPr>
          <a:xfrm>
            <a:off x="451318" y="372533"/>
            <a:ext cx="5644682" cy="992653"/>
          </a:xfrm>
          <a:prstGeom prst="rect">
            <a:avLst/>
          </a:prstGeom>
          <a:noFill/>
          <a:ln>
            <a:noFill/>
          </a:ln>
        </p:spPr>
        <p:txBody>
          <a:bodyPr anchorCtr="0" anchor="t" bIns="45675" lIns="45675" spcFirstLastPara="1" rIns="45675" wrap="square" tIns="45675">
            <a:normAutofit/>
          </a:bodyPr>
          <a:lstStyle/>
          <a:p>
            <a:pPr indent="0" lvl="0" marL="0" rtl="0" algn="l">
              <a:lnSpc>
                <a:spcPct val="90000"/>
              </a:lnSpc>
              <a:spcBef>
                <a:spcPts val="0"/>
              </a:spcBef>
              <a:spcAft>
                <a:spcPts val="0"/>
              </a:spcAft>
              <a:buClr>
                <a:srgbClr val="00B6E6"/>
              </a:buClr>
              <a:buSzPts val="2400"/>
              <a:buFont typeface="Calibri"/>
              <a:buNone/>
            </a:pPr>
            <a:r>
              <a:rPr b="1" lang="en-US" sz="2400">
                <a:solidFill>
                  <a:srgbClr val="00B6E6"/>
                </a:solidFill>
                <a:latin typeface="Calibri"/>
                <a:ea typeface="Calibri"/>
                <a:cs typeface="Calibri"/>
                <a:sym typeface="Calibri"/>
              </a:rPr>
              <a:t>What happens when these systems are impacted?</a:t>
            </a:r>
            <a:endParaRPr/>
          </a:p>
        </p:txBody>
      </p:sp>
      <p:pic>
        <p:nvPicPr>
          <p:cNvPr descr="Google Shape;265;p6" id="299" name="Google Shape;299;p6"/>
          <p:cNvPicPr preferRelativeResize="0"/>
          <p:nvPr/>
        </p:nvPicPr>
        <p:blipFill rotWithShape="1">
          <a:blip r:embed="rId3">
            <a:alphaModFix/>
          </a:blip>
          <a:srcRect b="0" l="0" r="0" t="0"/>
          <a:stretch/>
        </p:blipFill>
        <p:spPr>
          <a:xfrm>
            <a:off x="5743025" y="1264550"/>
            <a:ext cx="6056875" cy="4070526"/>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3" name="Shape 303"/>
        <p:cNvGrpSpPr/>
        <p:nvPr/>
      </p:nvGrpSpPr>
      <p:grpSpPr>
        <a:xfrm>
          <a:off x="0" y="0"/>
          <a:ext cx="0" cy="0"/>
          <a:chOff x="0" y="0"/>
          <a:chExt cx="0" cy="0"/>
        </a:xfrm>
      </p:grpSpPr>
      <p:sp>
        <p:nvSpPr>
          <p:cNvPr id="304" name="Google Shape;304;p7"/>
          <p:cNvSpPr txBox="1"/>
          <p:nvPr>
            <p:ph idx="1" type="body"/>
          </p:nvPr>
        </p:nvSpPr>
        <p:spPr>
          <a:xfrm>
            <a:off x="631100" y="1335801"/>
            <a:ext cx="10595400" cy="3489300"/>
          </a:xfrm>
          <a:prstGeom prst="rect">
            <a:avLst/>
          </a:prstGeom>
          <a:noFill/>
          <a:ln>
            <a:noFill/>
          </a:ln>
        </p:spPr>
        <p:txBody>
          <a:bodyPr anchorCtr="0" anchor="t" bIns="45675" lIns="45675" spcFirstLastPara="1" rIns="45675" wrap="square" tIns="45675">
            <a:normAutofit/>
          </a:bodyPr>
          <a:lstStyle/>
          <a:p>
            <a:pPr indent="-228600" lvl="0" marL="228600" rtl="0" algn="just">
              <a:lnSpc>
                <a:spcPct val="100000"/>
              </a:lnSpc>
              <a:spcBef>
                <a:spcPts val="0"/>
              </a:spcBef>
              <a:spcAft>
                <a:spcPts val="0"/>
              </a:spcAft>
              <a:buClr>
                <a:srgbClr val="262626"/>
              </a:buClr>
              <a:buSzPts val="1200"/>
              <a:buFont typeface="Calibri"/>
              <a:buNone/>
            </a:pPr>
            <a:r>
              <a:rPr lang="en-US" sz="1200"/>
              <a:t>There are several symptoms and signs that suggest that someone is digitally overloaded. These can include:</a:t>
            </a:r>
            <a:endParaRPr/>
          </a:p>
          <a:p>
            <a:pPr indent="-152400" lvl="0" marL="228600" rtl="0" algn="just">
              <a:lnSpc>
                <a:spcPct val="100000"/>
              </a:lnSpc>
              <a:spcBef>
                <a:spcPts val="1000"/>
              </a:spcBef>
              <a:spcAft>
                <a:spcPts val="0"/>
              </a:spcAft>
              <a:buClr>
                <a:srgbClr val="161616"/>
              </a:buClr>
              <a:buSzPts val="1200"/>
              <a:buFont typeface="Trebuchet MS"/>
              <a:buChar char="•"/>
            </a:pPr>
            <a:r>
              <a:rPr lang="en-US" sz="1200">
                <a:solidFill>
                  <a:srgbClr val="161616"/>
                </a:solidFill>
              </a:rPr>
              <a:t>Lethargy / Tiredness / Lack of Energy / Feeling frazzled</a:t>
            </a:r>
            <a:endParaRPr/>
          </a:p>
          <a:p>
            <a:pPr indent="-152400" lvl="0" marL="228600" rtl="0" algn="just">
              <a:lnSpc>
                <a:spcPct val="100000"/>
              </a:lnSpc>
              <a:spcBef>
                <a:spcPts val="1000"/>
              </a:spcBef>
              <a:spcAft>
                <a:spcPts val="0"/>
              </a:spcAft>
              <a:buClr>
                <a:srgbClr val="161616"/>
              </a:buClr>
              <a:buSzPts val="1200"/>
              <a:buFont typeface="Trebuchet MS"/>
              <a:buChar char="•"/>
            </a:pPr>
            <a:r>
              <a:rPr lang="en-US" sz="1200">
                <a:solidFill>
                  <a:srgbClr val="161616"/>
                </a:solidFill>
              </a:rPr>
              <a:t>Forgetfulness / Difficulty converting information into long term memory</a:t>
            </a:r>
            <a:endParaRPr/>
          </a:p>
          <a:p>
            <a:pPr indent="-152400" lvl="0" marL="228600" rtl="0" algn="just">
              <a:lnSpc>
                <a:spcPct val="100000"/>
              </a:lnSpc>
              <a:spcBef>
                <a:spcPts val="1000"/>
              </a:spcBef>
              <a:spcAft>
                <a:spcPts val="0"/>
              </a:spcAft>
              <a:buClr>
                <a:srgbClr val="161616"/>
              </a:buClr>
              <a:buSzPts val="1200"/>
              <a:buFont typeface="Trebuchet MS"/>
              <a:buChar char="•"/>
            </a:pPr>
            <a:r>
              <a:rPr lang="en-US" sz="1200">
                <a:solidFill>
                  <a:srgbClr val="161616"/>
                </a:solidFill>
              </a:rPr>
              <a:t>Feeling Overwhelmed / Stressed</a:t>
            </a:r>
            <a:endParaRPr/>
          </a:p>
          <a:p>
            <a:pPr indent="-152400" lvl="0" marL="228600" rtl="0" algn="just">
              <a:lnSpc>
                <a:spcPct val="100000"/>
              </a:lnSpc>
              <a:spcBef>
                <a:spcPts val="1000"/>
              </a:spcBef>
              <a:spcAft>
                <a:spcPts val="0"/>
              </a:spcAft>
              <a:buClr>
                <a:srgbClr val="161616"/>
              </a:buClr>
              <a:buSzPts val="1200"/>
              <a:buFont typeface="Trebuchet MS"/>
              <a:buChar char="•"/>
            </a:pPr>
            <a:r>
              <a:rPr lang="en-US" sz="1200">
                <a:solidFill>
                  <a:srgbClr val="161616"/>
                </a:solidFill>
              </a:rPr>
              <a:t>Emotional sensitivity or reactivity</a:t>
            </a:r>
            <a:endParaRPr/>
          </a:p>
          <a:p>
            <a:pPr indent="-152400" lvl="0" marL="228600" rtl="0" algn="just">
              <a:lnSpc>
                <a:spcPct val="100000"/>
              </a:lnSpc>
              <a:spcBef>
                <a:spcPts val="1000"/>
              </a:spcBef>
              <a:spcAft>
                <a:spcPts val="0"/>
              </a:spcAft>
              <a:buClr>
                <a:srgbClr val="161616"/>
              </a:buClr>
              <a:buSzPts val="1200"/>
              <a:buFont typeface="Trebuchet MS"/>
              <a:buChar char="•"/>
            </a:pPr>
            <a:r>
              <a:rPr lang="en-US" sz="1200">
                <a:solidFill>
                  <a:srgbClr val="161616"/>
                </a:solidFill>
              </a:rPr>
              <a:t>Low frustration tolerance</a:t>
            </a:r>
            <a:endParaRPr/>
          </a:p>
          <a:p>
            <a:pPr indent="-152400" lvl="0" marL="228600" rtl="0" algn="just">
              <a:lnSpc>
                <a:spcPct val="100000"/>
              </a:lnSpc>
              <a:spcBef>
                <a:spcPts val="1000"/>
              </a:spcBef>
              <a:spcAft>
                <a:spcPts val="0"/>
              </a:spcAft>
              <a:buClr>
                <a:srgbClr val="161616"/>
              </a:buClr>
              <a:buSzPts val="1200"/>
              <a:buFont typeface="Trebuchet MS"/>
              <a:buChar char="•"/>
            </a:pPr>
            <a:r>
              <a:rPr lang="en-US" sz="1200">
                <a:solidFill>
                  <a:srgbClr val="161616"/>
                </a:solidFill>
              </a:rPr>
              <a:t>Impatience</a:t>
            </a:r>
            <a:endParaRPr/>
          </a:p>
          <a:p>
            <a:pPr indent="-152400" lvl="0" marL="228600" rtl="0" algn="just">
              <a:lnSpc>
                <a:spcPct val="100000"/>
              </a:lnSpc>
              <a:spcBef>
                <a:spcPts val="1000"/>
              </a:spcBef>
              <a:spcAft>
                <a:spcPts val="0"/>
              </a:spcAft>
              <a:buClr>
                <a:srgbClr val="161616"/>
              </a:buClr>
              <a:buSzPts val="1200"/>
              <a:buFont typeface="Trebuchet MS"/>
              <a:buChar char="•"/>
            </a:pPr>
            <a:r>
              <a:rPr lang="en-US" sz="1200">
                <a:solidFill>
                  <a:srgbClr val="161616"/>
                </a:solidFill>
              </a:rPr>
              <a:t>Reactive behaviour</a:t>
            </a:r>
            <a:endParaRPr/>
          </a:p>
          <a:p>
            <a:pPr indent="-152400" lvl="0" marL="228600" rtl="0" algn="just">
              <a:lnSpc>
                <a:spcPct val="100000"/>
              </a:lnSpc>
              <a:spcBef>
                <a:spcPts val="1000"/>
              </a:spcBef>
              <a:spcAft>
                <a:spcPts val="0"/>
              </a:spcAft>
              <a:buClr>
                <a:srgbClr val="161616"/>
              </a:buClr>
              <a:buSzPts val="1200"/>
              <a:buFont typeface="Trebuchet MS"/>
              <a:buChar char="•"/>
            </a:pPr>
            <a:r>
              <a:rPr lang="en-US" sz="1200">
                <a:solidFill>
                  <a:srgbClr val="161616"/>
                </a:solidFill>
              </a:rPr>
              <a:t>Inability to concentrate / focus / easily distracted</a:t>
            </a:r>
            <a:endParaRPr/>
          </a:p>
          <a:p>
            <a:pPr indent="-152400" lvl="0" marL="228600" rtl="0" algn="just">
              <a:lnSpc>
                <a:spcPct val="100000"/>
              </a:lnSpc>
              <a:spcBef>
                <a:spcPts val="1000"/>
              </a:spcBef>
              <a:spcAft>
                <a:spcPts val="0"/>
              </a:spcAft>
              <a:buClr>
                <a:srgbClr val="161616"/>
              </a:buClr>
              <a:buSzPts val="1200"/>
              <a:buFont typeface="Trebuchet MS"/>
              <a:buChar char="•"/>
            </a:pPr>
            <a:r>
              <a:rPr lang="en-US" sz="1200">
                <a:solidFill>
                  <a:srgbClr val="161616"/>
                </a:solidFill>
              </a:rPr>
              <a:t>Obsession with technology / Little interest in anything unrelated to technology</a:t>
            </a:r>
            <a:endParaRPr/>
          </a:p>
          <a:p>
            <a:pPr indent="-152400" lvl="0" marL="228600" rtl="0" algn="just">
              <a:lnSpc>
                <a:spcPct val="100000"/>
              </a:lnSpc>
              <a:spcBef>
                <a:spcPts val="1000"/>
              </a:spcBef>
              <a:spcAft>
                <a:spcPts val="0"/>
              </a:spcAft>
              <a:buClr>
                <a:srgbClr val="161616"/>
              </a:buClr>
              <a:buSzPts val="1200"/>
              <a:buFont typeface="Trebuchet MS"/>
              <a:buChar char="•"/>
            </a:pPr>
            <a:r>
              <a:rPr lang="en-US" sz="1200">
                <a:solidFill>
                  <a:srgbClr val="161616"/>
                </a:solidFill>
              </a:rPr>
              <a:t>Feelings of disconnection from important people</a:t>
            </a:r>
            <a:endParaRPr/>
          </a:p>
        </p:txBody>
      </p:sp>
      <p:sp>
        <p:nvSpPr>
          <p:cNvPr id="305" name="Google Shape;305;p7"/>
          <p:cNvSpPr txBox="1"/>
          <p:nvPr>
            <p:ph idx="2" type="body"/>
          </p:nvPr>
        </p:nvSpPr>
        <p:spPr>
          <a:xfrm>
            <a:off x="932196" y="522514"/>
            <a:ext cx="10595238" cy="640917"/>
          </a:xfrm>
          <a:prstGeom prst="rect">
            <a:avLst/>
          </a:prstGeom>
          <a:noFill/>
          <a:ln>
            <a:noFill/>
          </a:ln>
        </p:spPr>
        <p:txBody>
          <a:bodyPr anchorCtr="0" anchor="t" bIns="45675" lIns="45675" spcFirstLastPara="1" rIns="45675" wrap="square" tIns="45675">
            <a:normAutofit/>
          </a:bodyPr>
          <a:lstStyle/>
          <a:p>
            <a:pPr indent="0" lvl="0" marL="0" rtl="0" algn="l">
              <a:lnSpc>
                <a:spcPct val="90000"/>
              </a:lnSpc>
              <a:spcBef>
                <a:spcPts val="0"/>
              </a:spcBef>
              <a:spcAft>
                <a:spcPts val="0"/>
              </a:spcAft>
              <a:buClr>
                <a:srgbClr val="009AC1"/>
              </a:buClr>
              <a:buSzPts val="2400"/>
              <a:buFont typeface="Calibri"/>
              <a:buNone/>
            </a:pPr>
            <a:r>
              <a:rPr b="1" lang="en-US" sz="2400">
                <a:solidFill>
                  <a:srgbClr val="009AC1"/>
                </a:solidFill>
                <a:latin typeface="Calibri"/>
                <a:ea typeface="Calibri"/>
                <a:cs typeface="Calibri"/>
                <a:sym typeface="Calibri"/>
              </a:rPr>
              <a:t>Signs and symptoms of digital overload</a:t>
            </a:r>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9" name="Shape 309"/>
        <p:cNvGrpSpPr/>
        <p:nvPr/>
      </p:nvGrpSpPr>
      <p:grpSpPr>
        <a:xfrm>
          <a:off x="0" y="0"/>
          <a:ext cx="0" cy="0"/>
          <a:chOff x="0" y="0"/>
          <a:chExt cx="0" cy="0"/>
        </a:xfrm>
      </p:grpSpPr>
      <p:sp>
        <p:nvSpPr>
          <p:cNvPr id="310" name="Google Shape;310;p8"/>
          <p:cNvSpPr txBox="1"/>
          <p:nvPr>
            <p:ph idx="1" type="body"/>
          </p:nvPr>
        </p:nvSpPr>
        <p:spPr>
          <a:xfrm>
            <a:off x="6348475" y="1502375"/>
            <a:ext cx="5384700" cy="4023000"/>
          </a:xfrm>
          <a:prstGeom prst="rect">
            <a:avLst/>
          </a:prstGeom>
          <a:noFill/>
          <a:ln>
            <a:noFill/>
          </a:ln>
        </p:spPr>
        <p:txBody>
          <a:bodyPr anchorCtr="0" anchor="t" bIns="45675" lIns="45675" spcFirstLastPara="1" rIns="45675" wrap="square" tIns="45675">
            <a:normAutofit/>
          </a:bodyPr>
          <a:lstStyle/>
          <a:p>
            <a:pPr indent="0" lvl="0" marL="0" rtl="0" algn="just">
              <a:lnSpc>
                <a:spcPct val="100000"/>
              </a:lnSpc>
              <a:spcBef>
                <a:spcPts val="0"/>
              </a:spcBef>
              <a:spcAft>
                <a:spcPts val="0"/>
              </a:spcAft>
              <a:buClr>
                <a:srgbClr val="FFFFFF"/>
              </a:buClr>
              <a:buSzPts val="1200"/>
              <a:buFont typeface="Calibri"/>
              <a:buNone/>
            </a:pPr>
            <a:r>
              <a:rPr lang="en-US" sz="1200"/>
              <a:t>According to the Irish Health Services Executive and EU recommendations, screen time should be limited in children of all ages. The following are recommendations from these two sources:</a:t>
            </a:r>
            <a:endParaRPr sz="1200"/>
          </a:p>
          <a:p>
            <a:pPr indent="0" lvl="0" marL="0" rtl="0" algn="just">
              <a:lnSpc>
                <a:spcPct val="100000"/>
              </a:lnSpc>
              <a:spcBef>
                <a:spcPts val="1000"/>
              </a:spcBef>
              <a:spcAft>
                <a:spcPts val="0"/>
              </a:spcAft>
              <a:buClr>
                <a:srgbClr val="FFFFFF"/>
              </a:buClr>
              <a:buSzPts val="1200"/>
              <a:buFont typeface="Calibri"/>
              <a:buNone/>
            </a:pPr>
            <a:r>
              <a:t/>
            </a:r>
            <a:endParaRPr sz="1200"/>
          </a:p>
          <a:p>
            <a:pPr indent="0" lvl="0" marL="0" rtl="0" algn="l">
              <a:lnSpc>
                <a:spcPct val="100000"/>
              </a:lnSpc>
              <a:spcBef>
                <a:spcPts val="1000"/>
              </a:spcBef>
              <a:spcAft>
                <a:spcPts val="0"/>
              </a:spcAft>
              <a:buClr>
                <a:schemeClr val="accent3"/>
              </a:buClr>
              <a:buSzPts val="1200"/>
              <a:buFont typeface="Calibri"/>
              <a:buNone/>
            </a:pPr>
            <a:r>
              <a:rPr lang="en-US" sz="1200" u="sng">
                <a:solidFill>
                  <a:schemeClr val="hlink"/>
                </a:solidFill>
                <a:hlinkClick r:id="rId3"/>
              </a:rPr>
              <a:t>For a link to HSE Recommendations click here</a:t>
            </a:r>
            <a:br>
              <a:rPr lang="en-US" sz="1200" u="sng">
                <a:solidFill>
                  <a:schemeClr val="accent3"/>
                </a:solidFill>
              </a:rPr>
            </a:br>
            <a:br>
              <a:rPr lang="en-US" sz="1200" u="sng">
                <a:solidFill>
                  <a:schemeClr val="accent3"/>
                </a:solidFill>
              </a:rPr>
            </a:br>
            <a:r>
              <a:rPr lang="en-US" sz="1200" u="sng">
                <a:solidFill>
                  <a:schemeClr val="hlink"/>
                </a:solidFill>
                <a:hlinkClick r:id="rId4"/>
              </a:rPr>
              <a:t>For a link to EU Recommendations click here</a:t>
            </a:r>
            <a:endParaRPr sz="1200"/>
          </a:p>
          <a:p>
            <a:pPr indent="0" lvl="0" marL="0" rtl="0" algn="just">
              <a:lnSpc>
                <a:spcPct val="100000"/>
              </a:lnSpc>
              <a:spcBef>
                <a:spcPts val="1000"/>
              </a:spcBef>
              <a:spcAft>
                <a:spcPts val="0"/>
              </a:spcAft>
              <a:buClr>
                <a:srgbClr val="FFFFFF"/>
              </a:buClr>
              <a:buSzPts val="1200"/>
              <a:buFont typeface="Calibri"/>
              <a:buNone/>
            </a:pPr>
            <a:r>
              <a:t/>
            </a:r>
            <a:endParaRPr sz="1200"/>
          </a:p>
          <a:p>
            <a:pPr indent="0" lvl="0" marL="0" rtl="0" algn="just">
              <a:lnSpc>
                <a:spcPct val="100000"/>
              </a:lnSpc>
              <a:spcBef>
                <a:spcPts val="1000"/>
              </a:spcBef>
              <a:spcAft>
                <a:spcPts val="0"/>
              </a:spcAft>
              <a:buClr>
                <a:srgbClr val="FFFFFF"/>
              </a:buClr>
              <a:buSzPts val="1200"/>
              <a:buFont typeface="Calibri"/>
              <a:buNone/>
            </a:pPr>
            <a:r>
              <a:rPr lang="en-US" sz="1200"/>
              <a:t>These recommendations are aimed at balancing the benefits of screen time with the potential health and developmental risks associated with excessive use. The guidelines emphasize the importance of physical activity and limiting sedentary behavior, including screen time, to promote overall health and well-being in children and adolescents.</a:t>
            </a:r>
            <a:endParaRPr sz="1200"/>
          </a:p>
        </p:txBody>
      </p:sp>
      <p:sp>
        <p:nvSpPr>
          <p:cNvPr id="311" name="Google Shape;311;p8"/>
          <p:cNvSpPr txBox="1"/>
          <p:nvPr>
            <p:ph idx="3" type="body"/>
          </p:nvPr>
        </p:nvSpPr>
        <p:spPr>
          <a:xfrm>
            <a:off x="6461150" y="406122"/>
            <a:ext cx="5854501" cy="741602"/>
          </a:xfrm>
          <a:prstGeom prst="rect">
            <a:avLst/>
          </a:prstGeom>
          <a:noFill/>
          <a:ln>
            <a:noFill/>
          </a:ln>
        </p:spPr>
        <p:txBody>
          <a:bodyPr anchorCtr="0" anchor="t" bIns="45675" lIns="45675" spcFirstLastPara="1" rIns="45675" wrap="square" tIns="45675">
            <a:normAutofit/>
          </a:bodyPr>
          <a:lstStyle/>
          <a:p>
            <a:pPr indent="0" lvl="0" marL="0" rtl="0" algn="l">
              <a:lnSpc>
                <a:spcPct val="90000"/>
              </a:lnSpc>
              <a:spcBef>
                <a:spcPts val="0"/>
              </a:spcBef>
              <a:spcAft>
                <a:spcPts val="0"/>
              </a:spcAft>
              <a:buClr>
                <a:srgbClr val="00B6E6"/>
              </a:buClr>
              <a:buSzPts val="2400"/>
              <a:buFont typeface="Calibri"/>
              <a:buNone/>
            </a:pPr>
            <a:r>
              <a:rPr b="1" lang="en-US" sz="2400">
                <a:solidFill>
                  <a:srgbClr val="00B6E6"/>
                </a:solidFill>
                <a:latin typeface="Calibri"/>
                <a:ea typeface="Calibri"/>
                <a:cs typeface="Calibri"/>
                <a:sym typeface="Calibri"/>
              </a:rPr>
              <a:t>Screen Time Allowances</a:t>
            </a:r>
            <a:endParaRPr/>
          </a:p>
        </p:txBody>
      </p:sp>
      <p:pic>
        <p:nvPicPr>
          <p:cNvPr descr="Google Shape;278;p8" id="312" name="Google Shape;312;p8"/>
          <p:cNvPicPr preferRelativeResize="0"/>
          <p:nvPr>
            <p:ph idx="2" type="pic"/>
          </p:nvPr>
        </p:nvPicPr>
        <p:blipFill rotWithShape="1">
          <a:blip r:embed="rId5">
            <a:alphaModFix/>
          </a:blip>
          <a:srcRect b="0" l="18785" r="18785" t="0"/>
          <a:stretch/>
        </p:blipFill>
        <p:spPr>
          <a:xfrm>
            <a:off x="435468" y="406131"/>
            <a:ext cx="5660532" cy="6045738"/>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6" name="Shape 316"/>
        <p:cNvGrpSpPr/>
        <p:nvPr/>
      </p:nvGrpSpPr>
      <p:grpSpPr>
        <a:xfrm>
          <a:off x="0" y="0"/>
          <a:ext cx="0" cy="0"/>
          <a:chOff x="0" y="0"/>
          <a:chExt cx="0" cy="0"/>
        </a:xfrm>
      </p:grpSpPr>
      <p:grpSp>
        <p:nvGrpSpPr>
          <p:cNvPr id="317" name="Google Shape;317;p9"/>
          <p:cNvGrpSpPr/>
          <p:nvPr/>
        </p:nvGrpSpPr>
        <p:grpSpPr>
          <a:xfrm>
            <a:off x="5888000" y="439729"/>
            <a:ext cx="5660533" cy="6045739"/>
            <a:chOff x="-1" y="0"/>
            <a:chExt cx="5660532" cy="6045737"/>
          </a:xfrm>
        </p:grpSpPr>
        <p:sp>
          <p:nvSpPr>
            <p:cNvPr id="318" name="Google Shape;318;p9"/>
            <p:cNvSpPr/>
            <p:nvPr/>
          </p:nvSpPr>
          <p:spPr>
            <a:xfrm>
              <a:off x="0" y="0"/>
              <a:ext cx="5660531" cy="6045737"/>
            </a:xfrm>
            <a:prstGeom prst="rect">
              <a:avLst/>
            </a:prstGeom>
            <a:solidFill>
              <a:srgbClr val="F2F2F2"/>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chemeClr val="accent1"/>
                </a:buClr>
                <a:buSzPts val="1400"/>
                <a:buFont typeface="Arial"/>
                <a:buNone/>
              </a:pPr>
              <a:r>
                <a:t/>
              </a:r>
              <a:endParaRPr b="0" i="0" sz="1400" u="none" cap="none" strike="noStrike">
                <a:solidFill>
                  <a:schemeClr val="accent1"/>
                </a:solidFill>
                <a:latin typeface="Arial"/>
                <a:ea typeface="Arial"/>
                <a:cs typeface="Arial"/>
                <a:sym typeface="Arial"/>
              </a:endParaRPr>
            </a:p>
          </p:txBody>
        </p:sp>
        <p:pic>
          <p:nvPicPr>
            <p:cNvPr descr="image13.png" id="319" name="Google Shape;319;p9"/>
            <p:cNvPicPr preferRelativeResize="0"/>
            <p:nvPr/>
          </p:nvPicPr>
          <p:blipFill rotWithShape="1">
            <a:blip r:embed="rId3">
              <a:alphaModFix/>
            </a:blip>
            <a:srcRect b="0" l="18785" r="18785" t="0"/>
            <a:stretch/>
          </p:blipFill>
          <p:spPr>
            <a:xfrm>
              <a:off x="-1" y="0"/>
              <a:ext cx="5660532" cy="6045737"/>
            </a:xfrm>
            <a:prstGeom prst="rect">
              <a:avLst/>
            </a:prstGeom>
            <a:noFill/>
            <a:ln>
              <a:noFill/>
            </a:ln>
          </p:spPr>
        </p:pic>
      </p:grpSp>
      <p:sp>
        <p:nvSpPr>
          <p:cNvPr id="320" name="Google Shape;320;p9"/>
          <p:cNvSpPr txBox="1"/>
          <p:nvPr>
            <p:ph idx="1" type="body"/>
          </p:nvPr>
        </p:nvSpPr>
        <p:spPr>
          <a:xfrm>
            <a:off x="390075" y="1635800"/>
            <a:ext cx="5156700" cy="4015500"/>
          </a:xfrm>
          <a:prstGeom prst="rect">
            <a:avLst/>
          </a:prstGeom>
          <a:noFill/>
          <a:ln>
            <a:noFill/>
          </a:ln>
        </p:spPr>
        <p:txBody>
          <a:bodyPr anchorCtr="0" anchor="t" bIns="45675" lIns="45675" spcFirstLastPara="1" rIns="45675" wrap="square" tIns="45675">
            <a:normAutofit/>
          </a:bodyPr>
          <a:lstStyle/>
          <a:p>
            <a:pPr indent="0" lvl="0" marL="0" rtl="0" algn="just">
              <a:lnSpc>
                <a:spcPct val="90000"/>
              </a:lnSpc>
              <a:spcBef>
                <a:spcPts val="0"/>
              </a:spcBef>
              <a:spcAft>
                <a:spcPts val="0"/>
              </a:spcAft>
              <a:buClr>
                <a:srgbClr val="FFFFFF"/>
              </a:buClr>
              <a:buSzPts val="1200"/>
              <a:buFont typeface="Calibri"/>
              <a:buNone/>
            </a:pPr>
            <a:r>
              <a:rPr b="1" lang="en-US" sz="1200" u="sng"/>
              <a:t>Infants and Toddlers (0 to 18 months):</a:t>
            </a:r>
            <a:endParaRPr/>
          </a:p>
          <a:p>
            <a:pPr indent="0" lvl="0" marL="0" rtl="0" algn="just">
              <a:lnSpc>
                <a:spcPct val="90000"/>
              </a:lnSpc>
              <a:spcBef>
                <a:spcPts val="1000"/>
              </a:spcBef>
              <a:spcAft>
                <a:spcPts val="0"/>
              </a:spcAft>
              <a:buClr>
                <a:srgbClr val="FFFFFF"/>
              </a:buClr>
              <a:buSzPts val="1200"/>
              <a:buFont typeface="Calibri"/>
              <a:buNone/>
            </a:pPr>
            <a:r>
              <a:rPr lang="en-US" sz="1200"/>
              <a:t>It is advised to avoid allowing children under 18 months to spend time in front of a screen, except for activities like viewing photographs or video calls.</a:t>
            </a:r>
            <a:endParaRPr/>
          </a:p>
          <a:p>
            <a:pPr indent="0" lvl="0" marL="0" rtl="0" algn="just">
              <a:lnSpc>
                <a:spcPct val="90000"/>
              </a:lnSpc>
              <a:spcBef>
                <a:spcPts val="1000"/>
              </a:spcBef>
              <a:spcAft>
                <a:spcPts val="0"/>
              </a:spcAft>
              <a:buClr>
                <a:srgbClr val="FFFFFF"/>
              </a:buClr>
              <a:buSzPts val="1200"/>
              <a:buFont typeface="Calibri"/>
              <a:buNone/>
            </a:pPr>
            <a:r>
              <a:rPr lang="en-US" sz="1200"/>
              <a:t>For children aged 18 to 24 months, screen time should be minimized as much as possible.</a:t>
            </a:r>
            <a:endParaRPr/>
          </a:p>
          <a:p>
            <a:pPr indent="0" lvl="0" marL="0" rtl="0" algn="just">
              <a:lnSpc>
                <a:spcPct val="90000"/>
              </a:lnSpc>
              <a:spcBef>
                <a:spcPts val="1000"/>
              </a:spcBef>
              <a:spcAft>
                <a:spcPts val="0"/>
              </a:spcAft>
              <a:buClr>
                <a:srgbClr val="FFFFFF"/>
              </a:buClr>
              <a:buSzPts val="1200"/>
              <a:buFont typeface="Calibri"/>
              <a:buNone/>
            </a:pPr>
            <a:r>
              <a:t/>
            </a:r>
            <a:endParaRPr sz="1200"/>
          </a:p>
          <a:p>
            <a:pPr indent="0" lvl="0" marL="0" rtl="0" algn="just">
              <a:lnSpc>
                <a:spcPct val="90000"/>
              </a:lnSpc>
              <a:spcBef>
                <a:spcPts val="1000"/>
              </a:spcBef>
              <a:spcAft>
                <a:spcPts val="0"/>
              </a:spcAft>
              <a:buClr>
                <a:srgbClr val="FFFFFF"/>
              </a:buClr>
              <a:buSzPts val="1200"/>
              <a:buFont typeface="Calibri"/>
              <a:buNone/>
            </a:pPr>
            <a:r>
              <a:rPr b="1" lang="en-US" sz="1200" u="sng"/>
              <a:t>Pre-School Children (2 to 5 years):</a:t>
            </a:r>
            <a:endParaRPr/>
          </a:p>
          <a:p>
            <a:pPr indent="0" lvl="0" marL="0" rtl="0" algn="just">
              <a:lnSpc>
                <a:spcPct val="90000"/>
              </a:lnSpc>
              <a:spcBef>
                <a:spcPts val="1000"/>
              </a:spcBef>
              <a:spcAft>
                <a:spcPts val="0"/>
              </a:spcAft>
              <a:buClr>
                <a:srgbClr val="FFFFFF"/>
              </a:buClr>
              <a:buSzPts val="1200"/>
              <a:buFont typeface="Calibri"/>
              <a:buNone/>
            </a:pPr>
            <a:r>
              <a:rPr lang="en-US" sz="1200"/>
              <a:t>Children aged between 2 and 5 should spend no more than 1 hour a day in front of screens according to HSE guidelines.</a:t>
            </a:r>
            <a:endParaRPr/>
          </a:p>
          <a:p>
            <a:pPr indent="0" lvl="0" marL="0" rtl="0" algn="just">
              <a:lnSpc>
                <a:spcPct val="90000"/>
              </a:lnSpc>
              <a:spcBef>
                <a:spcPts val="1000"/>
              </a:spcBef>
              <a:spcAft>
                <a:spcPts val="0"/>
              </a:spcAft>
              <a:buClr>
                <a:srgbClr val="FFFFFF"/>
              </a:buClr>
              <a:buSzPts val="1200"/>
              <a:buFont typeface="Calibri"/>
              <a:buNone/>
            </a:pPr>
            <a:r>
              <a:rPr lang="en-US" sz="1200"/>
              <a:t>However, EU recommendations suggest that pre-school children should spend as little as possible, with a maximum of 30 minutes per day of screen time.</a:t>
            </a:r>
            <a:endParaRPr/>
          </a:p>
        </p:txBody>
      </p:sp>
      <p:sp>
        <p:nvSpPr>
          <p:cNvPr id="321" name="Google Shape;321;p9"/>
          <p:cNvSpPr txBox="1"/>
          <p:nvPr>
            <p:ph idx="3" type="body"/>
          </p:nvPr>
        </p:nvSpPr>
        <p:spPr>
          <a:xfrm>
            <a:off x="390075" y="635101"/>
            <a:ext cx="5347200" cy="797401"/>
          </a:xfrm>
          <a:prstGeom prst="rect">
            <a:avLst/>
          </a:prstGeom>
          <a:noFill/>
          <a:ln>
            <a:noFill/>
          </a:ln>
        </p:spPr>
        <p:txBody>
          <a:bodyPr anchorCtr="0" anchor="t" bIns="45675" lIns="45675" spcFirstLastPara="1" rIns="45675" wrap="square" tIns="45675">
            <a:normAutofit/>
          </a:bodyPr>
          <a:lstStyle/>
          <a:p>
            <a:pPr indent="0" lvl="0" marL="0" rtl="0" algn="l">
              <a:lnSpc>
                <a:spcPct val="90000"/>
              </a:lnSpc>
              <a:spcBef>
                <a:spcPts val="0"/>
              </a:spcBef>
              <a:spcAft>
                <a:spcPts val="0"/>
              </a:spcAft>
              <a:buClr>
                <a:srgbClr val="00B6E6"/>
              </a:buClr>
              <a:buSzPts val="2400"/>
              <a:buFont typeface="Calibri"/>
              <a:buNone/>
            </a:pPr>
            <a:r>
              <a:rPr b="1" lang="en-US" sz="2400">
                <a:solidFill>
                  <a:srgbClr val="00B6E6"/>
                </a:solidFill>
                <a:latin typeface="Calibri"/>
                <a:ea typeface="Calibri"/>
                <a:cs typeface="Calibri"/>
                <a:sym typeface="Calibri"/>
              </a:rPr>
              <a:t>Screen Time Allowances</a:t>
            </a:r>
            <a:endParaRPr/>
          </a:p>
        </p:txBody>
      </p:sp>
    </p:spTree>
  </p:cSld>
  <p:clrMapOvr>
    <a:masterClrMapping/>
  </p:clrMapOvr>
</p:sld>
</file>

<file path=ppt/theme/theme1.xml><?xml version="1.0" encoding="utf-8"?>
<a:theme xmlns:a="http://schemas.openxmlformats.org/drawingml/2006/main" xmlns:r="http://schemas.openxmlformats.org/officeDocument/2006/relationships" name="Office Theme">
  <a:themeElements>
    <a:clrScheme name="Office Theme">
      <a:dk1>
        <a:srgbClr val="000000"/>
      </a:dk1>
      <a:lt1>
        <a:srgbClr val="FFFFFF"/>
      </a:lt1>
      <a:dk2>
        <a:srgbClr val="A7A7A7"/>
      </a:dk2>
      <a:lt2>
        <a:srgbClr val="535353"/>
      </a:lt2>
      <a:accent1>
        <a:srgbClr val="086D6E"/>
      </a:accent1>
      <a:accent2>
        <a:srgbClr val="0D9390"/>
      </a:accent2>
      <a:accent3>
        <a:srgbClr val="87A66E"/>
      </a:accent3>
      <a:accent4>
        <a:srgbClr val="ACC199"/>
      </a:accent4>
      <a:accent5>
        <a:srgbClr val="F0C049"/>
      </a:accent5>
      <a:accent6>
        <a:srgbClr val="EEE387"/>
      </a:accent6>
      <a:hlink>
        <a:srgbClr val="0000FF"/>
      </a:hlink>
      <a:folHlink>
        <a:srgbClr val="FF00F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Office Theme">
      <a:dk1>
        <a:srgbClr val="086D6E"/>
      </a:dk1>
      <a:lt1>
        <a:srgbClr val="FFFFFF"/>
      </a:lt1>
      <a:dk2>
        <a:srgbClr val="A7A7A7"/>
      </a:dk2>
      <a:lt2>
        <a:srgbClr val="535353"/>
      </a:lt2>
      <a:accent1>
        <a:srgbClr val="086D6E"/>
      </a:accent1>
      <a:accent2>
        <a:srgbClr val="0D9390"/>
      </a:accent2>
      <a:accent3>
        <a:srgbClr val="87A66E"/>
      </a:accent3>
      <a:accent4>
        <a:srgbClr val="ACC199"/>
      </a:accent4>
      <a:accent5>
        <a:srgbClr val="F0C049"/>
      </a:accent5>
      <a:accent6>
        <a:srgbClr val="EEE387"/>
      </a:accent6>
      <a:hlink>
        <a:srgbClr val="0000FF"/>
      </a:hlink>
      <a:folHlink>
        <a:srgbClr val="FF00F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Laurence Cole</dc:creator>
</cp:coreProperties>
</file>