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gAhNc253BQPQQ6etNAdZQtZcZG4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 name="Google Shape;2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type="title">
  <p:cSld name="TITLE">
    <p:spTree>
      <p:nvGrpSpPr>
        <p:cNvPr id="19" name="Shape 19"/>
        <p:cNvGrpSpPr/>
        <p:nvPr/>
      </p:nvGrpSpPr>
      <p:grpSpPr>
        <a:xfrm>
          <a:off x="0" y="0"/>
          <a:ext cx="0" cy="0"/>
          <a:chOff x="0" y="0"/>
          <a:chExt cx="0" cy="0"/>
        </a:xfrm>
      </p:grpSpPr>
      <p:sp>
        <p:nvSpPr>
          <p:cNvPr id="20" name="Google Shape;20;p20"/>
          <p:cNvSpPr/>
          <p:nvPr/>
        </p:nvSpPr>
        <p:spPr>
          <a:xfrm>
            <a:off x="-1" y="2727436"/>
            <a:ext cx="12172695" cy="3159780"/>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 name="Google Shape;21;p20"/>
          <p:cNvSpPr txBox="1"/>
          <p:nvPr>
            <p:ph idx="1" type="body"/>
          </p:nvPr>
        </p:nvSpPr>
        <p:spPr>
          <a:xfrm>
            <a:off x="575886" y="3922845"/>
            <a:ext cx="3354127" cy="1008398"/>
          </a:xfrm>
          <a:prstGeom prst="rect">
            <a:avLst/>
          </a:prstGeom>
          <a:noFill/>
          <a:ln>
            <a:noFill/>
          </a:ln>
        </p:spPr>
        <p:txBody>
          <a:bodyPr anchorCtr="0" anchor="t" bIns="45675" lIns="45675" spcFirstLastPara="1" rIns="45675" wrap="square" tIns="45675">
            <a:normAutofit/>
          </a:bodyPr>
          <a:lstStyle>
            <a:lvl1pPr indent="-228600" lvl="0" marL="4572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1pPr>
            <a:lvl2pPr indent="-228600" lvl="1" marL="9144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2pPr>
            <a:lvl3pPr indent="-228600" lvl="2" marL="1371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3pPr>
            <a:lvl4pPr indent="-228600" lvl="3" marL="18288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4pPr>
            <a:lvl5pPr indent="-228600" lvl="4" marL="22860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 name="Google Shape;22;p20"/>
          <p:cNvSpPr txBox="1"/>
          <p:nvPr>
            <p:ph idx="2" type="body"/>
          </p:nvPr>
        </p:nvSpPr>
        <p:spPr>
          <a:xfrm>
            <a:off x="618011" y="3232382"/>
            <a:ext cx="3311990" cy="533189"/>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3" name="Google Shape;23;p20"/>
          <p:cNvSpPr/>
          <p:nvPr/>
        </p:nvSpPr>
        <p:spPr>
          <a:xfrm>
            <a:off x="12192000" y="153500"/>
            <a:ext cx="3690981" cy="7687733"/>
          </a:xfrm>
          <a:prstGeom prst="rect">
            <a:avLst/>
          </a:prstGeom>
          <a:solidFill>
            <a:srgbClr val="EBEBE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4" name="Google Shape;24;p20"/>
          <p:cNvSpPr/>
          <p:nvPr/>
        </p:nvSpPr>
        <p:spPr>
          <a:xfrm>
            <a:off x="6903718" y="5585902"/>
            <a:ext cx="5257379" cy="756632"/>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5" name="Google Shape;25;p20"/>
          <p:cNvSpPr txBox="1"/>
          <p:nvPr>
            <p:ph idx="3" type="body"/>
          </p:nvPr>
        </p:nvSpPr>
        <p:spPr>
          <a:xfrm>
            <a:off x="8345333" y="5611393"/>
            <a:ext cx="3195487"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22;p23" id="26" name="Google Shape;26;p20"/>
          <p:cNvPicPr preferRelativeResize="0"/>
          <p:nvPr/>
        </p:nvPicPr>
        <p:blipFill rotWithShape="1">
          <a:blip r:embed="rId2">
            <a:alphaModFix amt="29000"/>
          </a:blip>
          <a:srcRect b="11452" l="67223" r="0" t="24637"/>
          <a:stretch/>
        </p:blipFill>
        <p:spPr>
          <a:xfrm>
            <a:off x="4285391" y="2624088"/>
            <a:ext cx="3127570" cy="3263128"/>
          </a:xfrm>
          <a:prstGeom prst="rect">
            <a:avLst/>
          </a:prstGeom>
          <a:noFill/>
          <a:ln>
            <a:noFill/>
          </a:ln>
        </p:spPr>
      </p:pic>
      <p:sp>
        <p:nvSpPr>
          <p:cNvPr id="27" name="Google Shape;27;p20"/>
          <p:cNvSpPr/>
          <p:nvPr>
            <p:ph idx="4" type="pic"/>
          </p:nvPr>
        </p:nvSpPr>
        <p:spPr>
          <a:xfrm>
            <a:off x="5718874" y="423474"/>
            <a:ext cx="5982508" cy="4551482"/>
          </a:xfrm>
          <a:prstGeom prst="rect">
            <a:avLst/>
          </a:prstGeom>
          <a:noFill/>
          <a:ln>
            <a:noFill/>
          </a:ln>
        </p:spPr>
      </p:sp>
      <p:pic>
        <p:nvPicPr>
          <p:cNvPr descr="Google Shape;24;p23" id="28" name="Google Shape;28;p20"/>
          <p:cNvPicPr preferRelativeResize="0"/>
          <p:nvPr/>
        </p:nvPicPr>
        <p:blipFill rotWithShape="1">
          <a:blip r:embed="rId2">
            <a:alphaModFix/>
          </a:blip>
          <a:srcRect b="0" l="0" r="0" t="0"/>
          <a:stretch/>
        </p:blipFill>
        <p:spPr>
          <a:xfrm>
            <a:off x="420344" y="249536"/>
            <a:ext cx="4437443" cy="2374552"/>
          </a:xfrm>
          <a:prstGeom prst="rect">
            <a:avLst/>
          </a:prstGeom>
          <a:noFill/>
          <a:ln>
            <a:noFill/>
          </a:ln>
        </p:spPr>
      </p:pic>
      <p:sp>
        <p:nvSpPr>
          <p:cNvPr id="29" name="Google Shape;29;p2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30" name="Google Shape;30;p20"/>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
        <p:nvSpPr>
          <p:cNvPr id="31" name="Google Shape;31;p20"/>
          <p:cNvSpPr txBox="1"/>
          <p:nvPr/>
        </p:nvSpPr>
        <p:spPr>
          <a:xfrm>
            <a:off x="3242150" y="6001994"/>
            <a:ext cx="370010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510"/>
              </a:buClr>
              <a:buSzPts val="800"/>
              <a:buFont typeface="Arial"/>
              <a:buNone/>
            </a:pPr>
            <a:r>
              <a:rPr b="0" i="0" lang="en-US" sz="800" u="none" cap="none" strike="noStrike">
                <a:solidFill>
                  <a:srgbClr val="00051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1400" u="none" cap="none" strike="noStrike">
              <a:solidFill>
                <a:srgbClr val="000000"/>
              </a:solidFill>
              <a:latin typeface="Arial"/>
              <a:ea typeface="Arial"/>
              <a:cs typeface="Arial"/>
              <a:sym typeface="Arial"/>
            </a:endParaRPr>
          </a:p>
        </p:txBody>
      </p:sp>
      <p:pic>
        <p:nvPicPr>
          <p:cNvPr descr="Downloads - Creative Commons" id="32" name="Google Shape;32;p20"/>
          <p:cNvPicPr preferRelativeResize="0"/>
          <p:nvPr/>
        </p:nvPicPr>
        <p:blipFill rotWithShape="1">
          <a:blip r:embed="rId4">
            <a:alphaModFix/>
          </a:blip>
          <a:srcRect b="0" l="0" r="0" t="0"/>
          <a:stretch/>
        </p:blipFill>
        <p:spPr>
          <a:xfrm>
            <a:off x="2649550" y="6059964"/>
            <a:ext cx="565150" cy="5651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showMasterSp="0">
  <p:cSld name="Icons">
    <p:spTree>
      <p:nvGrpSpPr>
        <p:cNvPr id="146" name="Shape 146"/>
        <p:cNvGrpSpPr/>
        <p:nvPr/>
      </p:nvGrpSpPr>
      <p:grpSpPr>
        <a:xfrm>
          <a:off x="0" y="0"/>
          <a:ext cx="0" cy="0"/>
          <a:chOff x="0" y="0"/>
          <a:chExt cx="0" cy="0"/>
        </a:xfrm>
      </p:grpSpPr>
      <p:sp>
        <p:nvSpPr>
          <p:cNvPr id="147" name="Google Shape;147;p2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48" name="Google Shape;148;p2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49" name="Google Shape;149;p29"/>
          <p:cNvSpPr/>
          <p:nvPr/>
        </p:nvSpPr>
        <p:spPr>
          <a:xfrm rot="5400000">
            <a:off x="5693238" y="7996032"/>
            <a:ext cx="476912" cy="3282248"/>
          </a:xfrm>
          <a:prstGeom prst="rect">
            <a:avLst/>
          </a:prstGeom>
          <a:solidFill>
            <a:srgbClr val="009AC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50" name="Google Shape;150;p2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showMasterSp="0">
  <p:cSld name="Overview/Content Slide">
    <p:spTree>
      <p:nvGrpSpPr>
        <p:cNvPr id="151" name="Shape 151"/>
        <p:cNvGrpSpPr/>
        <p:nvPr/>
      </p:nvGrpSpPr>
      <p:grpSpPr>
        <a:xfrm>
          <a:off x="0" y="0"/>
          <a:ext cx="0" cy="0"/>
          <a:chOff x="0" y="0"/>
          <a:chExt cx="0" cy="0"/>
        </a:xfrm>
      </p:grpSpPr>
      <p:sp>
        <p:nvSpPr>
          <p:cNvPr id="152" name="Google Shape;152;p30"/>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53" name="Google Shape;153;p30"/>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54" name="Google Shape;154;p30"/>
          <p:cNvSpPr txBox="1"/>
          <p:nvPr>
            <p:ph idx="1" type="body"/>
          </p:nvPr>
        </p:nvSpPr>
        <p:spPr>
          <a:xfrm>
            <a:off x="565672" y="2544495"/>
            <a:ext cx="700388" cy="689519"/>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1pPr>
            <a:lvl2pPr indent="-228600" lvl="1" marL="9144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2pPr>
            <a:lvl3pPr indent="-228600" lvl="2" marL="13716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3pPr>
            <a:lvl4pPr indent="-228600" lvl="3" marL="18288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4pPr>
            <a:lvl5pPr indent="-228600" lvl="4" marL="2286000" algn="ctr">
              <a:lnSpc>
                <a:spcPct val="90000"/>
              </a:lnSpc>
              <a:spcBef>
                <a:spcPts val="1000"/>
              </a:spcBef>
              <a:spcAft>
                <a:spcPts val="0"/>
              </a:spcAft>
              <a:buClr>
                <a:srgbClr val="009AC1"/>
              </a:buClr>
              <a:buSzPts val="3200"/>
              <a:buFont typeface="Calibri"/>
              <a:buNone/>
              <a:defRPr b="1" sz="32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5" name="Google Shape;155;p30"/>
          <p:cNvSpPr txBox="1"/>
          <p:nvPr>
            <p:ph idx="2" type="body"/>
          </p:nvPr>
        </p:nvSpPr>
        <p:spPr>
          <a:xfrm>
            <a:off x="1400969" y="2544495"/>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6" name="Google Shape;156;p30"/>
          <p:cNvSpPr txBox="1"/>
          <p:nvPr>
            <p:ph idx="3" type="body"/>
          </p:nvPr>
        </p:nvSpPr>
        <p:spPr>
          <a:xfrm>
            <a:off x="565672" y="3256284"/>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7" name="Google Shape;157;p30"/>
          <p:cNvSpPr txBox="1"/>
          <p:nvPr>
            <p:ph idx="4" type="body"/>
          </p:nvPr>
        </p:nvSpPr>
        <p:spPr>
          <a:xfrm>
            <a:off x="1400969" y="3256284"/>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8" name="Google Shape;158;p30"/>
          <p:cNvSpPr txBox="1"/>
          <p:nvPr>
            <p:ph idx="5" type="body"/>
          </p:nvPr>
        </p:nvSpPr>
        <p:spPr>
          <a:xfrm>
            <a:off x="565672" y="3968072"/>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59" name="Google Shape;159;p30"/>
          <p:cNvSpPr txBox="1"/>
          <p:nvPr>
            <p:ph idx="6" type="body"/>
          </p:nvPr>
        </p:nvSpPr>
        <p:spPr>
          <a:xfrm>
            <a:off x="1400969" y="3968072"/>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0" name="Google Shape;160;p30"/>
          <p:cNvSpPr txBox="1"/>
          <p:nvPr>
            <p:ph idx="7" type="body"/>
          </p:nvPr>
        </p:nvSpPr>
        <p:spPr>
          <a:xfrm>
            <a:off x="565672" y="4679863"/>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1" name="Google Shape;161;p30"/>
          <p:cNvSpPr txBox="1"/>
          <p:nvPr>
            <p:ph idx="8" type="body"/>
          </p:nvPr>
        </p:nvSpPr>
        <p:spPr>
          <a:xfrm>
            <a:off x="1400969" y="4679863"/>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2" name="Google Shape;162;p30"/>
          <p:cNvSpPr txBox="1"/>
          <p:nvPr>
            <p:ph idx="9" type="body"/>
          </p:nvPr>
        </p:nvSpPr>
        <p:spPr>
          <a:xfrm>
            <a:off x="565672" y="5374716"/>
            <a:ext cx="700388" cy="68951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3" name="Google Shape;163;p30"/>
          <p:cNvSpPr txBox="1"/>
          <p:nvPr>
            <p:ph idx="13" type="body"/>
          </p:nvPr>
        </p:nvSpPr>
        <p:spPr>
          <a:xfrm>
            <a:off x="1400969" y="5374716"/>
            <a:ext cx="6874662" cy="68952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64" name="Google Shape;164;p30"/>
          <p:cNvSpPr txBox="1"/>
          <p:nvPr/>
        </p:nvSpPr>
        <p:spPr>
          <a:xfrm>
            <a:off x="8947681" y="2543260"/>
            <a:ext cx="2531289" cy="1348701"/>
          </a:xfrm>
          <a:prstGeom prst="rect">
            <a:avLst/>
          </a:prstGeom>
          <a:noFill/>
          <a:ln>
            <a:noFill/>
          </a:ln>
        </p:spPr>
        <p:txBody>
          <a:bodyPr anchorCtr="0" anchor="t" bIns="45675" lIns="45675" spcFirstLastPara="1" rIns="45675" wrap="square" tIns="45675">
            <a:spAutoFit/>
          </a:bodyPr>
          <a:lstStyle/>
          <a:p>
            <a:pPr indent="0" lvl="0" marL="0" marR="0" rtl="0" algn="just">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endParaRPr b="0" i="0" sz="1400" u="none" cap="none" strike="noStrike">
              <a:solidFill>
                <a:srgbClr val="000000"/>
              </a:solidFill>
              <a:latin typeface="Arial"/>
              <a:ea typeface="Arial"/>
              <a:cs typeface="Arial"/>
              <a:sym typeface="Arial"/>
            </a:endParaRPr>
          </a:p>
        </p:txBody>
      </p:sp>
      <p:sp>
        <p:nvSpPr>
          <p:cNvPr id="165" name="Google Shape;165;p30"/>
          <p:cNvSpPr/>
          <p:nvPr/>
        </p:nvSpPr>
        <p:spPr>
          <a:xfrm rot="10800000">
            <a:off x="12799" y="5622"/>
            <a:ext cx="12189954" cy="1762218"/>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66" name="Google Shape;166;p30"/>
          <p:cNvSpPr txBox="1"/>
          <p:nvPr>
            <p:ph idx="14" type="body"/>
          </p:nvPr>
        </p:nvSpPr>
        <p:spPr>
          <a:xfrm>
            <a:off x="565672" y="659661"/>
            <a:ext cx="5041925" cy="720754"/>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13;p32" id="167" name="Google Shape;167;p30"/>
          <p:cNvPicPr preferRelativeResize="0"/>
          <p:nvPr/>
        </p:nvPicPr>
        <p:blipFill rotWithShape="1">
          <a:blip r:embed="rId2">
            <a:alphaModFix amt="29000"/>
          </a:blip>
          <a:srcRect b="30919" l="65274" r="1949" t="34454"/>
          <a:stretch/>
        </p:blipFill>
        <p:spPr>
          <a:xfrm>
            <a:off x="7847425" y="0"/>
            <a:ext cx="3127570" cy="1767839"/>
          </a:xfrm>
          <a:prstGeom prst="rect">
            <a:avLst/>
          </a:prstGeom>
          <a:noFill/>
          <a:ln>
            <a:noFill/>
          </a:ln>
        </p:spPr>
      </p:pic>
      <p:sp>
        <p:nvSpPr>
          <p:cNvPr id="168" name="Google Shape;168;p30"/>
          <p:cNvSpPr/>
          <p:nvPr/>
        </p:nvSpPr>
        <p:spPr>
          <a:xfrm rot="5400000">
            <a:off x="1331469" y="926545"/>
            <a:ext cx="108004" cy="1685649"/>
          </a:xfrm>
          <a:prstGeom prst="rect">
            <a:avLst/>
          </a:pr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69" name="Google Shape;169;p3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70" name="Shape 170"/>
        <p:cNvGrpSpPr/>
        <p:nvPr/>
      </p:nvGrpSpPr>
      <p:grpSpPr>
        <a:xfrm>
          <a:off x="0" y="0"/>
          <a:ext cx="0" cy="0"/>
          <a:chOff x="0" y="0"/>
          <a:chExt cx="0" cy="0"/>
        </a:xfrm>
      </p:grpSpPr>
      <p:sp>
        <p:nvSpPr>
          <p:cNvPr id="171" name="Google Shape;171;p31"/>
          <p:cNvSpPr/>
          <p:nvPr/>
        </p:nvSpPr>
        <p:spPr>
          <a:xfrm>
            <a:off x="0" y="1352384"/>
            <a:ext cx="6096008" cy="4388021"/>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72" name="Google Shape;172;p31"/>
          <p:cNvSpPr/>
          <p:nvPr>
            <p:ph idx="2" type="pic"/>
          </p:nvPr>
        </p:nvSpPr>
        <p:spPr>
          <a:xfrm>
            <a:off x="0" y="0"/>
            <a:ext cx="12192000" cy="6858000"/>
          </a:xfrm>
          <a:prstGeom prst="rect">
            <a:avLst/>
          </a:prstGeom>
          <a:noFill/>
          <a:ln>
            <a:noFill/>
          </a:ln>
        </p:spPr>
      </p:sp>
      <p:pic>
        <p:nvPicPr>
          <p:cNvPr descr="Google Shape;118;p33" id="173" name="Google Shape;173;p31"/>
          <p:cNvPicPr preferRelativeResize="0"/>
          <p:nvPr/>
        </p:nvPicPr>
        <p:blipFill rotWithShape="1">
          <a:blip r:embed="rId2">
            <a:alphaModFix amt="29000"/>
          </a:blip>
          <a:srcRect b="16283" l="70895" r="1946" t="1095"/>
          <a:stretch/>
        </p:blipFill>
        <p:spPr>
          <a:xfrm>
            <a:off x="-1" y="1521756"/>
            <a:ext cx="2591270" cy="4218645"/>
          </a:xfrm>
          <a:prstGeom prst="rect">
            <a:avLst/>
          </a:prstGeom>
          <a:noFill/>
          <a:ln>
            <a:noFill/>
          </a:ln>
        </p:spPr>
      </p:pic>
      <p:sp>
        <p:nvSpPr>
          <p:cNvPr id="174" name="Google Shape;174;p31"/>
          <p:cNvSpPr txBox="1"/>
          <p:nvPr>
            <p:ph idx="1" type="body"/>
          </p:nvPr>
        </p:nvSpPr>
        <p:spPr>
          <a:xfrm>
            <a:off x="427670" y="1747125"/>
            <a:ext cx="5126464" cy="3565652"/>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75" name="Google Shape;175;p3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showMasterSp="0">
  <p:cSld name="Bullet Point x3 slide with photo">
    <p:spTree>
      <p:nvGrpSpPr>
        <p:cNvPr id="176" name="Shape 176"/>
        <p:cNvGrpSpPr/>
        <p:nvPr/>
      </p:nvGrpSpPr>
      <p:grpSpPr>
        <a:xfrm>
          <a:off x="0" y="0"/>
          <a:ext cx="0" cy="0"/>
          <a:chOff x="0" y="0"/>
          <a:chExt cx="0" cy="0"/>
        </a:xfrm>
      </p:grpSpPr>
      <p:sp>
        <p:nvSpPr>
          <p:cNvPr id="177" name="Google Shape;177;p3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78" name="Google Shape;178;p3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79" name="Google Shape;179;p32"/>
          <p:cNvSpPr/>
          <p:nvPr/>
        </p:nvSpPr>
        <p:spPr>
          <a:xfrm>
            <a:off x="-110112" y="-777"/>
            <a:ext cx="4885863" cy="6858784"/>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80" name="Google Shape;180;p32"/>
          <p:cNvSpPr txBox="1"/>
          <p:nvPr>
            <p:ph idx="1" type="body"/>
          </p:nvPr>
        </p:nvSpPr>
        <p:spPr>
          <a:xfrm>
            <a:off x="4912293" y="846902"/>
            <a:ext cx="6562678" cy="339416"/>
          </a:xfrm>
          <a:prstGeom prst="rect">
            <a:avLst/>
          </a:prstGeom>
          <a:noFill/>
          <a:ln>
            <a:noFill/>
          </a:ln>
        </p:spPr>
        <p:txBody>
          <a:bodyPr anchorCtr="0" anchor="t" bIns="45675" lIns="45675" spcFirstLastPara="1" rIns="45675" wrap="square" tIns="45675">
            <a:normAutofit/>
          </a:bodyPr>
          <a:lstStyle>
            <a:lvl1pPr indent="-228600" lvl="0" marL="457200" algn="r">
              <a:lnSpc>
                <a:spcPct val="100000"/>
              </a:lnSpc>
              <a:spcBef>
                <a:spcPts val="1000"/>
              </a:spcBef>
              <a:spcAft>
                <a:spcPts val="0"/>
              </a:spcAft>
              <a:buClr>
                <a:srgbClr val="009AC1"/>
              </a:buClr>
              <a:buSzPts val="2400"/>
              <a:buFont typeface="Calibri"/>
              <a:buNone/>
              <a:defRPr b="1" sz="2400">
                <a:solidFill>
                  <a:srgbClr val="009AC1"/>
                </a:solidFill>
                <a:latin typeface="Calibri"/>
                <a:ea typeface="Calibri"/>
                <a:cs typeface="Calibri"/>
                <a:sym typeface="Calibri"/>
              </a:defRPr>
            </a:lvl1pPr>
            <a:lvl2pPr indent="-381000" lvl="1" marL="9144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2pPr>
            <a:lvl3pPr indent="-381000" lvl="2" marL="13716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3pPr>
            <a:lvl4pPr indent="-381000" lvl="3" marL="18288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4pPr>
            <a:lvl5pPr indent="-381000" lvl="4" marL="2286000" algn="r">
              <a:lnSpc>
                <a:spcPct val="100000"/>
              </a:lnSpc>
              <a:spcBef>
                <a:spcPts val="1000"/>
              </a:spcBef>
              <a:spcAft>
                <a:spcPts val="0"/>
              </a:spcAft>
              <a:buClr>
                <a:srgbClr val="009AC1"/>
              </a:buClr>
              <a:buSzPts val="2400"/>
              <a:buFont typeface="Calibri"/>
              <a:buChar char="•"/>
              <a:defRPr b="1" sz="2400">
                <a:solidFill>
                  <a:srgbClr val="009AC1"/>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1" name="Google Shape;181;p32"/>
          <p:cNvSpPr txBox="1"/>
          <p:nvPr>
            <p:ph idx="2" type="body"/>
          </p:nvPr>
        </p:nvSpPr>
        <p:spPr>
          <a:xfrm>
            <a:off x="4912293" y="1345616"/>
            <a:ext cx="6553236"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2" name="Google Shape;182;p32"/>
          <p:cNvSpPr txBox="1"/>
          <p:nvPr>
            <p:ph idx="3" type="body"/>
          </p:nvPr>
        </p:nvSpPr>
        <p:spPr>
          <a:xfrm>
            <a:off x="3431554" y="986639"/>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3" name="Google Shape;183;p32"/>
          <p:cNvSpPr/>
          <p:nvPr>
            <p:ph idx="4" type="pic"/>
          </p:nvPr>
        </p:nvSpPr>
        <p:spPr>
          <a:xfrm>
            <a:off x="-126342" y="0"/>
            <a:ext cx="3669321" cy="6858000"/>
          </a:xfrm>
          <a:prstGeom prst="rect">
            <a:avLst/>
          </a:prstGeom>
          <a:noFill/>
          <a:ln>
            <a:noFill/>
          </a:ln>
        </p:spPr>
      </p:sp>
      <p:sp>
        <p:nvSpPr>
          <p:cNvPr id="184" name="Google Shape;184;p32"/>
          <p:cNvSpPr txBox="1"/>
          <p:nvPr>
            <p:ph idx="5" type="body"/>
          </p:nvPr>
        </p:nvSpPr>
        <p:spPr>
          <a:xfrm>
            <a:off x="4912292" y="2770035"/>
            <a:ext cx="6562677"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5" name="Google Shape;185;p32"/>
          <p:cNvSpPr txBox="1"/>
          <p:nvPr>
            <p:ph idx="6" type="body"/>
          </p:nvPr>
        </p:nvSpPr>
        <p:spPr>
          <a:xfrm>
            <a:off x="4912293" y="3268748"/>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6" name="Google Shape;186;p32"/>
          <p:cNvSpPr txBox="1"/>
          <p:nvPr>
            <p:ph idx="7" type="body"/>
          </p:nvPr>
        </p:nvSpPr>
        <p:spPr>
          <a:xfrm>
            <a:off x="3431554" y="2940768"/>
            <a:ext cx="1096216"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7" name="Google Shape;187;p32"/>
          <p:cNvSpPr txBox="1"/>
          <p:nvPr>
            <p:ph idx="8" type="body"/>
          </p:nvPr>
        </p:nvSpPr>
        <p:spPr>
          <a:xfrm>
            <a:off x="4927789" y="4633833"/>
            <a:ext cx="6562678" cy="33941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8" name="Google Shape;188;p32"/>
          <p:cNvSpPr txBox="1"/>
          <p:nvPr>
            <p:ph idx="9" type="body"/>
          </p:nvPr>
        </p:nvSpPr>
        <p:spPr>
          <a:xfrm>
            <a:off x="4927791" y="5132546"/>
            <a:ext cx="6553235" cy="99938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89" name="Google Shape;189;p32"/>
          <p:cNvSpPr txBox="1"/>
          <p:nvPr>
            <p:ph idx="13" type="body"/>
          </p:nvPr>
        </p:nvSpPr>
        <p:spPr>
          <a:xfrm>
            <a:off x="3447052" y="4804566"/>
            <a:ext cx="1096215" cy="955626"/>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grpSp>
        <p:nvGrpSpPr>
          <p:cNvPr id="190" name="Google Shape;190;p32"/>
          <p:cNvGrpSpPr/>
          <p:nvPr/>
        </p:nvGrpSpPr>
        <p:grpSpPr>
          <a:xfrm>
            <a:off x="4054158" y="721803"/>
            <a:ext cx="7578910" cy="5461420"/>
            <a:chOff x="-1" y="0"/>
            <a:chExt cx="7578909" cy="5461418"/>
          </a:xfrm>
        </p:grpSpPr>
        <p:grpSp>
          <p:nvGrpSpPr>
            <p:cNvPr id="191" name="Google Shape;191;p32"/>
            <p:cNvGrpSpPr/>
            <p:nvPr/>
          </p:nvGrpSpPr>
          <p:grpSpPr>
            <a:xfrm>
              <a:off x="0" y="0"/>
              <a:ext cx="7547915" cy="1674488"/>
              <a:chOff x="-1" y="0"/>
              <a:chExt cx="7547913" cy="1674487"/>
            </a:xfrm>
          </p:grpSpPr>
          <p:cxnSp>
            <p:nvCxnSpPr>
              <p:cNvPr id="192" name="Google Shape;192;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193" name="Google Shape;193;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194" name="Google Shape;194;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195" name="Google Shape;195;p32"/>
            <p:cNvCxnSpPr/>
            <p:nvPr/>
          </p:nvCxnSpPr>
          <p:spPr>
            <a:xfrm flipH="1">
              <a:off x="0" y="1278486"/>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196" name="Google Shape;196;p32"/>
            <p:cNvCxnSpPr/>
            <p:nvPr/>
          </p:nvCxnSpPr>
          <p:spPr>
            <a:xfrm>
              <a:off x="15499" y="1666441"/>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197" name="Google Shape;197;p32"/>
            <p:cNvGrpSpPr/>
            <p:nvPr/>
          </p:nvGrpSpPr>
          <p:grpSpPr>
            <a:xfrm>
              <a:off x="-1" y="1923133"/>
              <a:ext cx="7547915" cy="1674488"/>
              <a:chOff x="-1" y="0"/>
              <a:chExt cx="7547913" cy="1674487"/>
            </a:xfrm>
          </p:grpSpPr>
          <p:cxnSp>
            <p:nvCxnSpPr>
              <p:cNvPr id="198" name="Google Shape;198;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199" name="Google Shape;199;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200" name="Google Shape;200;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201" name="Google Shape;201;p32"/>
            <p:cNvCxnSpPr/>
            <p:nvPr/>
          </p:nvCxnSpPr>
          <p:spPr>
            <a:xfrm flipH="1">
              <a:off x="-1" y="3201620"/>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202" name="Google Shape;202;p32"/>
            <p:cNvCxnSpPr/>
            <p:nvPr/>
          </p:nvCxnSpPr>
          <p:spPr>
            <a:xfrm>
              <a:off x="15498" y="3589575"/>
              <a:ext cx="7547912" cy="1"/>
            </a:xfrm>
            <a:prstGeom prst="straightConnector1">
              <a:avLst/>
            </a:prstGeom>
            <a:noFill/>
            <a:ln cap="flat" cmpd="sng" w="28575">
              <a:solidFill>
                <a:srgbClr val="009AC1"/>
              </a:solidFill>
              <a:prstDash val="solid"/>
              <a:miter lim="800000"/>
              <a:headEnd len="sm" w="sm" type="none"/>
              <a:tailEnd len="sm" w="sm" type="none"/>
            </a:ln>
          </p:spPr>
        </p:cxnSp>
        <p:grpSp>
          <p:nvGrpSpPr>
            <p:cNvPr id="203" name="Google Shape;203;p32"/>
            <p:cNvGrpSpPr/>
            <p:nvPr/>
          </p:nvGrpSpPr>
          <p:grpSpPr>
            <a:xfrm>
              <a:off x="15497" y="3786930"/>
              <a:ext cx="7547915" cy="1674488"/>
              <a:chOff x="-1" y="0"/>
              <a:chExt cx="7547913" cy="1674487"/>
            </a:xfrm>
          </p:grpSpPr>
          <p:cxnSp>
            <p:nvCxnSpPr>
              <p:cNvPr id="204" name="Google Shape;204;p32"/>
              <p:cNvCxnSpPr/>
              <p:nvPr/>
            </p:nvCxnSpPr>
            <p:spPr>
              <a:xfrm>
                <a:off x="7547911" y="15065"/>
                <a:ext cx="1" cy="1659422"/>
              </a:xfrm>
              <a:prstGeom prst="straightConnector1">
                <a:avLst/>
              </a:prstGeom>
              <a:noFill/>
              <a:ln cap="flat" cmpd="sng" w="28575">
                <a:solidFill>
                  <a:srgbClr val="009AC1"/>
                </a:solidFill>
                <a:prstDash val="solid"/>
                <a:miter lim="800000"/>
                <a:headEnd len="sm" w="sm" type="none"/>
                <a:tailEnd len="sm" w="sm" type="none"/>
              </a:ln>
            </p:spPr>
          </p:cxnSp>
          <p:cxnSp>
            <p:nvCxnSpPr>
              <p:cNvPr id="205" name="Google Shape;205;p32"/>
              <p:cNvCxnSpPr/>
              <p:nvPr/>
            </p:nvCxnSpPr>
            <p:spPr>
              <a:xfrm>
                <a:off x="-1" y="10669"/>
                <a:ext cx="7547912" cy="1"/>
              </a:xfrm>
              <a:prstGeom prst="straightConnector1">
                <a:avLst/>
              </a:prstGeom>
              <a:noFill/>
              <a:ln cap="flat" cmpd="sng" w="28575">
                <a:solidFill>
                  <a:srgbClr val="009AC1"/>
                </a:solidFill>
                <a:prstDash val="solid"/>
                <a:miter lim="800000"/>
                <a:headEnd len="sm" w="sm" type="none"/>
                <a:tailEnd len="sm" w="sm" type="none"/>
              </a:ln>
            </p:spPr>
          </p:cxnSp>
          <p:cxnSp>
            <p:nvCxnSpPr>
              <p:cNvPr id="206" name="Google Shape;206;p32"/>
              <p:cNvCxnSpPr/>
              <p:nvPr/>
            </p:nvCxnSpPr>
            <p:spPr>
              <a:xfrm flipH="1">
                <a:off x="0"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207" name="Google Shape;207;p32"/>
            <p:cNvCxnSpPr/>
            <p:nvPr/>
          </p:nvCxnSpPr>
          <p:spPr>
            <a:xfrm flipH="1">
              <a:off x="15497" y="5065417"/>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208" name="Google Shape;208;p32"/>
            <p:cNvCxnSpPr/>
            <p:nvPr/>
          </p:nvCxnSpPr>
          <p:spPr>
            <a:xfrm>
              <a:off x="30996" y="5453372"/>
              <a:ext cx="7547912" cy="1"/>
            </a:xfrm>
            <a:prstGeom prst="straightConnector1">
              <a:avLst/>
            </a:prstGeom>
            <a:noFill/>
            <a:ln cap="flat" cmpd="sng" w="28575">
              <a:solidFill>
                <a:srgbClr val="009AC1"/>
              </a:solidFill>
              <a:prstDash val="solid"/>
              <a:miter lim="800000"/>
              <a:headEnd len="sm" w="sm" type="none"/>
              <a:tailEnd len="sm" w="sm" type="none"/>
            </a:ln>
          </p:spPr>
        </p:cxnSp>
      </p:grpSp>
      <p:sp>
        <p:nvSpPr>
          <p:cNvPr id="209" name="Google Shape;209;p3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showMasterSp="0">
  <p:cSld name="Text Slide 2">
    <p:spTree>
      <p:nvGrpSpPr>
        <p:cNvPr id="210" name="Shape 210"/>
        <p:cNvGrpSpPr/>
        <p:nvPr/>
      </p:nvGrpSpPr>
      <p:grpSpPr>
        <a:xfrm>
          <a:off x="0" y="0"/>
          <a:ext cx="0" cy="0"/>
          <a:chOff x="0" y="0"/>
          <a:chExt cx="0" cy="0"/>
        </a:xfrm>
      </p:grpSpPr>
      <p:sp>
        <p:nvSpPr>
          <p:cNvPr id="211" name="Google Shape;211;p33"/>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212" name="Google Shape;212;p33"/>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13" name="Google Shape;213;p33"/>
          <p:cNvSpPr txBox="1"/>
          <p:nvPr>
            <p:ph idx="1" type="body"/>
          </p:nvPr>
        </p:nvSpPr>
        <p:spPr>
          <a:xfrm>
            <a:off x="1553582" y="1623404"/>
            <a:ext cx="9778142" cy="489592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14" name="Google Shape;214;p33"/>
          <p:cNvSpPr txBox="1"/>
          <p:nvPr>
            <p:ph idx="2" type="body"/>
          </p:nvPr>
        </p:nvSpPr>
        <p:spPr>
          <a:xfrm>
            <a:off x="1503335" y="604433"/>
            <a:ext cx="9886399" cy="101897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15" name="Google Shape;215;p33"/>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6" name="Google Shape;216;p3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217" name="Shape 217"/>
        <p:cNvGrpSpPr/>
        <p:nvPr/>
      </p:nvGrpSpPr>
      <p:grpSpPr>
        <a:xfrm>
          <a:off x="0" y="0"/>
          <a:ext cx="0" cy="0"/>
          <a:chOff x="0" y="0"/>
          <a:chExt cx="0" cy="0"/>
        </a:xfrm>
      </p:grpSpPr>
      <p:sp>
        <p:nvSpPr>
          <p:cNvPr id="218" name="Google Shape;218;p34"/>
          <p:cNvSpPr/>
          <p:nvPr/>
        </p:nvSpPr>
        <p:spPr>
          <a:xfrm>
            <a:off x="3776133" y="644598"/>
            <a:ext cx="8415878" cy="5509462"/>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19" name="Google Shape;219;p34"/>
          <p:cNvSpPr/>
          <p:nvPr/>
        </p:nvSpPr>
        <p:spPr>
          <a:xfrm>
            <a:off x="23805" y="9076427"/>
            <a:ext cx="7535870" cy="1615387"/>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20" name="Google Shape;220;p34"/>
          <p:cNvSpPr txBox="1"/>
          <p:nvPr>
            <p:ph idx="1" type="body"/>
          </p:nvPr>
        </p:nvSpPr>
        <p:spPr>
          <a:xfrm>
            <a:off x="5297322" y="2639355"/>
            <a:ext cx="6484269" cy="225304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indent="-533400" lvl="1" marL="914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2pPr>
            <a:lvl3pPr indent="-533400" lvl="2" marL="13716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3pPr>
            <a:lvl4pPr indent="-533400" lvl="3" marL="18288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4pPr>
            <a:lvl5pPr indent="-533400" lvl="4" marL="22860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1" name="Google Shape;221;p34"/>
          <p:cNvSpPr txBox="1"/>
          <p:nvPr>
            <p:ph idx="2" type="body"/>
          </p:nvPr>
        </p:nvSpPr>
        <p:spPr>
          <a:xfrm>
            <a:off x="891654" y="1020927"/>
            <a:ext cx="2066907" cy="582222"/>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22" name="Google Shape;222;p34"/>
          <p:cNvSpPr/>
          <p:nvPr/>
        </p:nvSpPr>
        <p:spPr>
          <a:xfrm>
            <a:off x="-1" y="2892986"/>
            <a:ext cx="5040002" cy="72001"/>
          </a:xfrm>
          <a:custGeom>
            <a:rect b="b" l="l" r="r" t="t"/>
            <a:pathLst>
              <a:path extrusionOk="0" h="21600" w="21600">
                <a:moveTo>
                  <a:pt x="0" y="0"/>
                </a:moveTo>
                <a:lnTo>
                  <a:pt x="21600" y="0"/>
                </a:lnTo>
                <a:cubicBezTo>
                  <a:pt x="21600" y="7200"/>
                  <a:pt x="21600" y="14400"/>
                  <a:pt x="21600" y="21600"/>
                </a:cubicBezTo>
                <a:lnTo>
                  <a:pt x="0" y="21600"/>
                </a:lnTo>
                <a:lnTo>
                  <a:pt x="0" y="0"/>
                </a:lnTo>
                <a:close/>
              </a:path>
            </a:pathLst>
          </a:custGeom>
          <a:solidFill>
            <a:srgbClr val="009AC1"/>
          </a:solidFill>
          <a:ln cap="flat" cmpd="sng" w="9525">
            <a:solidFill>
              <a:srgbClr val="009AC1"/>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161;p36" id="223" name="Google Shape;223;p34"/>
          <p:cNvPicPr preferRelativeResize="0"/>
          <p:nvPr/>
        </p:nvPicPr>
        <p:blipFill rotWithShape="1">
          <a:blip r:embed="rId2">
            <a:alphaModFix amt="29000"/>
          </a:blip>
          <a:srcRect b="20548" l="65356" r="5409" t="0"/>
          <a:stretch/>
        </p:blipFill>
        <p:spPr>
          <a:xfrm>
            <a:off x="9402416" y="2097299"/>
            <a:ext cx="2789583" cy="4056756"/>
          </a:xfrm>
          <a:prstGeom prst="rect">
            <a:avLst/>
          </a:prstGeom>
          <a:noFill/>
          <a:ln>
            <a:noFill/>
          </a:ln>
        </p:spPr>
      </p:pic>
      <p:sp>
        <p:nvSpPr>
          <p:cNvPr id="224" name="Google Shape;224;p3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showMasterSp="0">
  <p:cSld name="Laptop Slide">
    <p:spTree>
      <p:nvGrpSpPr>
        <p:cNvPr id="225" name="Shape 225"/>
        <p:cNvGrpSpPr/>
        <p:nvPr/>
      </p:nvGrpSpPr>
      <p:grpSpPr>
        <a:xfrm>
          <a:off x="0" y="0"/>
          <a:ext cx="0" cy="0"/>
          <a:chOff x="0" y="0"/>
          <a:chExt cx="0" cy="0"/>
        </a:xfrm>
      </p:grpSpPr>
      <p:sp>
        <p:nvSpPr>
          <p:cNvPr id="226" name="Google Shape;226;p35"/>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227" name="Google Shape;227;p35"/>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28" name="Google Shape;228;p35"/>
          <p:cNvSpPr/>
          <p:nvPr/>
        </p:nvSpPr>
        <p:spPr>
          <a:xfrm>
            <a:off x="3058634" y="1"/>
            <a:ext cx="8439109"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29" name="Google Shape;229;p35"/>
          <p:cNvSpPr txBox="1"/>
          <p:nvPr>
            <p:ph idx="1" type="body"/>
          </p:nvPr>
        </p:nvSpPr>
        <p:spPr>
          <a:xfrm>
            <a:off x="5943600" y="2076098"/>
            <a:ext cx="4867012" cy="3913188"/>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30" name="Google Shape;230;p35"/>
          <p:cNvSpPr txBox="1"/>
          <p:nvPr>
            <p:ph idx="2" type="body"/>
          </p:nvPr>
        </p:nvSpPr>
        <p:spPr>
          <a:xfrm>
            <a:off x="5943601" y="647038"/>
            <a:ext cx="4990999"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66;p37" id="231" name="Google Shape;231;p35"/>
          <p:cNvPicPr preferRelativeResize="0"/>
          <p:nvPr/>
        </p:nvPicPr>
        <p:blipFill rotWithShape="1">
          <a:blip r:embed="rId2">
            <a:alphaModFix amt="29000"/>
          </a:blip>
          <a:srcRect b="20546" l="65356" r="0" t="0"/>
          <a:stretch/>
        </p:blipFill>
        <p:spPr>
          <a:xfrm>
            <a:off x="2993627" y="2801223"/>
            <a:ext cx="3305793" cy="4056777"/>
          </a:xfrm>
          <a:prstGeom prst="rect">
            <a:avLst/>
          </a:prstGeom>
          <a:noFill/>
          <a:ln>
            <a:noFill/>
          </a:ln>
        </p:spPr>
      </p:pic>
      <p:pic>
        <p:nvPicPr>
          <p:cNvPr descr="Google Shape;167;p37" id="232" name="Google Shape;232;p35"/>
          <p:cNvPicPr preferRelativeResize="0"/>
          <p:nvPr/>
        </p:nvPicPr>
        <p:blipFill rotWithShape="1">
          <a:blip r:embed="rId3">
            <a:alphaModFix/>
          </a:blip>
          <a:srcRect b="11083" l="0" r="29196" t="15976"/>
          <a:stretch/>
        </p:blipFill>
        <p:spPr>
          <a:xfrm flipH="1">
            <a:off x="-1" y="1333922"/>
            <a:ext cx="6704767" cy="5375658"/>
          </a:xfrm>
          <a:prstGeom prst="rect">
            <a:avLst/>
          </a:prstGeom>
          <a:noFill/>
          <a:ln>
            <a:noFill/>
          </a:ln>
        </p:spPr>
      </p:pic>
      <p:sp>
        <p:nvSpPr>
          <p:cNvPr id="233" name="Google Shape;233;p35"/>
          <p:cNvSpPr/>
          <p:nvPr>
            <p:ph idx="3" type="pic"/>
          </p:nvPr>
        </p:nvSpPr>
        <p:spPr>
          <a:xfrm>
            <a:off x="0" y="1561017"/>
            <a:ext cx="5130800" cy="3913189"/>
          </a:xfrm>
          <a:prstGeom prst="rect">
            <a:avLst/>
          </a:prstGeom>
          <a:noFill/>
          <a:ln>
            <a:noFill/>
          </a:ln>
        </p:spPr>
      </p:sp>
      <p:sp>
        <p:nvSpPr>
          <p:cNvPr id="234" name="Google Shape;234;p3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showMasterSp="0">
  <p:cSld name="Phone Slide">
    <p:spTree>
      <p:nvGrpSpPr>
        <p:cNvPr id="235" name="Shape 235"/>
        <p:cNvGrpSpPr/>
        <p:nvPr/>
      </p:nvGrpSpPr>
      <p:grpSpPr>
        <a:xfrm>
          <a:off x="0" y="0"/>
          <a:ext cx="0" cy="0"/>
          <a:chOff x="0" y="0"/>
          <a:chExt cx="0" cy="0"/>
        </a:xfrm>
      </p:grpSpPr>
      <p:sp>
        <p:nvSpPr>
          <p:cNvPr id="236" name="Google Shape;236;p36"/>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237" name="Google Shape;237;p36"/>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238" name="Google Shape;238;p36"/>
          <p:cNvSpPr/>
          <p:nvPr/>
        </p:nvSpPr>
        <p:spPr>
          <a:xfrm>
            <a:off x="0" y="882026"/>
            <a:ext cx="12192015" cy="143727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239" name="Google Shape;239;p36"/>
          <p:cNvSpPr txBox="1"/>
          <p:nvPr>
            <p:ph idx="1" type="body"/>
          </p:nvPr>
        </p:nvSpPr>
        <p:spPr>
          <a:xfrm>
            <a:off x="835670" y="2727701"/>
            <a:ext cx="7178176" cy="3311642"/>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240" name="Google Shape;240;p36"/>
          <p:cNvSpPr txBox="1"/>
          <p:nvPr>
            <p:ph idx="2" type="body"/>
          </p:nvPr>
        </p:nvSpPr>
        <p:spPr>
          <a:xfrm>
            <a:off x="835671" y="1104336"/>
            <a:ext cx="7178174" cy="1031626"/>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173;p38" id="241" name="Google Shape;241;p36"/>
          <p:cNvPicPr preferRelativeResize="0"/>
          <p:nvPr/>
        </p:nvPicPr>
        <p:blipFill rotWithShape="1">
          <a:blip r:embed="rId2">
            <a:alphaModFix/>
          </a:blip>
          <a:srcRect b="0" l="0" r="0" t="0"/>
          <a:stretch/>
        </p:blipFill>
        <p:spPr>
          <a:xfrm>
            <a:off x="7768849" y="226918"/>
            <a:ext cx="4094255" cy="6404165"/>
          </a:xfrm>
          <a:prstGeom prst="rect">
            <a:avLst/>
          </a:prstGeom>
          <a:noFill/>
          <a:ln>
            <a:noFill/>
          </a:ln>
        </p:spPr>
      </p:pic>
      <p:sp>
        <p:nvSpPr>
          <p:cNvPr id="242" name="Google Shape;242;p36"/>
          <p:cNvSpPr/>
          <p:nvPr>
            <p:ph idx="3" type="pic"/>
          </p:nvPr>
        </p:nvSpPr>
        <p:spPr>
          <a:xfrm>
            <a:off x="8583306" y="1246695"/>
            <a:ext cx="2444128" cy="4336989"/>
          </a:xfrm>
          <a:prstGeom prst="rect">
            <a:avLst/>
          </a:prstGeom>
          <a:noFill/>
          <a:ln>
            <a:noFill/>
          </a:ln>
        </p:spPr>
      </p:sp>
      <p:sp>
        <p:nvSpPr>
          <p:cNvPr id="243" name="Google Shape;243;p3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showMasterSp="0" type="tx">
  <p:cSld name="TITLE_AND_BODY">
    <p:spTree>
      <p:nvGrpSpPr>
        <p:cNvPr id="33" name="Shape 33"/>
        <p:cNvGrpSpPr/>
        <p:nvPr/>
      </p:nvGrpSpPr>
      <p:grpSpPr>
        <a:xfrm>
          <a:off x="0" y="0"/>
          <a:ext cx="0" cy="0"/>
          <a:chOff x="0" y="0"/>
          <a:chExt cx="0" cy="0"/>
        </a:xfrm>
      </p:grpSpPr>
      <p:sp>
        <p:nvSpPr>
          <p:cNvPr id="34" name="Google Shape;34;p21"/>
          <p:cNvSpPr txBox="1"/>
          <p:nvPr/>
        </p:nvSpPr>
        <p:spPr>
          <a:xfrm rot="-5400000">
            <a:off x="10305532" y="4843460"/>
            <a:ext cx="3173402" cy="23105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sopravvivere al digitale</a:t>
            </a:r>
            <a:endParaRPr b="0" i="0" sz="1400" u="none" cap="none" strike="noStrike">
              <a:solidFill>
                <a:srgbClr val="000000"/>
              </a:solidFill>
              <a:latin typeface="Arial"/>
              <a:ea typeface="Arial"/>
              <a:cs typeface="Arial"/>
              <a:sym typeface="Arial"/>
            </a:endParaRPr>
          </a:p>
        </p:txBody>
      </p:sp>
      <p:cxnSp>
        <p:nvCxnSpPr>
          <p:cNvPr id="35" name="Google Shape;35;p21"/>
          <p:cNvCxnSpPr/>
          <p:nvPr/>
        </p:nvCxnSpPr>
        <p:spPr>
          <a:xfrm flipH="1">
            <a:off x="11791140" y="6611085"/>
            <a:ext cx="224101" cy="1"/>
          </a:xfrm>
          <a:prstGeom prst="straightConnector1">
            <a:avLst/>
          </a:prstGeom>
          <a:noFill/>
          <a:ln cap="flat" cmpd="sng" w="9525">
            <a:solidFill>
              <a:srgbClr val="009AC1"/>
            </a:solidFill>
            <a:prstDash val="solid"/>
            <a:miter lim="400000"/>
            <a:headEnd len="sm" w="sm" type="none"/>
            <a:tailEnd len="sm" w="sm" type="none"/>
          </a:ln>
        </p:spPr>
      </p:cxnSp>
      <p:sp>
        <p:nvSpPr>
          <p:cNvPr id="36" name="Google Shape;36;p21"/>
          <p:cNvSpPr/>
          <p:nvPr/>
        </p:nvSpPr>
        <p:spPr>
          <a:xfrm>
            <a:off x="-110113" y="-777"/>
            <a:ext cx="4885800" cy="6858900"/>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37" name="Google Shape;37;p21"/>
          <p:cNvSpPr txBox="1"/>
          <p:nvPr>
            <p:ph idx="1" type="body"/>
          </p:nvPr>
        </p:nvSpPr>
        <p:spPr>
          <a:xfrm>
            <a:off x="4912293" y="846901"/>
            <a:ext cx="6562801" cy="339301"/>
          </a:xfrm>
          <a:prstGeom prst="rect">
            <a:avLst/>
          </a:prstGeom>
          <a:noFill/>
          <a:ln>
            <a:noFill/>
          </a:ln>
        </p:spPr>
        <p:txBody>
          <a:bodyPr anchorCtr="0" anchor="t" bIns="45675" lIns="45675" spcFirstLastPara="1" rIns="45675" wrap="square" tIns="45675">
            <a:normAutofit/>
          </a:bodyPr>
          <a:lstStyle>
            <a:lvl1pPr indent="-317500" lvl="0" marL="457200" algn="r">
              <a:lnSpc>
                <a:spcPct val="100000"/>
              </a:lnSpc>
              <a:spcBef>
                <a:spcPts val="1000"/>
              </a:spcBef>
              <a:spcAft>
                <a:spcPts val="0"/>
              </a:spcAft>
              <a:buClr>
                <a:srgbClr val="009AC1"/>
              </a:buClr>
              <a:buSzPts val="1400"/>
              <a:buFont typeface="Trebuchet MS"/>
              <a:buChar char="●"/>
              <a:defRPr b="1">
                <a:solidFill>
                  <a:srgbClr val="009AC1"/>
                </a:solidFill>
              </a:defRPr>
            </a:lvl1pPr>
            <a:lvl2pPr indent="-317500" lvl="1" marL="914400" algn="r">
              <a:lnSpc>
                <a:spcPct val="100000"/>
              </a:lnSpc>
              <a:spcBef>
                <a:spcPts val="1000"/>
              </a:spcBef>
              <a:spcAft>
                <a:spcPts val="0"/>
              </a:spcAft>
              <a:buClr>
                <a:srgbClr val="009AC1"/>
              </a:buClr>
              <a:buSzPts val="1400"/>
              <a:buFont typeface="Trebuchet MS"/>
              <a:buChar char="•"/>
              <a:defRPr b="1">
                <a:solidFill>
                  <a:srgbClr val="009AC1"/>
                </a:solidFill>
              </a:defRPr>
            </a:lvl2pPr>
            <a:lvl3pPr indent="-317500" lvl="2" marL="1371600" algn="r">
              <a:lnSpc>
                <a:spcPct val="100000"/>
              </a:lnSpc>
              <a:spcBef>
                <a:spcPts val="1000"/>
              </a:spcBef>
              <a:spcAft>
                <a:spcPts val="0"/>
              </a:spcAft>
              <a:buClr>
                <a:srgbClr val="009AC1"/>
              </a:buClr>
              <a:buSzPts val="1400"/>
              <a:buFont typeface="Trebuchet MS"/>
              <a:buChar char="•"/>
              <a:defRPr b="1">
                <a:solidFill>
                  <a:srgbClr val="009AC1"/>
                </a:solidFill>
              </a:defRPr>
            </a:lvl3pPr>
            <a:lvl4pPr indent="-317500" lvl="3" marL="1828800" algn="r">
              <a:lnSpc>
                <a:spcPct val="100000"/>
              </a:lnSpc>
              <a:spcBef>
                <a:spcPts val="1000"/>
              </a:spcBef>
              <a:spcAft>
                <a:spcPts val="0"/>
              </a:spcAft>
              <a:buClr>
                <a:srgbClr val="009AC1"/>
              </a:buClr>
              <a:buSzPts val="1400"/>
              <a:buFont typeface="Trebuchet MS"/>
              <a:buChar char="•"/>
              <a:defRPr b="1">
                <a:solidFill>
                  <a:srgbClr val="009AC1"/>
                </a:solidFill>
              </a:defRPr>
            </a:lvl4pPr>
            <a:lvl5pPr indent="-317500" lvl="4" marL="2286000" algn="r">
              <a:lnSpc>
                <a:spcPct val="100000"/>
              </a:lnSpc>
              <a:spcBef>
                <a:spcPts val="1000"/>
              </a:spcBef>
              <a:spcAft>
                <a:spcPts val="0"/>
              </a:spcAft>
              <a:buClr>
                <a:srgbClr val="009AC1"/>
              </a:buClr>
              <a:buSzPts val="1400"/>
              <a:buFont typeface="Trebuchet MS"/>
              <a:buChar char="•"/>
              <a:defRPr b="1">
                <a:solidFill>
                  <a:srgbClr val="009AC1"/>
                </a:solidFill>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8" name="Google Shape;38;p21"/>
          <p:cNvSpPr txBox="1"/>
          <p:nvPr>
            <p:ph idx="2" type="body"/>
          </p:nvPr>
        </p:nvSpPr>
        <p:spPr>
          <a:xfrm>
            <a:off x="4912293" y="1345616"/>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9" name="Google Shape;39;p21"/>
          <p:cNvSpPr txBox="1"/>
          <p:nvPr>
            <p:ph idx="3" type="body"/>
          </p:nvPr>
        </p:nvSpPr>
        <p:spPr>
          <a:xfrm>
            <a:off x="3431554" y="986638"/>
            <a:ext cx="1096201" cy="955502"/>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0" name="Google Shape;40;p21"/>
          <p:cNvSpPr/>
          <p:nvPr>
            <p:ph idx="4" type="pic"/>
          </p:nvPr>
        </p:nvSpPr>
        <p:spPr>
          <a:xfrm>
            <a:off x="-126342" y="0"/>
            <a:ext cx="3669301" cy="6858000"/>
          </a:xfrm>
          <a:prstGeom prst="rect">
            <a:avLst/>
          </a:prstGeom>
          <a:noFill/>
          <a:ln>
            <a:noFill/>
          </a:ln>
        </p:spPr>
      </p:sp>
      <p:sp>
        <p:nvSpPr>
          <p:cNvPr id="41" name="Google Shape;41;p21"/>
          <p:cNvSpPr txBox="1"/>
          <p:nvPr>
            <p:ph idx="5" type="body"/>
          </p:nvPr>
        </p:nvSpPr>
        <p:spPr>
          <a:xfrm>
            <a:off x="4912291" y="2770034"/>
            <a:ext cx="6562802" cy="339301"/>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2" name="Google Shape;42;p21"/>
          <p:cNvSpPr txBox="1"/>
          <p:nvPr>
            <p:ph idx="6" type="body"/>
          </p:nvPr>
        </p:nvSpPr>
        <p:spPr>
          <a:xfrm>
            <a:off x="4912293" y="3268748"/>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3" name="Google Shape;43;p21"/>
          <p:cNvSpPr txBox="1"/>
          <p:nvPr>
            <p:ph idx="7" type="body"/>
          </p:nvPr>
        </p:nvSpPr>
        <p:spPr>
          <a:xfrm>
            <a:off x="3431554" y="2940766"/>
            <a:ext cx="1096201" cy="95550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4" name="Google Shape;44;p21"/>
          <p:cNvSpPr txBox="1"/>
          <p:nvPr>
            <p:ph idx="8" type="body"/>
          </p:nvPr>
        </p:nvSpPr>
        <p:spPr>
          <a:xfrm>
            <a:off x="4927789" y="4633833"/>
            <a:ext cx="6562801" cy="339301"/>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5" name="Google Shape;45;p21"/>
          <p:cNvSpPr txBox="1"/>
          <p:nvPr>
            <p:ph idx="9" type="body"/>
          </p:nvPr>
        </p:nvSpPr>
        <p:spPr>
          <a:xfrm>
            <a:off x="4927791" y="5132546"/>
            <a:ext cx="6553201" cy="999300"/>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6" name="Google Shape;46;p21"/>
          <p:cNvSpPr txBox="1"/>
          <p:nvPr>
            <p:ph idx="13" type="body"/>
          </p:nvPr>
        </p:nvSpPr>
        <p:spPr>
          <a:xfrm>
            <a:off x="3447051" y="4804566"/>
            <a:ext cx="1096202" cy="95550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grpSp>
        <p:nvGrpSpPr>
          <p:cNvPr id="47" name="Google Shape;47;p21"/>
          <p:cNvGrpSpPr/>
          <p:nvPr/>
        </p:nvGrpSpPr>
        <p:grpSpPr>
          <a:xfrm>
            <a:off x="4054152" y="721792"/>
            <a:ext cx="7579001" cy="5461431"/>
            <a:chOff x="0" y="-2"/>
            <a:chExt cx="7578999" cy="5461429"/>
          </a:xfrm>
        </p:grpSpPr>
        <p:grpSp>
          <p:nvGrpSpPr>
            <p:cNvPr id="48" name="Google Shape;48;p21"/>
            <p:cNvGrpSpPr/>
            <p:nvPr/>
          </p:nvGrpSpPr>
          <p:grpSpPr>
            <a:xfrm>
              <a:off x="1" y="-2"/>
              <a:ext cx="7548001" cy="1674369"/>
              <a:chOff x="0" y="-1"/>
              <a:chExt cx="7548000" cy="1674367"/>
            </a:xfrm>
          </p:grpSpPr>
          <p:cxnSp>
            <p:nvCxnSpPr>
              <p:cNvPr id="49" name="Google Shape;49;p21"/>
              <p:cNvCxnSpPr/>
              <p:nvPr/>
            </p:nvCxnSpPr>
            <p:spPr>
              <a:xfrm>
                <a:off x="7547918" y="15065"/>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50" name="Google Shape;50;p21"/>
              <p:cNvCxnSpPr/>
              <p:nvPr/>
            </p:nvCxnSpPr>
            <p:spPr>
              <a:xfrm>
                <a:off x="0" y="10669"/>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51" name="Google Shape;51;p21"/>
              <p:cNvCxnSpPr/>
              <p:nvPr/>
            </p:nvCxnSpPr>
            <p:spPr>
              <a:xfrm flipH="1">
                <a:off x="6" y="-1"/>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2" name="Google Shape;52;p21"/>
            <p:cNvCxnSpPr/>
            <p:nvPr/>
          </p:nvCxnSpPr>
          <p:spPr>
            <a:xfrm flipH="1">
              <a:off x="10" y="1278490"/>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3" name="Google Shape;53;p21"/>
            <p:cNvCxnSpPr/>
            <p:nvPr/>
          </p:nvCxnSpPr>
          <p:spPr>
            <a:xfrm>
              <a:off x="15501" y="1666445"/>
              <a:ext cx="7548001" cy="1"/>
            </a:xfrm>
            <a:prstGeom prst="straightConnector1">
              <a:avLst/>
            </a:prstGeom>
            <a:noFill/>
            <a:ln cap="flat" cmpd="sng" w="28575">
              <a:solidFill>
                <a:srgbClr val="009AC1"/>
              </a:solidFill>
              <a:prstDash val="solid"/>
              <a:miter lim="800000"/>
              <a:headEnd len="sm" w="sm" type="none"/>
              <a:tailEnd len="sm" w="sm" type="none"/>
            </a:ln>
          </p:spPr>
        </p:cxnSp>
        <p:grpSp>
          <p:nvGrpSpPr>
            <p:cNvPr id="54" name="Google Shape;54;p21"/>
            <p:cNvGrpSpPr/>
            <p:nvPr/>
          </p:nvGrpSpPr>
          <p:grpSpPr>
            <a:xfrm>
              <a:off x="0" y="1923135"/>
              <a:ext cx="7548001" cy="1674366"/>
              <a:chOff x="0" y="0"/>
              <a:chExt cx="7548000" cy="1674364"/>
            </a:xfrm>
          </p:grpSpPr>
          <p:cxnSp>
            <p:nvCxnSpPr>
              <p:cNvPr id="55" name="Google Shape;55;p21"/>
              <p:cNvCxnSpPr/>
              <p:nvPr/>
            </p:nvCxnSpPr>
            <p:spPr>
              <a:xfrm>
                <a:off x="7547918" y="15063"/>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56" name="Google Shape;56;p21"/>
              <p:cNvCxnSpPr/>
              <p:nvPr/>
            </p:nvCxnSpPr>
            <p:spPr>
              <a:xfrm>
                <a:off x="0" y="10670"/>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57" name="Google Shape;57;p21"/>
              <p:cNvCxnSpPr/>
              <p:nvPr/>
            </p:nvCxnSpPr>
            <p:spPr>
              <a:xfrm flipH="1">
                <a:off x="6"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58" name="Google Shape;58;p21"/>
            <p:cNvCxnSpPr/>
            <p:nvPr/>
          </p:nvCxnSpPr>
          <p:spPr>
            <a:xfrm flipH="1">
              <a:off x="9" y="3201625"/>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59" name="Google Shape;59;p21"/>
            <p:cNvCxnSpPr/>
            <p:nvPr/>
          </p:nvCxnSpPr>
          <p:spPr>
            <a:xfrm>
              <a:off x="15500" y="3589580"/>
              <a:ext cx="7548001" cy="1"/>
            </a:xfrm>
            <a:prstGeom prst="straightConnector1">
              <a:avLst/>
            </a:prstGeom>
            <a:noFill/>
            <a:ln cap="flat" cmpd="sng" w="28575">
              <a:solidFill>
                <a:srgbClr val="009AC1"/>
              </a:solidFill>
              <a:prstDash val="solid"/>
              <a:miter lim="800000"/>
              <a:headEnd len="sm" w="sm" type="none"/>
              <a:tailEnd len="sm" w="sm" type="none"/>
            </a:ln>
          </p:spPr>
        </p:cxnSp>
        <p:grpSp>
          <p:nvGrpSpPr>
            <p:cNvPr id="60" name="Google Shape;60;p21"/>
            <p:cNvGrpSpPr/>
            <p:nvPr/>
          </p:nvGrpSpPr>
          <p:grpSpPr>
            <a:xfrm>
              <a:off x="15498" y="3786933"/>
              <a:ext cx="7548001" cy="1674366"/>
              <a:chOff x="0" y="0"/>
              <a:chExt cx="7548000" cy="1674364"/>
            </a:xfrm>
          </p:grpSpPr>
          <p:cxnSp>
            <p:nvCxnSpPr>
              <p:cNvPr id="61" name="Google Shape;61;p21"/>
              <p:cNvCxnSpPr/>
              <p:nvPr/>
            </p:nvCxnSpPr>
            <p:spPr>
              <a:xfrm>
                <a:off x="7547918" y="15063"/>
                <a:ext cx="1" cy="1659301"/>
              </a:xfrm>
              <a:prstGeom prst="straightConnector1">
                <a:avLst/>
              </a:prstGeom>
              <a:noFill/>
              <a:ln cap="flat" cmpd="sng" w="28575">
                <a:solidFill>
                  <a:srgbClr val="009AC1"/>
                </a:solidFill>
                <a:prstDash val="solid"/>
                <a:miter lim="800000"/>
                <a:headEnd len="sm" w="sm" type="none"/>
                <a:tailEnd len="sm" w="sm" type="none"/>
              </a:ln>
            </p:spPr>
          </p:cxnSp>
          <p:cxnSp>
            <p:nvCxnSpPr>
              <p:cNvPr id="62" name="Google Shape;62;p21"/>
              <p:cNvCxnSpPr/>
              <p:nvPr/>
            </p:nvCxnSpPr>
            <p:spPr>
              <a:xfrm>
                <a:off x="0" y="10670"/>
                <a:ext cx="7548000" cy="1"/>
              </a:xfrm>
              <a:prstGeom prst="straightConnector1">
                <a:avLst/>
              </a:prstGeom>
              <a:noFill/>
              <a:ln cap="flat" cmpd="sng" w="28575">
                <a:solidFill>
                  <a:srgbClr val="009AC1"/>
                </a:solidFill>
                <a:prstDash val="solid"/>
                <a:miter lim="800000"/>
                <a:headEnd len="sm" w="sm" type="none"/>
                <a:tailEnd len="sm" w="sm" type="none"/>
              </a:ln>
            </p:spPr>
          </p:cxnSp>
          <p:cxnSp>
            <p:nvCxnSpPr>
              <p:cNvPr id="63" name="Google Shape;63;p21"/>
              <p:cNvCxnSpPr/>
              <p:nvPr/>
            </p:nvCxnSpPr>
            <p:spPr>
              <a:xfrm flipH="1">
                <a:off x="6" y="0"/>
                <a:ext cx="1" cy="396001"/>
              </a:xfrm>
              <a:prstGeom prst="straightConnector1">
                <a:avLst/>
              </a:prstGeom>
              <a:noFill/>
              <a:ln cap="flat" cmpd="sng" w="28575">
                <a:solidFill>
                  <a:srgbClr val="009AC1"/>
                </a:solidFill>
                <a:prstDash val="solid"/>
                <a:miter lim="800000"/>
                <a:headEnd len="sm" w="sm" type="none"/>
                <a:tailEnd len="sm" w="sm" type="none"/>
              </a:ln>
            </p:spPr>
          </p:cxnSp>
        </p:grpSp>
        <p:cxnSp>
          <p:nvCxnSpPr>
            <p:cNvPr id="64" name="Google Shape;64;p21"/>
            <p:cNvCxnSpPr/>
            <p:nvPr/>
          </p:nvCxnSpPr>
          <p:spPr>
            <a:xfrm flipH="1">
              <a:off x="15507" y="5065426"/>
              <a:ext cx="1" cy="396001"/>
            </a:xfrm>
            <a:prstGeom prst="straightConnector1">
              <a:avLst/>
            </a:prstGeom>
            <a:noFill/>
            <a:ln cap="flat" cmpd="sng" w="28575">
              <a:solidFill>
                <a:srgbClr val="009AC1"/>
              </a:solidFill>
              <a:prstDash val="solid"/>
              <a:miter lim="800000"/>
              <a:headEnd len="sm" w="sm" type="none"/>
              <a:tailEnd len="sm" w="sm" type="none"/>
            </a:ln>
          </p:spPr>
        </p:cxnSp>
        <p:cxnSp>
          <p:nvCxnSpPr>
            <p:cNvPr id="65" name="Google Shape;65;p21"/>
            <p:cNvCxnSpPr/>
            <p:nvPr/>
          </p:nvCxnSpPr>
          <p:spPr>
            <a:xfrm>
              <a:off x="30998" y="5453382"/>
              <a:ext cx="7548001" cy="1"/>
            </a:xfrm>
            <a:prstGeom prst="straightConnector1">
              <a:avLst/>
            </a:prstGeom>
            <a:noFill/>
            <a:ln cap="flat" cmpd="sng" w="28575">
              <a:solidFill>
                <a:srgbClr val="009AC1"/>
              </a:solidFill>
              <a:prstDash val="solid"/>
              <a:miter lim="800000"/>
              <a:headEnd len="sm" w="sm" type="none"/>
              <a:tailEnd len="sm" w="sm" type="none"/>
            </a:ln>
          </p:spPr>
        </p:cxnSp>
      </p:grpSp>
      <p:sp>
        <p:nvSpPr>
          <p:cNvPr id="66" name="Google Shape;66;p21"/>
          <p:cNvSpPr txBox="1"/>
          <p:nvPr>
            <p:ph idx="12" type="sldNum"/>
          </p:nvPr>
        </p:nvSpPr>
        <p:spPr>
          <a:xfrm>
            <a:off x="8464021" y="6230611"/>
            <a:ext cx="273567" cy="264166"/>
          </a:xfrm>
          <a:prstGeom prst="rect">
            <a:avLst/>
          </a:prstGeom>
          <a:noFill/>
          <a:ln>
            <a:noFill/>
          </a:ln>
        </p:spPr>
        <p:txBody>
          <a:bodyPr anchorCtr="0" anchor="ctr" bIns="45675" lIns="45675" spcFirstLastPara="1" rIns="45675" wrap="square" tIns="45675">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showMasterSp="0">
  <p:cSld name="Photo Slide">
    <p:spTree>
      <p:nvGrpSpPr>
        <p:cNvPr id="67" name="Shape 67"/>
        <p:cNvGrpSpPr/>
        <p:nvPr/>
      </p:nvGrpSpPr>
      <p:grpSpPr>
        <a:xfrm>
          <a:off x="0" y="0"/>
          <a:ext cx="0" cy="0"/>
          <a:chOff x="0" y="0"/>
          <a:chExt cx="0" cy="0"/>
        </a:xfrm>
      </p:grpSpPr>
      <p:sp>
        <p:nvSpPr>
          <p:cNvPr id="68" name="Google Shape;68;p22"/>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69" name="Google Shape;69;p22"/>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70" name="Google Shape;70;p22"/>
          <p:cNvSpPr/>
          <p:nvPr/>
        </p:nvSpPr>
        <p:spPr>
          <a:xfrm>
            <a:off x="-1"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71" name="Google Shape;71;p22"/>
          <p:cNvSpPr/>
          <p:nvPr>
            <p:ph idx="2" type="pic"/>
          </p:nvPr>
        </p:nvSpPr>
        <p:spPr>
          <a:xfrm>
            <a:off x="5888001" y="439729"/>
            <a:ext cx="5660532" cy="6045738"/>
          </a:xfrm>
          <a:prstGeom prst="rect">
            <a:avLst/>
          </a:prstGeom>
          <a:noFill/>
          <a:ln>
            <a:noFill/>
          </a:ln>
        </p:spPr>
      </p:sp>
      <p:pic>
        <p:nvPicPr>
          <p:cNvPr descr="Google Shape;33;p25" id="72" name="Google Shape;72;p22"/>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73" name="Google Shape;73;p22"/>
          <p:cNvSpPr txBox="1"/>
          <p:nvPr>
            <p:ph idx="1" type="body"/>
          </p:nvPr>
        </p:nvSpPr>
        <p:spPr>
          <a:xfrm>
            <a:off x="898357" y="2107769"/>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4" name="Google Shape;74;p22"/>
          <p:cNvSpPr txBox="1"/>
          <p:nvPr>
            <p:ph idx="3" type="body"/>
          </p:nvPr>
        </p:nvSpPr>
        <p:spPr>
          <a:xfrm>
            <a:off x="898357" y="890241"/>
            <a:ext cx="4757377" cy="992653"/>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5" name="Google Shape;75;p2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showMasterSp="0">
  <p:cSld name="2_Photo Slide">
    <p:spTree>
      <p:nvGrpSpPr>
        <p:cNvPr id="76" name="Shape 76"/>
        <p:cNvGrpSpPr/>
        <p:nvPr/>
      </p:nvGrpSpPr>
      <p:grpSpPr>
        <a:xfrm>
          <a:off x="0" y="0"/>
          <a:ext cx="0" cy="0"/>
          <a:chOff x="0" y="0"/>
          <a:chExt cx="0" cy="0"/>
        </a:xfrm>
      </p:grpSpPr>
      <p:sp>
        <p:nvSpPr>
          <p:cNvPr id="77" name="Google Shape;77;p23"/>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78" name="Google Shape;78;p23"/>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79" name="Google Shape;79;p23"/>
          <p:cNvSpPr/>
          <p:nvPr/>
        </p:nvSpPr>
        <p:spPr>
          <a:xfrm>
            <a:off x="5761459" y="0"/>
            <a:ext cx="6417742"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0" name="Google Shape;80;p23"/>
          <p:cNvSpPr/>
          <p:nvPr>
            <p:ph idx="2" type="pic"/>
          </p:nvPr>
        </p:nvSpPr>
        <p:spPr>
          <a:xfrm>
            <a:off x="435469" y="406131"/>
            <a:ext cx="5660531" cy="6045738"/>
          </a:xfrm>
          <a:prstGeom prst="rect">
            <a:avLst/>
          </a:prstGeom>
          <a:noFill/>
          <a:ln>
            <a:noFill/>
          </a:ln>
        </p:spPr>
      </p:sp>
      <p:pic>
        <p:nvPicPr>
          <p:cNvPr descr="Google Shape;39;p26" id="81" name="Google Shape;81;p23"/>
          <p:cNvPicPr preferRelativeResize="0"/>
          <p:nvPr/>
        </p:nvPicPr>
        <p:blipFill rotWithShape="1">
          <a:blip r:embed="rId2">
            <a:alphaModFix amt="29000"/>
          </a:blip>
          <a:srcRect b="17435" l="75767" r="0" t="0"/>
          <a:stretch/>
        </p:blipFill>
        <p:spPr>
          <a:xfrm>
            <a:off x="9998008" y="2562702"/>
            <a:ext cx="2312352" cy="4215785"/>
          </a:xfrm>
          <a:prstGeom prst="rect">
            <a:avLst/>
          </a:prstGeom>
          <a:noFill/>
          <a:ln>
            <a:noFill/>
          </a:ln>
        </p:spPr>
      </p:pic>
      <p:sp>
        <p:nvSpPr>
          <p:cNvPr id="82" name="Google Shape;82;p23"/>
          <p:cNvSpPr txBox="1"/>
          <p:nvPr>
            <p:ph idx="1" type="body"/>
          </p:nvPr>
        </p:nvSpPr>
        <p:spPr>
          <a:xfrm>
            <a:off x="6818000" y="2050158"/>
            <a:ext cx="4639193" cy="4377697"/>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indent="-228600" lvl="1" marL="9144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indent="-228600" lvl="2" marL="1371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indent="-228600" lvl="3" marL="18288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indent="-228600" lvl="4" marL="22860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83" name="Google Shape;83;p23"/>
          <p:cNvSpPr txBox="1"/>
          <p:nvPr>
            <p:ph idx="3" type="body"/>
          </p:nvPr>
        </p:nvSpPr>
        <p:spPr>
          <a:xfrm>
            <a:off x="6758909" y="319223"/>
            <a:ext cx="4757376" cy="99265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84" name="Google Shape;84;p2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points" showMasterSp="0">
  <p:cSld name="Bulletpoints">
    <p:spTree>
      <p:nvGrpSpPr>
        <p:cNvPr id="85" name="Shape 85"/>
        <p:cNvGrpSpPr/>
        <p:nvPr/>
      </p:nvGrpSpPr>
      <p:grpSpPr>
        <a:xfrm>
          <a:off x="0" y="0"/>
          <a:ext cx="0" cy="0"/>
          <a:chOff x="0" y="0"/>
          <a:chExt cx="0" cy="0"/>
        </a:xfrm>
      </p:grpSpPr>
      <p:sp>
        <p:nvSpPr>
          <p:cNvPr id="86" name="Google Shape;86;p24"/>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87" name="Google Shape;87;p24"/>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8" name="Google Shape;88;p24"/>
          <p:cNvSpPr/>
          <p:nvPr/>
        </p:nvSpPr>
        <p:spPr>
          <a:xfrm>
            <a:off x="3557439" y="5448534"/>
            <a:ext cx="7208078" cy="713815"/>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89" name="Google Shape;89;p24"/>
          <p:cNvSpPr/>
          <p:nvPr/>
        </p:nvSpPr>
        <p:spPr>
          <a:xfrm>
            <a:off x="3543994" y="4392459"/>
            <a:ext cx="7208078" cy="713815"/>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0" name="Google Shape;90;p24"/>
          <p:cNvSpPr/>
          <p:nvPr/>
        </p:nvSpPr>
        <p:spPr>
          <a:xfrm>
            <a:off x="0" y="6342926"/>
            <a:ext cx="11586117" cy="515074"/>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1" name="Google Shape;91;p24"/>
          <p:cNvSpPr/>
          <p:nvPr/>
        </p:nvSpPr>
        <p:spPr>
          <a:xfrm>
            <a:off x="3557439" y="1339741"/>
            <a:ext cx="7208078" cy="713814"/>
          </a:xfrm>
          <a:prstGeom prst="rect">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2" name="Google Shape;92;p24"/>
          <p:cNvSpPr txBox="1"/>
          <p:nvPr>
            <p:ph idx="1" type="body"/>
          </p:nvPr>
        </p:nvSpPr>
        <p:spPr>
          <a:xfrm>
            <a:off x="447065" y="309492"/>
            <a:ext cx="11222616" cy="713814"/>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74659A"/>
              </a:buClr>
              <a:buSzPts val="3600"/>
              <a:buFont typeface="Calibri"/>
              <a:buNone/>
              <a:defRPr b="1" sz="3600">
                <a:solidFill>
                  <a:srgbClr val="74659A"/>
                </a:solidFill>
                <a:latin typeface="Calibri"/>
                <a:ea typeface="Calibri"/>
                <a:cs typeface="Calibri"/>
                <a:sym typeface="Calibri"/>
              </a:defRPr>
            </a:lvl1pPr>
            <a:lvl2pPr indent="-457200" lvl="1" marL="9144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2pPr>
            <a:lvl3pPr indent="-457200" lvl="2" marL="13716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3pPr>
            <a:lvl4pPr indent="-457200" lvl="3" marL="18288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4pPr>
            <a:lvl5pPr indent="-457200" lvl="4" marL="2286000" algn="l">
              <a:lnSpc>
                <a:spcPct val="90000"/>
              </a:lnSpc>
              <a:spcBef>
                <a:spcPts val="1000"/>
              </a:spcBef>
              <a:spcAft>
                <a:spcPts val="0"/>
              </a:spcAft>
              <a:buClr>
                <a:srgbClr val="74659A"/>
              </a:buClr>
              <a:buSzPts val="3600"/>
              <a:buFont typeface="Calibri"/>
              <a:buChar char="•"/>
              <a:defRPr b="1" sz="3600">
                <a:solidFill>
                  <a:srgbClr val="74659A"/>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3" name="Google Shape;93;p24"/>
          <p:cNvSpPr txBox="1"/>
          <p:nvPr>
            <p:ph idx="2" type="body"/>
          </p:nvPr>
        </p:nvSpPr>
        <p:spPr>
          <a:xfrm>
            <a:off x="3557441" y="1530044"/>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49;p27" id="94" name="Google Shape;94;p24"/>
          <p:cNvPicPr preferRelativeResize="0"/>
          <p:nvPr/>
        </p:nvPicPr>
        <p:blipFill rotWithShape="1">
          <a:blip r:embed="rId2">
            <a:alphaModFix/>
          </a:blip>
          <a:srcRect b="0" l="0" r="0" t="0"/>
          <a:stretch/>
        </p:blipFill>
        <p:spPr>
          <a:xfrm rot="-3300097">
            <a:off x="1074325" y="937959"/>
            <a:ext cx="826672" cy="889518"/>
          </a:xfrm>
          <a:prstGeom prst="rect">
            <a:avLst/>
          </a:prstGeom>
          <a:noFill/>
          <a:ln>
            <a:noFill/>
          </a:ln>
        </p:spPr>
      </p:pic>
      <p:sp>
        <p:nvSpPr>
          <p:cNvPr id="95" name="Google Shape;95;p24"/>
          <p:cNvSpPr/>
          <p:nvPr/>
        </p:nvSpPr>
        <p:spPr>
          <a:xfrm>
            <a:off x="1426482" y="1233411"/>
            <a:ext cx="1036070"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6" name="Google Shape;96;p24"/>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97" name="Google Shape;97;p24"/>
          <p:cNvSpPr/>
          <p:nvPr/>
        </p:nvSpPr>
        <p:spPr>
          <a:xfrm>
            <a:off x="3557440" y="2384514"/>
            <a:ext cx="7208079" cy="713815"/>
          </a:xfrm>
          <a:prstGeom prst="rect">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8" name="Google Shape;98;p24"/>
          <p:cNvSpPr txBox="1"/>
          <p:nvPr>
            <p:ph idx="4" type="body"/>
          </p:nvPr>
        </p:nvSpPr>
        <p:spPr>
          <a:xfrm>
            <a:off x="3520254" y="2423523"/>
            <a:ext cx="6457660" cy="713814"/>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54;p27" id="99" name="Google Shape;99;p24"/>
          <p:cNvPicPr preferRelativeResize="0"/>
          <p:nvPr/>
        </p:nvPicPr>
        <p:blipFill rotWithShape="1">
          <a:blip r:embed="rId2">
            <a:alphaModFix/>
          </a:blip>
          <a:srcRect b="0" l="0" r="0" t="0"/>
          <a:stretch/>
        </p:blipFill>
        <p:spPr>
          <a:xfrm rot="-3300097">
            <a:off x="1058304" y="1912041"/>
            <a:ext cx="826671" cy="889518"/>
          </a:xfrm>
          <a:prstGeom prst="rect">
            <a:avLst/>
          </a:prstGeom>
          <a:noFill/>
          <a:ln>
            <a:noFill/>
          </a:ln>
        </p:spPr>
      </p:pic>
      <p:sp>
        <p:nvSpPr>
          <p:cNvPr id="100" name="Google Shape;100;p24"/>
          <p:cNvSpPr/>
          <p:nvPr/>
        </p:nvSpPr>
        <p:spPr>
          <a:xfrm>
            <a:off x="1380540" y="2266698"/>
            <a:ext cx="1036070" cy="878763"/>
          </a:xfrm>
          <a:prstGeom prst="ellipse">
            <a:avLst/>
          </a:prstGeom>
          <a:solidFill>
            <a:srgbClr val="0675AD"/>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1" name="Google Shape;101;p24"/>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02" name="Google Shape;102;p24"/>
          <p:cNvSpPr/>
          <p:nvPr/>
        </p:nvSpPr>
        <p:spPr>
          <a:xfrm>
            <a:off x="3543994" y="3383476"/>
            <a:ext cx="7208078" cy="713815"/>
          </a:xfrm>
          <a:prstGeom prst="rect">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3" name="Google Shape;103;p24"/>
          <p:cNvSpPr txBox="1"/>
          <p:nvPr>
            <p:ph idx="6" type="body"/>
          </p:nvPr>
        </p:nvSpPr>
        <p:spPr>
          <a:xfrm>
            <a:off x="3543994" y="3421960"/>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59;p27" id="104" name="Google Shape;104;p24"/>
          <p:cNvPicPr preferRelativeResize="0"/>
          <p:nvPr/>
        </p:nvPicPr>
        <p:blipFill rotWithShape="1">
          <a:blip r:embed="rId2">
            <a:alphaModFix/>
          </a:blip>
          <a:srcRect b="0" l="0" r="0" t="0"/>
          <a:stretch/>
        </p:blipFill>
        <p:spPr>
          <a:xfrm rot="-3300097">
            <a:off x="1079034" y="2964457"/>
            <a:ext cx="826671" cy="889518"/>
          </a:xfrm>
          <a:prstGeom prst="rect">
            <a:avLst/>
          </a:prstGeom>
          <a:noFill/>
          <a:ln>
            <a:noFill/>
          </a:ln>
        </p:spPr>
      </p:pic>
      <p:sp>
        <p:nvSpPr>
          <p:cNvPr id="105" name="Google Shape;105;p24"/>
          <p:cNvSpPr/>
          <p:nvPr/>
        </p:nvSpPr>
        <p:spPr>
          <a:xfrm>
            <a:off x="1401270" y="3319114"/>
            <a:ext cx="1036069" cy="878763"/>
          </a:xfrm>
          <a:prstGeom prst="ellipse">
            <a:avLst/>
          </a:prstGeom>
          <a:solidFill>
            <a:srgbClr val="24BAA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6" name="Google Shape;106;p24"/>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62;p27" id="107" name="Google Shape;107;p24"/>
          <p:cNvPicPr preferRelativeResize="0"/>
          <p:nvPr/>
        </p:nvPicPr>
        <p:blipFill rotWithShape="1">
          <a:blip r:embed="rId2">
            <a:alphaModFix/>
          </a:blip>
          <a:srcRect b="0" l="0" r="0" t="0"/>
          <a:stretch/>
        </p:blipFill>
        <p:spPr>
          <a:xfrm rot="-3300097">
            <a:off x="1079034" y="3983368"/>
            <a:ext cx="826671" cy="889518"/>
          </a:xfrm>
          <a:prstGeom prst="rect">
            <a:avLst/>
          </a:prstGeom>
          <a:noFill/>
          <a:ln>
            <a:noFill/>
          </a:ln>
        </p:spPr>
      </p:pic>
      <p:sp>
        <p:nvSpPr>
          <p:cNvPr id="108" name="Google Shape;108;p24"/>
          <p:cNvSpPr/>
          <p:nvPr/>
        </p:nvSpPr>
        <p:spPr>
          <a:xfrm>
            <a:off x="1401270" y="4338025"/>
            <a:ext cx="1036069" cy="878763"/>
          </a:xfrm>
          <a:prstGeom prst="ellipse">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09" name="Google Shape;109;p24"/>
          <p:cNvSpPr txBox="1"/>
          <p:nvPr>
            <p:ph idx="8" type="body"/>
          </p:nvPr>
        </p:nvSpPr>
        <p:spPr>
          <a:xfrm>
            <a:off x="3596099" y="5503614"/>
            <a:ext cx="6457660"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65;p27" id="110" name="Google Shape;110;p24"/>
          <p:cNvPicPr preferRelativeResize="0"/>
          <p:nvPr/>
        </p:nvPicPr>
        <p:blipFill rotWithShape="1">
          <a:blip r:embed="rId2">
            <a:alphaModFix/>
          </a:blip>
          <a:srcRect b="0" l="0" r="0" t="0"/>
          <a:stretch/>
        </p:blipFill>
        <p:spPr>
          <a:xfrm rot="-3300097">
            <a:off x="1117691" y="5039443"/>
            <a:ext cx="826672" cy="889518"/>
          </a:xfrm>
          <a:prstGeom prst="rect">
            <a:avLst/>
          </a:prstGeom>
          <a:noFill/>
          <a:ln>
            <a:noFill/>
          </a:ln>
        </p:spPr>
      </p:pic>
      <p:sp>
        <p:nvSpPr>
          <p:cNvPr id="111" name="Google Shape;111;p24"/>
          <p:cNvSpPr/>
          <p:nvPr/>
        </p:nvSpPr>
        <p:spPr>
          <a:xfrm>
            <a:off x="1439928" y="5394100"/>
            <a:ext cx="1036069" cy="878764"/>
          </a:xfrm>
          <a:prstGeom prst="ellipse">
            <a:avLst/>
          </a:prstGeom>
          <a:solidFill>
            <a:srgbClr val="00B6E6"/>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12" name="Google Shape;112;p24"/>
          <p:cNvSpPr txBox="1"/>
          <p:nvPr>
            <p:ph idx="9" type="body"/>
          </p:nvPr>
        </p:nvSpPr>
        <p:spPr>
          <a:xfrm>
            <a:off x="1616673" y="5525966"/>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3" name="Google Shape;113;p24"/>
          <p:cNvSpPr txBox="1"/>
          <p:nvPr>
            <p:ph idx="13" type="body"/>
          </p:nvPr>
        </p:nvSpPr>
        <p:spPr>
          <a:xfrm>
            <a:off x="1578015" y="4469889"/>
            <a:ext cx="738347" cy="578809"/>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4" name="Google Shape;114;p24"/>
          <p:cNvSpPr txBox="1"/>
          <p:nvPr>
            <p:ph idx="14" type="body"/>
          </p:nvPr>
        </p:nvSpPr>
        <p:spPr>
          <a:xfrm>
            <a:off x="3557441" y="4447537"/>
            <a:ext cx="6457659" cy="71381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5" name="Google Shape;115;p2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showMasterSp="0">
  <p:cSld name="Text Slide 1">
    <p:spTree>
      <p:nvGrpSpPr>
        <p:cNvPr id="116" name="Shape 116"/>
        <p:cNvGrpSpPr/>
        <p:nvPr/>
      </p:nvGrpSpPr>
      <p:grpSpPr>
        <a:xfrm>
          <a:off x="0" y="0"/>
          <a:ext cx="0" cy="0"/>
          <a:chOff x="0" y="0"/>
          <a:chExt cx="0" cy="0"/>
        </a:xfrm>
      </p:grpSpPr>
      <p:sp>
        <p:nvSpPr>
          <p:cNvPr id="117" name="Google Shape;117;p25"/>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18" name="Google Shape;118;p25"/>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19" name="Google Shape;119;p25"/>
          <p:cNvSpPr/>
          <p:nvPr/>
        </p:nvSpPr>
        <p:spPr>
          <a:xfrm>
            <a:off x="0" y="0"/>
            <a:ext cx="12192000" cy="6858000"/>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20" name="Google Shape;120;p25"/>
          <p:cNvSpPr/>
          <p:nvPr/>
        </p:nvSpPr>
        <p:spPr>
          <a:xfrm>
            <a:off x="12192000" y="-287867"/>
            <a:ext cx="1185333" cy="7145867"/>
          </a:xfrm>
          <a:prstGeom prst="rect">
            <a:avLst/>
          </a:prstGeom>
          <a:solidFill>
            <a:srgbClr val="ECECE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73;p28" id="121" name="Google Shape;121;p25"/>
          <p:cNvPicPr preferRelativeResize="0"/>
          <p:nvPr/>
        </p:nvPicPr>
        <p:blipFill rotWithShape="1">
          <a:blip r:embed="rId2">
            <a:alphaModFix amt="29000"/>
          </a:blip>
          <a:srcRect b="17435" l="75767" r="0" t="0"/>
          <a:stretch/>
        </p:blipFill>
        <p:spPr>
          <a:xfrm>
            <a:off x="-1" y="2642215"/>
            <a:ext cx="2312352" cy="4215785"/>
          </a:xfrm>
          <a:prstGeom prst="rect">
            <a:avLst/>
          </a:prstGeom>
          <a:noFill/>
          <a:ln>
            <a:noFill/>
          </a:ln>
        </p:spPr>
      </p:pic>
      <p:sp>
        <p:nvSpPr>
          <p:cNvPr id="122" name="Google Shape;122;p25"/>
          <p:cNvSpPr/>
          <p:nvPr/>
        </p:nvSpPr>
        <p:spPr>
          <a:xfrm>
            <a:off x="370687" y="323519"/>
            <a:ext cx="11450626" cy="6210963"/>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23" name="Google Shape;123;p25"/>
          <p:cNvSpPr txBox="1"/>
          <p:nvPr>
            <p:ph idx="1" type="body"/>
          </p:nvPr>
        </p:nvSpPr>
        <p:spPr>
          <a:xfrm>
            <a:off x="798379" y="2045704"/>
            <a:ext cx="10595238" cy="3849919"/>
          </a:xfrm>
          <a:prstGeom prst="rect">
            <a:avLst/>
          </a:prstGeom>
          <a:noFill/>
          <a:ln>
            <a:noFill/>
          </a:ln>
        </p:spPr>
        <p:txBody>
          <a:bodyPr anchorCtr="0" anchor="t" bIns="45675" lIns="45675" spcFirstLastPara="1" rIns="45675" wrap="square" tIns="45675">
            <a:normAutofit/>
          </a:bodyPr>
          <a:lstStyle>
            <a:lvl1pPr indent="-228600" lvl="0" marL="4572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indent="-228600" lvl="1" marL="9144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indent="-228600" lvl="2" marL="1371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indent="-228600" lvl="3" marL="18288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indent="-228600" lvl="4" marL="22860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4" name="Google Shape;124;p25"/>
          <p:cNvSpPr txBox="1"/>
          <p:nvPr>
            <p:ph idx="2" type="body"/>
          </p:nvPr>
        </p:nvSpPr>
        <p:spPr>
          <a:xfrm>
            <a:off x="798381" y="761602"/>
            <a:ext cx="10595238" cy="803655"/>
          </a:xfrm>
          <a:prstGeom prst="rect">
            <a:avLst/>
          </a:prstGeom>
          <a:noFill/>
          <a:ln>
            <a:noFill/>
          </a:ln>
        </p:spPr>
        <p:txBody>
          <a:bodyPr anchorCtr="0" anchor="t"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5" name="Google Shape;125;p2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26" name="Shape 126"/>
        <p:cNvGrpSpPr/>
        <p:nvPr/>
      </p:nvGrpSpPr>
      <p:grpSpPr>
        <a:xfrm>
          <a:off x="0" y="0"/>
          <a:ext cx="0" cy="0"/>
          <a:chOff x="0" y="0"/>
          <a:chExt cx="0" cy="0"/>
        </a:xfrm>
      </p:grpSpPr>
      <p:sp>
        <p:nvSpPr>
          <p:cNvPr id="127" name="Google Shape;127;p26"/>
          <p:cNvSpPr/>
          <p:nvPr/>
        </p:nvSpPr>
        <p:spPr>
          <a:xfrm>
            <a:off x="-32400" y="2956987"/>
            <a:ext cx="12193511" cy="2809045"/>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79;p29" id="128" name="Google Shape;128;p26"/>
          <p:cNvPicPr preferRelativeResize="0"/>
          <p:nvPr/>
        </p:nvPicPr>
        <p:blipFill rotWithShape="1">
          <a:blip r:embed="rId2">
            <a:alphaModFix amt="29000"/>
          </a:blip>
          <a:srcRect b="18716" l="58846" r="6418" t="29191"/>
          <a:stretch/>
        </p:blipFill>
        <p:spPr>
          <a:xfrm>
            <a:off x="8444679" y="2956987"/>
            <a:ext cx="3747322" cy="3007231"/>
          </a:xfrm>
          <a:prstGeom prst="rect">
            <a:avLst/>
          </a:prstGeom>
          <a:noFill/>
          <a:ln>
            <a:noFill/>
          </a:ln>
        </p:spPr>
      </p:pic>
      <p:sp>
        <p:nvSpPr>
          <p:cNvPr id="129" name="Google Shape;129;p26"/>
          <p:cNvSpPr txBox="1"/>
          <p:nvPr>
            <p:ph idx="1" type="body"/>
          </p:nvPr>
        </p:nvSpPr>
        <p:spPr>
          <a:xfrm>
            <a:off x="605556" y="4238576"/>
            <a:ext cx="319548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90000"/>
              </a:lnSpc>
              <a:spcBef>
                <a:spcPts val="1000"/>
              </a:spcBef>
              <a:spcAft>
                <a:spcPts val="0"/>
              </a:spcAft>
              <a:buClr>
                <a:srgbClr val="FFFFFF"/>
              </a:buClr>
              <a:buSzPts val="2800"/>
              <a:buFont typeface="Calibri"/>
              <a:buNone/>
              <a:defRPr sz="2800">
                <a:solidFill>
                  <a:srgbClr val="FFFFFF"/>
                </a:solidFill>
                <a:latin typeface="Calibri"/>
                <a:ea typeface="Calibri"/>
                <a:cs typeface="Calibri"/>
                <a:sym typeface="Calibri"/>
              </a:defRPr>
            </a:lvl1pPr>
            <a:lvl2pPr indent="-406400" lvl="1" marL="914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2pPr>
            <a:lvl3pPr indent="-406400" lvl="2" marL="13716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3pPr>
            <a:lvl4pPr indent="-406400" lvl="3" marL="18288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4pPr>
            <a:lvl5pPr indent="-406400" lvl="4" marL="22860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0" name="Google Shape;130;p26"/>
          <p:cNvSpPr txBox="1"/>
          <p:nvPr>
            <p:ph idx="2" type="body"/>
          </p:nvPr>
        </p:nvSpPr>
        <p:spPr>
          <a:xfrm>
            <a:off x="605556" y="3428999"/>
            <a:ext cx="3195486" cy="837260"/>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1" name="Google Shape;131;p26"/>
          <p:cNvSpPr/>
          <p:nvPr/>
        </p:nvSpPr>
        <p:spPr>
          <a:xfrm>
            <a:off x="6934623" y="5423818"/>
            <a:ext cx="5257379" cy="756632"/>
          </a:xfrm>
          <a:prstGeom prst="rect">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32" name="Google Shape;132;p26"/>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lvl1pPr indent="-228600" lvl="0" marL="457200" algn="l">
              <a:lnSpc>
                <a:spcPct val="100000"/>
              </a:lnSpc>
              <a:spcBef>
                <a:spcPts val="0"/>
              </a:spcBef>
              <a:spcAft>
                <a:spcPts val="0"/>
              </a:spcAft>
              <a:buClr>
                <a:srgbClr val="000000"/>
              </a:buClr>
              <a:buSzPts val="1800"/>
              <a:buNone/>
              <a:defRPr/>
            </a:lvl1pPr>
            <a:lvl2pPr indent="-228600" lvl="1" marL="914400" algn="l">
              <a:lnSpc>
                <a:spcPct val="100000"/>
              </a:lnSpc>
              <a:spcBef>
                <a:spcPts val="0"/>
              </a:spcBef>
              <a:spcAft>
                <a:spcPts val="0"/>
              </a:spcAft>
              <a:buClr>
                <a:srgbClr val="000000"/>
              </a:buClr>
              <a:buSzPts val="1800"/>
              <a:buNone/>
              <a:defRPr/>
            </a:lvl2pPr>
            <a:lvl3pPr indent="-228600" lvl="2" marL="1371600" algn="l">
              <a:lnSpc>
                <a:spcPct val="100000"/>
              </a:lnSpc>
              <a:spcBef>
                <a:spcPts val="0"/>
              </a:spcBef>
              <a:spcAft>
                <a:spcPts val="0"/>
              </a:spcAft>
              <a:buClr>
                <a:srgbClr val="000000"/>
              </a:buClr>
              <a:buSzPts val="1800"/>
              <a:buNone/>
              <a:defRPr/>
            </a:lvl3pPr>
            <a:lvl4pPr indent="-228600" lvl="3" marL="1828800" algn="l">
              <a:lnSpc>
                <a:spcPct val="100000"/>
              </a:lnSpc>
              <a:spcBef>
                <a:spcPts val="0"/>
              </a:spcBef>
              <a:spcAft>
                <a:spcPts val="0"/>
              </a:spcAft>
              <a:buClr>
                <a:srgbClr val="000000"/>
              </a:buClr>
              <a:buSzPts val="1800"/>
              <a:buNone/>
              <a:defRPr/>
            </a:lvl4pPr>
            <a:lvl5pPr indent="-228600" lvl="4" marL="2286000" algn="l">
              <a:lnSpc>
                <a:spcPct val="100000"/>
              </a:lnSpc>
              <a:spcBef>
                <a:spcPts val="0"/>
              </a:spcBef>
              <a:spcAft>
                <a:spcPts val="0"/>
              </a:spcAft>
              <a:buClr>
                <a:srgbClr val="000000"/>
              </a:buClr>
              <a:buSzPts val="1800"/>
              <a:buNone/>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87;p29" id="133" name="Google Shape;133;p26"/>
          <p:cNvPicPr preferRelativeResize="0"/>
          <p:nvPr/>
        </p:nvPicPr>
        <p:blipFill rotWithShape="1">
          <a:blip r:embed="rId2">
            <a:alphaModFix/>
          </a:blip>
          <a:srcRect b="0" l="0" r="0" t="0"/>
          <a:stretch/>
        </p:blipFill>
        <p:spPr>
          <a:xfrm>
            <a:off x="605556" y="384248"/>
            <a:ext cx="4437442" cy="2374551"/>
          </a:xfrm>
          <a:prstGeom prst="rect">
            <a:avLst/>
          </a:prstGeom>
          <a:noFill/>
          <a:ln>
            <a:noFill/>
          </a:ln>
        </p:spPr>
      </p:pic>
      <p:sp>
        <p:nvSpPr>
          <p:cNvPr id="134" name="Google Shape;134;p26"/>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Blue text on a white background&#10;&#10;Description automatically generated" id="135" name="Google Shape;135;p26"/>
          <p:cNvPicPr preferRelativeResize="0"/>
          <p:nvPr/>
        </p:nvPicPr>
        <p:blipFill rotWithShape="1">
          <a:blip r:embed="rId3">
            <a:alphaModFix/>
          </a:blip>
          <a:srcRect b="0" l="0" r="0" t="0"/>
          <a:stretch/>
        </p:blipFill>
        <p:spPr>
          <a:xfrm>
            <a:off x="219685" y="6160363"/>
            <a:ext cx="2505116" cy="525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showMasterSp="0">
  <p:cSld name="Quote Slide">
    <p:spTree>
      <p:nvGrpSpPr>
        <p:cNvPr id="136" name="Shape 136"/>
        <p:cNvGrpSpPr/>
        <p:nvPr/>
      </p:nvGrpSpPr>
      <p:grpSpPr>
        <a:xfrm>
          <a:off x="0" y="0"/>
          <a:ext cx="0" cy="0"/>
          <a:chOff x="0" y="0"/>
          <a:chExt cx="0" cy="0"/>
        </a:xfrm>
      </p:grpSpPr>
      <p:sp>
        <p:nvSpPr>
          <p:cNvPr id="137" name="Google Shape;137;p27"/>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138" name="Google Shape;138;p27"/>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139" name="Google Shape;139;p27"/>
          <p:cNvSpPr/>
          <p:nvPr/>
        </p:nvSpPr>
        <p:spPr>
          <a:xfrm>
            <a:off x="4884043" y="0"/>
            <a:ext cx="6417743" cy="6858007"/>
          </a:xfrm>
          <a:prstGeom prst="rect">
            <a:avLst/>
          </a:prstGeom>
          <a:solidFill>
            <a:srgbClr val="74659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140" name="Google Shape;140;p27"/>
          <p:cNvSpPr txBox="1"/>
          <p:nvPr>
            <p:ph idx="1" type="body"/>
          </p:nvPr>
        </p:nvSpPr>
        <p:spPr>
          <a:xfrm>
            <a:off x="6096001" y="593578"/>
            <a:ext cx="4724401" cy="5604023"/>
          </a:xfrm>
          <a:prstGeom prst="rect">
            <a:avLst/>
          </a:prstGeom>
          <a:noFill/>
          <a:ln>
            <a:noFill/>
          </a:ln>
        </p:spPr>
        <p:txBody>
          <a:bodyPr anchorCtr="0" anchor="ctr" bIns="45675" lIns="45675" spcFirstLastPara="1" rIns="45675" wrap="square" tIns="45675">
            <a:normAutofit/>
          </a:bodyPr>
          <a:lstStyle>
            <a:lvl1pPr indent="-228600" lvl="0" marL="457200" algn="ctr">
              <a:lnSpc>
                <a:spcPct val="90000"/>
              </a:lnSpc>
              <a:spcBef>
                <a:spcPts val="1000"/>
              </a:spcBef>
              <a:spcAft>
                <a:spcPts val="0"/>
              </a:spcAft>
              <a:buClr>
                <a:srgbClr val="FFFFFF"/>
              </a:buClr>
              <a:buSzPts val="3000"/>
              <a:buFont typeface="Calibri"/>
              <a:buNone/>
              <a:defRPr i="1" sz="3000">
                <a:solidFill>
                  <a:srgbClr val="FFFFFF"/>
                </a:solidFill>
                <a:latin typeface="Calibri"/>
                <a:ea typeface="Calibri"/>
                <a:cs typeface="Calibri"/>
                <a:sym typeface="Calibri"/>
              </a:defRPr>
            </a:lvl1pPr>
            <a:lvl2pPr indent="-419100" lvl="1" marL="9144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2pPr>
            <a:lvl3pPr indent="-419100" lvl="2" marL="13716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3pPr>
            <a:lvl4pPr indent="-419100" lvl="3" marL="18288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4pPr>
            <a:lvl5pPr indent="-419100" lvl="4" marL="2286000" algn="ctr">
              <a:lnSpc>
                <a:spcPct val="90000"/>
              </a:lnSpc>
              <a:spcBef>
                <a:spcPts val="1000"/>
              </a:spcBef>
              <a:spcAft>
                <a:spcPts val="0"/>
              </a:spcAft>
              <a:buClr>
                <a:srgbClr val="FFFFFF"/>
              </a:buClr>
              <a:buSzPts val="3000"/>
              <a:buFont typeface="Calibri"/>
              <a:buChar char="•"/>
              <a:defRPr i="1" sz="3000">
                <a:solidFill>
                  <a:srgbClr val="FFFFFF"/>
                </a:solidFill>
                <a:latin typeface="Calibri"/>
                <a:ea typeface="Calibri"/>
                <a:cs typeface="Calibri"/>
                <a:sym typeface="Calibri"/>
              </a:defRPr>
            </a:lvl5pPr>
            <a:lvl6pPr indent="-228600" lvl="5" marL="2743200" algn="l">
              <a:lnSpc>
                <a:spcPct val="100000"/>
              </a:lnSpc>
              <a:spcBef>
                <a:spcPts val="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pic>
        <p:nvPicPr>
          <p:cNvPr descr="Google Shape;28;p24" id="141" name="Google Shape;141;p27"/>
          <p:cNvPicPr preferRelativeResize="0"/>
          <p:nvPr/>
        </p:nvPicPr>
        <p:blipFill rotWithShape="1">
          <a:blip r:embed="rId2">
            <a:alphaModFix amt="29000"/>
          </a:blip>
          <a:srcRect b="16283" l="70895" r="1946" t="1095"/>
          <a:stretch/>
        </p:blipFill>
        <p:spPr>
          <a:xfrm>
            <a:off x="4884044" y="2639355"/>
            <a:ext cx="2591269" cy="4218645"/>
          </a:xfrm>
          <a:prstGeom prst="rect">
            <a:avLst/>
          </a:prstGeom>
          <a:noFill/>
          <a:ln>
            <a:noFill/>
          </a:ln>
        </p:spPr>
      </p:pic>
      <p:sp>
        <p:nvSpPr>
          <p:cNvPr id="142" name="Google Shape;142;p27"/>
          <p:cNvSpPr/>
          <p:nvPr>
            <p:ph idx="2" type="pic"/>
          </p:nvPr>
        </p:nvSpPr>
        <p:spPr>
          <a:xfrm>
            <a:off x="414116" y="352414"/>
            <a:ext cx="5497413" cy="6099184"/>
          </a:xfrm>
          <a:prstGeom prst="rect">
            <a:avLst/>
          </a:prstGeom>
          <a:noFill/>
          <a:ln>
            <a:noFill/>
          </a:ln>
        </p:spPr>
      </p:sp>
      <p:sp>
        <p:nvSpPr>
          <p:cNvPr id="143" name="Google Shape;143;p2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44" name="Shape 144"/>
        <p:cNvGrpSpPr/>
        <p:nvPr/>
      </p:nvGrpSpPr>
      <p:grpSpPr>
        <a:xfrm>
          <a:off x="0" y="0"/>
          <a:ext cx="0" cy="0"/>
          <a:chOff x="0" y="0"/>
          <a:chExt cx="0" cy="0"/>
        </a:xfrm>
      </p:grpSpPr>
      <p:sp>
        <p:nvSpPr>
          <p:cNvPr id="145" name="Google Shape;145;p2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9"/>
          <p:cNvSpPr txBox="1"/>
          <p:nvPr/>
        </p:nvSpPr>
        <p:spPr>
          <a:xfrm rot="-5400000">
            <a:off x="10305512" y="4843384"/>
            <a:ext cx="3173497" cy="231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262626"/>
              </a:buClr>
              <a:buSzPts val="1000"/>
              <a:buFont typeface="Calibri"/>
              <a:buNone/>
            </a:pPr>
            <a:r>
              <a:rPr b="0" i="0" lang="en-US" sz="1000" u="none" cap="none" strike="noStrike">
                <a:solidFill>
                  <a:srgbClr val="262626"/>
                </a:solidFill>
                <a:latin typeface="Calibri"/>
                <a:ea typeface="Calibri"/>
                <a:cs typeface="Calibri"/>
                <a:sym typeface="Calibri"/>
              </a:rPr>
              <a:t>surviving digital</a:t>
            </a:r>
            <a:endParaRPr b="0" i="0" sz="1400" u="none" cap="none" strike="noStrike">
              <a:solidFill>
                <a:srgbClr val="000000"/>
              </a:solidFill>
              <a:latin typeface="Arial"/>
              <a:ea typeface="Arial"/>
              <a:cs typeface="Arial"/>
              <a:sym typeface="Arial"/>
            </a:endParaRPr>
          </a:p>
        </p:txBody>
      </p:sp>
      <p:cxnSp>
        <p:nvCxnSpPr>
          <p:cNvPr id="7" name="Google Shape;7;p19"/>
          <p:cNvCxnSpPr/>
          <p:nvPr/>
        </p:nvCxnSpPr>
        <p:spPr>
          <a:xfrm flipH="1">
            <a:off x="11791088" y="6609817"/>
            <a:ext cx="224150" cy="1"/>
          </a:xfrm>
          <a:prstGeom prst="straightConnector1">
            <a:avLst/>
          </a:prstGeom>
          <a:noFill/>
          <a:ln cap="flat" cmpd="sng" w="9525">
            <a:solidFill>
              <a:srgbClr val="009AC1"/>
            </a:solidFill>
            <a:prstDash val="solid"/>
            <a:miter lim="400000"/>
            <a:headEnd len="sm" w="sm" type="none"/>
            <a:tailEnd len="sm" w="sm" type="none"/>
          </a:ln>
        </p:spPr>
      </p:cxnSp>
      <p:sp>
        <p:nvSpPr>
          <p:cNvPr id="8" name="Google Shape;8;p19"/>
          <p:cNvSpPr/>
          <p:nvPr/>
        </p:nvSpPr>
        <p:spPr>
          <a:xfrm>
            <a:off x="0" y="0"/>
            <a:ext cx="12192000" cy="6858001"/>
          </a:xfrm>
          <a:prstGeom prst="rect">
            <a:avLst/>
          </a:prstGeom>
          <a:solidFill>
            <a:srgbClr val="74659A"/>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9" name="Google Shape;9;p19"/>
          <p:cNvSpPr txBox="1"/>
          <p:nvPr/>
        </p:nvSpPr>
        <p:spPr>
          <a:xfrm>
            <a:off x="424668" y="528534"/>
            <a:ext cx="6498647" cy="7391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4400"/>
              <a:buFont typeface="Calibri"/>
              <a:buNone/>
            </a:pPr>
            <a:r>
              <a:rPr b="0" i="0" lang="en-US" sz="4400" u="none" cap="none" strike="noStrike">
                <a:solidFill>
                  <a:srgbClr val="FFFFFF"/>
                </a:solidFill>
                <a:latin typeface="Calibri"/>
                <a:ea typeface="Calibri"/>
                <a:cs typeface="Calibri"/>
                <a:sym typeface="Calibri"/>
              </a:rPr>
              <a:t>FONT TYPEFACE &amp; SIZE</a:t>
            </a:r>
            <a:endParaRPr b="0" i="0" sz="1400" u="none" cap="none" strike="noStrike">
              <a:solidFill>
                <a:srgbClr val="000000"/>
              </a:solidFill>
              <a:latin typeface="Arial"/>
              <a:ea typeface="Arial"/>
              <a:cs typeface="Arial"/>
              <a:sym typeface="Arial"/>
            </a:endParaRPr>
          </a:p>
        </p:txBody>
      </p:sp>
      <p:sp>
        <p:nvSpPr>
          <p:cNvPr id="10" name="Google Shape;10;p19"/>
          <p:cNvSpPr txBox="1"/>
          <p:nvPr/>
        </p:nvSpPr>
        <p:spPr>
          <a:xfrm>
            <a:off x="7347983" y="564842"/>
            <a:ext cx="4589208" cy="54000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PLEASE ENSURE TO KEEP FONTS AS PER THE LAYOUT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000"/>
              <a:buFont typeface="Calibri"/>
              <a:buNone/>
            </a:pPr>
            <a:r>
              <a:rPr b="0" i="0" lang="en-US" sz="3000" u="none" cap="none" strike="noStrike">
                <a:solidFill>
                  <a:srgbClr val="FFFFFF"/>
                </a:solidFill>
                <a:latin typeface="Calibri"/>
                <a:ea typeface="Calibri"/>
                <a:cs typeface="Calibri"/>
                <a:sym typeface="Calibri"/>
              </a:rPr>
              <a:t>24 point  -  Main Text Body </a:t>
            </a:r>
            <a:endParaRPr b="0" i="0" sz="1400" u="none" cap="none" strike="noStrike">
              <a:solidFill>
                <a:srgbClr val="000000"/>
              </a:solidFill>
              <a:latin typeface="Arial"/>
              <a:ea typeface="Arial"/>
              <a:cs typeface="Arial"/>
              <a:sym typeface="Arial"/>
            </a:endParaRPr>
          </a:p>
        </p:txBody>
      </p:sp>
      <p:sp>
        <p:nvSpPr>
          <p:cNvPr id="11" name="Google Shape;11;p19"/>
          <p:cNvSpPr txBox="1"/>
          <p:nvPr/>
        </p:nvSpPr>
        <p:spPr>
          <a:xfrm>
            <a:off x="424669" y="2014903"/>
            <a:ext cx="5845501" cy="2758401"/>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Please ensure to keep the font sizes set as per the slide layouts. The font used throughout the </a:t>
            </a:r>
            <a:r>
              <a:rPr b="1" i="0" lang="en-US" sz="2400" u="none" cap="none" strike="noStrike">
                <a:solidFill>
                  <a:srgbClr val="FFFFFF"/>
                </a:solidFill>
                <a:latin typeface="Calibri"/>
                <a:ea typeface="Calibri"/>
                <a:cs typeface="Calibri"/>
                <a:sym typeface="Calibri"/>
              </a:rPr>
              <a:t>Surviving Digital </a:t>
            </a:r>
            <a:r>
              <a:rPr b="0" i="0" lang="en-US" sz="2400" u="none" cap="none" strike="noStrike">
                <a:solidFill>
                  <a:srgbClr val="FFFFFF"/>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3600"/>
              <a:buFont typeface="Calibri"/>
              <a:buNone/>
            </a:pPr>
            <a:r>
              <a:rPr b="1" i="1" lang="en-US" sz="3600" u="none" cap="none" strike="noStrike">
                <a:solidFill>
                  <a:srgbClr val="FFFFFF"/>
                </a:solidFill>
                <a:latin typeface="Calibri"/>
                <a:ea typeface="Calibri"/>
                <a:cs typeface="Calibri"/>
                <a:sym typeface="Calibri"/>
              </a:rPr>
              <a:t>Calibri</a:t>
            </a:r>
            <a:endParaRPr b="0" i="0" sz="1400" u="none" cap="none" strike="noStrike">
              <a:solidFill>
                <a:srgbClr val="000000"/>
              </a:solidFill>
              <a:latin typeface="Arial"/>
              <a:ea typeface="Arial"/>
              <a:cs typeface="Arial"/>
              <a:sym typeface="Arial"/>
            </a:endParaRPr>
          </a:p>
        </p:txBody>
      </p:sp>
      <p:cxnSp>
        <p:nvCxnSpPr>
          <p:cNvPr id="12" name="Google Shape;12;p19"/>
          <p:cNvCxnSpPr/>
          <p:nvPr/>
        </p:nvCxnSpPr>
        <p:spPr>
          <a:xfrm flipH="1">
            <a:off x="7098716" y="-1"/>
            <a:ext cx="1" cy="5540409"/>
          </a:xfrm>
          <a:prstGeom prst="straightConnector1">
            <a:avLst/>
          </a:prstGeom>
          <a:noFill/>
          <a:ln cap="flat" cmpd="sng" w="9525">
            <a:solidFill>
              <a:srgbClr val="FFFFFF"/>
            </a:solidFill>
            <a:prstDash val="solid"/>
            <a:miter lim="8000"/>
            <a:headEnd len="sm" w="sm" type="none"/>
            <a:tailEnd len="sm" w="sm" type="none"/>
          </a:ln>
        </p:spPr>
      </p:cxnSp>
      <p:cxnSp>
        <p:nvCxnSpPr>
          <p:cNvPr id="13" name="Google Shape;13;p19"/>
          <p:cNvCxnSpPr/>
          <p:nvPr/>
        </p:nvCxnSpPr>
        <p:spPr>
          <a:xfrm rot="10800000">
            <a:off x="1" y="1621486"/>
            <a:ext cx="7098715" cy="1"/>
          </a:xfrm>
          <a:prstGeom prst="straightConnector1">
            <a:avLst/>
          </a:prstGeom>
          <a:noFill/>
          <a:ln cap="flat" cmpd="sng" w="9525">
            <a:solidFill>
              <a:srgbClr val="FFFFFF"/>
            </a:solidFill>
            <a:prstDash val="solid"/>
            <a:miter lim="8000"/>
            <a:headEnd len="sm" w="sm" type="none"/>
            <a:tailEnd len="sm" w="sm" type="none"/>
          </a:ln>
        </p:spPr>
      </p:cxnSp>
      <p:sp>
        <p:nvSpPr>
          <p:cNvPr id="14" name="Google Shape;14;p19"/>
          <p:cNvSpPr txBox="1"/>
          <p:nvPr/>
        </p:nvSpPr>
        <p:spPr>
          <a:xfrm>
            <a:off x="0" y="5968370"/>
            <a:ext cx="12192000" cy="802601"/>
          </a:xfrm>
          <a:prstGeom prst="rect">
            <a:avLst/>
          </a:prstGeom>
          <a:noFill/>
          <a:ln>
            <a:noFill/>
          </a:ln>
        </p:spPr>
        <p:txBody>
          <a:bodyPr anchorCtr="0" anchor="t" bIns="45675" lIns="45675" spcFirstLastPara="1" rIns="45675" wrap="square" tIns="45675">
            <a:spAutoFit/>
          </a:bodyPr>
          <a:lstStyle/>
          <a:p>
            <a:pPr indent="0" lvl="0" marL="0" marR="0" rtl="0" algn="ctr">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 </a:t>
            </a:r>
            <a:r>
              <a:rPr b="1" i="0" lang="en-US" sz="2400" u="none" cap="none" strike="noStrike">
                <a:solidFill>
                  <a:srgbClr val="FFFFFF"/>
                </a:solidFill>
                <a:latin typeface="Calibri"/>
                <a:ea typeface="Calibri"/>
                <a:cs typeface="Calibri"/>
                <a:sym typeface="Calibri"/>
              </a:rPr>
              <a:t>PLEASE DELETE THIS INSTRUCTION SLIDE BEFORE PRESENTING FINAL PRESENTATION </a:t>
            </a:r>
            <a:r>
              <a:rPr b="0" i="0" lang="en-US" sz="24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cxnSp>
        <p:nvCxnSpPr>
          <p:cNvPr id="15" name="Google Shape;15;p19"/>
          <p:cNvCxnSpPr/>
          <p:nvPr/>
        </p:nvCxnSpPr>
        <p:spPr>
          <a:xfrm rot="10800000">
            <a:off x="1" y="5541677"/>
            <a:ext cx="12191999" cy="1"/>
          </a:xfrm>
          <a:prstGeom prst="straightConnector1">
            <a:avLst/>
          </a:prstGeom>
          <a:noFill/>
          <a:ln cap="flat" cmpd="sng" w="9525">
            <a:solidFill>
              <a:srgbClr val="FFFFFF"/>
            </a:solidFill>
            <a:prstDash val="solid"/>
            <a:miter lim="8000"/>
            <a:headEnd len="sm" w="sm" type="none"/>
            <a:tailEnd len="sm" w="sm" type="none"/>
          </a:ln>
        </p:spPr>
      </p:cxnSp>
      <p:sp>
        <p:nvSpPr>
          <p:cNvPr id="16" name="Google Shape;16;p19"/>
          <p:cNvSpPr txBox="1"/>
          <p:nvPr>
            <p:ph type="title"/>
          </p:nvPr>
        </p:nvSpPr>
        <p:spPr>
          <a:xfrm>
            <a:off x="609600" y="92074"/>
            <a:ext cx="10972800" cy="1508127"/>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19"/>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19"/>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9.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
          <p:cNvSpPr txBox="1"/>
          <p:nvPr>
            <p:ph idx="4294967295" type="subTitle"/>
          </p:nvPr>
        </p:nvSpPr>
        <p:spPr>
          <a:xfrm>
            <a:off x="240793" y="4189236"/>
            <a:ext cx="4929143" cy="1008398"/>
          </a:xfrm>
          <a:prstGeom prst="rect">
            <a:avLst/>
          </a:prstGeom>
          <a:noFill/>
          <a:ln>
            <a:noFill/>
          </a:ln>
        </p:spPr>
        <p:txBody>
          <a:bodyPr anchorCtr="0" anchor="t" bIns="45675" lIns="45675" spcFirstLastPara="1" rIns="45675" wrap="square" tIns="45675">
            <a:normAutofit/>
          </a:bodyPr>
          <a:lstStyle/>
          <a:p>
            <a:pPr indent="0" lvl="0" marL="0" marR="0" rtl="0" algn="l">
              <a:lnSpc>
                <a:spcPct val="9885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Module 6 - Expressing yourself as a parent</a:t>
            </a:r>
            <a:endParaRPr b="0" i="0" sz="1400" u="none" cap="none" strike="noStrike">
              <a:solidFill>
                <a:srgbClr val="000000"/>
              </a:solidFill>
              <a:latin typeface="Arial"/>
              <a:ea typeface="Arial"/>
              <a:cs typeface="Arial"/>
              <a:sym typeface="Arial"/>
            </a:endParaRPr>
          </a:p>
        </p:txBody>
      </p:sp>
      <p:sp>
        <p:nvSpPr>
          <p:cNvPr id="249" name="Google Shape;249;p1"/>
          <p:cNvSpPr txBox="1"/>
          <p:nvPr>
            <p:ph idx="2" type="body"/>
          </p:nvPr>
        </p:nvSpPr>
        <p:spPr>
          <a:xfrm>
            <a:off x="334232" y="2787113"/>
            <a:ext cx="4742266" cy="533189"/>
          </a:xfrm>
          <a:prstGeom prst="rect">
            <a:avLst/>
          </a:prstGeom>
          <a:noFill/>
          <a:ln>
            <a:noFill/>
          </a:ln>
        </p:spPr>
        <p:txBody>
          <a:bodyPr anchorCtr="0" anchor="t" bIns="45675" lIns="45675" spcFirstLastPara="1" rIns="45675" wrap="square" tIns="45675">
            <a:normAutofit/>
          </a:bodyPr>
          <a:lstStyle/>
          <a:p>
            <a:pPr indent="0" lvl="0" marL="0" rtl="0" algn="l">
              <a:lnSpc>
                <a:spcPct val="100000"/>
              </a:lnSpc>
              <a:spcBef>
                <a:spcPts val="0"/>
              </a:spcBef>
              <a:spcAft>
                <a:spcPts val="0"/>
              </a:spcAft>
              <a:buClr>
                <a:srgbClr val="FFFFFF"/>
              </a:buClr>
              <a:buSzPts val="2368"/>
              <a:buFont typeface="Calibri"/>
              <a:buNone/>
            </a:pPr>
            <a:r>
              <a:rPr b="1" lang="en-US" sz="2400">
                <a:solidFill>
                  <a:srgbClr val="FFFFFF"/>
                </a:solidFill>
                <a:latin typeface="Calibri"/>
                <a:ea typeface="Calibri"/>
                <a:cs typeface="Calibri"/>
                <a:sym typeface="Calibri"/>
              </a:rPr>
              <a:t>Training course: Surviving digital </a:t>
            </a:r>
            <a:endParaRPr sz="2400">
              <a:latin typeface="Calibri"/>
              <a:ea typeface="Calibri"/>
              <a:cs typeface="Calibri"/>
              <a:sym typeface="Calibri"/>
            </a:endParaRPr>
          </a:p>
        </p:txBody>
      </p:sp>
      <p:sp>
        <p:nvSpPr>
          <p:cNvPr id="250" name="Google Shape;250;p1"/>
          <p:cNvSpPr txBox="1"/>
          <p:nvPr>
            <p:ph idx="3" type="body"/>
          </p:nvPr>
        </p:nvSpPr>
        <p:spPr>
          <a:xfrm>
            <a:off x="7840716" y="5611393"/>
            <a:ext cx="3700103" cy="731141"/>
          </a:xfrm>
          <a:prstGeom prst="rect">
            <a:avLst/>
          </a:prstGeom>
          <a:noFill/>
          <a:ln>
            <a:noFill/>
          </a:ln>
        </p:spPr>
        <p:txBody>
          <a:bodyPr anchorCtr="0" anchor="ctr" bIns="45675" lIns="45675" spcFirstLastPara="1" rIns="45675" wrap="square" tIns="45675">
            <a:normAutofit/>
          </a:bodyPr>
          <a:lstStyle/>
          <a:p>
            <a:pPr indent="0" lvl="0" marL="0" rtl="0" algn="r">
              <a:lnSpc>
                <a:spcPct val="90000"/>
              </a:lnSpc>
              <a:spcBef>
                <a:spcPts val="0"/>
              </a:spcBef>
              <a:spcAft>
                <a:spcPts val="0"/>
              </a:spcAft>
              <a:buClr>
                <a:srgbClr val="FFFFFF"/>
              </a:buClr>
              <a:buSzPts val="2500"/>
              <a:buFont typeface="Calibri"/>
              <a:buNone/>
            </a:pPr>
            <a:r>
              <a:rPr b="1" lang="en-US" sz="2400">
                <a:solidFill>
                  <a:schemeClr val="lt1"/>
                </a:solidFill>
                <a:latin typeface="Calibri"/>
                <a:ea typeface="Calibri"/>
                <a:cs typeface="Calibri"/>
                <a:sym typeface="Calibri"/>
              </a:rPr>
              <a:t>www.survivingdigital.eu</a:t>
            </a:r>
            <a:endParaRPr b="1" sz="2400">
              <a:solidFill>
                <a:schemeClr val="lt1"/>
              </a:solidFill>
              <a:latin typeface="Calibri"/>
              <a:ea typeface="Calibri"/>
              <a:cs typeface="Calibri"/>
              <a:sym typeface="Calibri"/>
            </a:endParaRPr>
          </a:p>
        </p:txBody>
      </p:sp>
      <p:pic>
        <p:nvPicPr>
          <p:cNvPr descr="Google Shape;217;p1" id="251" name="Google Shape;251;p1"/>
          <p:cNvPicPr preferRelativeResize="0"/>
          <p:nvPr/>
        </p:nvPicPr>
        <p:blipFill rotWithShape="1">
          <a:blip r:embed="rId3">
            <a:alphaModFix/>
          </a:blip>
          <a:srcRect b="0" l="0" r="0" t="0"/>
          <a:stretch/>
        </p:blipFill>
        <p:spPr>
          <a:xfrm>
            <a:off x="5431749" y="553975"/>
            <a:ext cx="6404876" cy="4341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0"/>
          <p:cNvSpPr txBox="1"/>
          <p:nvPr>
            <p:ph idx="1" type="body"/>
          </p:nvPr>
        </p:nvSpPr>
        <p:spPr>
          <a:xfrm>
            <a:off x="6461150" y="2134525"/>
            <a:ext cx="5299500" cy="4021200"/>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Validation, even in the digital realm, remains a cornerstone of nurturing healthy emotional development. As parents navigating the digital landscape alongside our children, we recognise the importance of acknowledging their emotions, whether expressed through emojis, messages, or posts.</a:t>
            </a:r>
            <a:endParaRPr/>
          </a:p>
          <a:p>
            <a:pPr indent="0" lvl="0" marL="0" rtl="0" algn="just">
              <a:lnSpc>
                <a:spcPct val="100000"/>
              </a:lnSpc>
              <a:spcBef>
                <a:spcPts val="1000"/>
              </a:spcBef>
              <a:spcAft>
                <a:spcPts val="0"/>
              </a:spcAft>
              <a:buClr>
                <a:srgbClr val="FFFFFF"/>
              </a:buClr>
              <a:buSzPts val="1200"/>
              <a:buFont typeface="Calibri"/>
              <a:buNone/>
            </a:pPr>
            <a:r>
              <a:rPr lang="en-US" sz="1200"/>
              <a:t>Just as in face-to-face interactions, validating digital emotions sends a powerful message that their feelings matter. It creates a safe and supportive digital space where children can express themselves without fear of judgment. When children express their emotions, be it joy, frustration, fear, or sadness, it is essential to respond with empathy and understanding. </a:t>
            </a:r>
            <a:endParaRPr/>
          </a:p>
        </p:txBody>
      </p:sp>
      <p:sp>
        <p:nvSpPr>
          <p:cNvPr id="326" name="Google Shape;326;p10"/>
          <p:cNvSpPr txBox="1"/>
          <p:nvPr>
            <p:ph idx="3" type="body"/>
          </p:nvPr>
        </p:nvSpPr>
        <p:spPr>
          <a:xfrm>
            <a:off x="6461150" y="702325"/>
            <a:ext cx="5854500" cy="5232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 Validation- acknowledging emotions</a:t>
            </a:r>
            <a:endParaRPr/>
          </a:p>
        </p:txBody>
      </p:sp>
      <p:grpSp>
        <p:nvGrpSpPr>
          <p:cNvPr id="327" name="Google Shape;327;p10"/>
          <p:cNvGrpSpPr/>
          <p:nvPr/>
        </p:nvGrpSpPr>
        <p:grpSpPr>
          <a:xfrm>
            <a:off x="435467" y="406131"/>
            <a:ext cx="5660534" cy="6045739"/>
            <a:chOff x="-1" y="0"/>
            <a:chExt cx="5660532" cy="6045737"/>
          </a:xfrm>
        </p:grpSpPr>
        <p:sp>
          <p:nvSpPr>
            <p:cNvPr id="328" name="Google Shape;328;p10"/>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8.jpeg" id="329" name="Google Shape;329;p10"/>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1"/>
          <p:cNvSpPr txBox="1"/>
          <p:nvPr>
            <p:ph idx="1" type="body"/>
          </p:nvPr>
        </p:nvSpPr>
        <p:spPr>
          <a:xfrm>
            <a:off x="275425" y="1809250"/>
            <a:ext cx="5518800" cy="4148400"/>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Active listening is a communication skill that goes beyond simply hearing words. It involves giving your complete attention to the speaker and making a conscious effort to understand not just what they're saying, but also their emotions, intentions, and perspectives.</a:t>
            </a:r>
            <a:endParaRPr sz="1200"/>
          </a:p>
          <a:p>
            <a:pPr indent="0" lvl="0" marL="0" rtl="0" algn="just">
              <a:lnSpc>
                <a:spcPct val="100000"/>
              </a:lnSpc>
              <a:spcBef>
                <a:spcPts val="1000"/>
              </a:spcBef>
              <a:spcAft>
                <a:spcPts val="0"/>
              </a:spcAft>
              <a:buClr>
                <a:srgbClr val="FFFFFF"/>
              </a:buClr>
              <a:buSzPts val="1200"/>
              <a:buFont typeface="Calibri"/>
              <a:buNone/>
            </a:pPr>
            <a:r>
              <a:rPr lang="en-US" sz="1200"/>
              <a:t>Active listening is marked by nonverbal cues like maintaining eye contact, nodding, and using facial expressions to convey engagement. This technique also includes verbal responses such as asking open-ended questions, paraphrasing, and providing feedback to show that you're actively involved in the conversation. </a:t>
            </a:r>
            <a:endParaRPr sz="1200"/>
          </a:p>
        </p:txBody>
      </p:sp>
      <p:sp>
        <p:nvSpPr>
          <p:cNvPr id="335" name="Google Shape;335;p11"/>
          <p:cNvSpPr txBox="1"/>
          <p:nvPr>
            <p:ph idx="3" type="body"/>
          </p:nvPr>
        </p:nvSpPr>
        <p:spPr>
          <a:xfrm>
            <a:off x="451325" y="517800"/>
            <a:ext cx="5644801" cy="8475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3600"/>
              <a:buFont typeface="Calibri"/>
              <a:buNone/>
            </a:pPr>
            <a:r>
              <a:rPr b="1" lang="en-US" sz="3600">
                <a:solidFill>
                  <a:srgbClr val="00B6E6"/>
                </a:solidFill>
                <a:latin typeface="Calibri"/>
                <a:ea typeface="Calibri"/>
                <a:cs typeface="Calibri"/>
                <a:sym typeface="Calibri"/>
              </a:rPr>
              <a:t>Active Listening</a:t>
            </a:r>
            <a:endParaRPr/>
          </a:p>
        </p:txBody>
      </p:sp>
      <p:grpSp>
        <p:nvGrpSpPr>
          <p:cNvPr id="336" name="Google Shape;336;p11"/>
          <p:cNvGrpSpPr/>
          <p:nvPr/>
        </p:nvGrpSpPr>
        <p:grpSpPr>
          <a:xfrm>
            <a:off x="6205731" y="517788"/>
            <a:ext cx="5660533" cy="6045738"/>
            <a:chOff x="-1" y="0"/>
            <a:chExt cx="5660532" cy="6045737"/>
          </a:xfrm>
        </p:grpSpPr>
        <p:sp>
          <p:nvSpPr>
            <p:cNvPr id="337" name="Google Shape;337;p11"/>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2.jpeg" id="338" name="Google Shape;338;p11"/>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2"/>
          <p:cNvSpPr txBox="1"/>
          <p:nvPr>
            <p:ph idx="1" type="body"/>
          </p:nvPr>
        </p:nvSpPr>
        <p:spPr>
          <a:xfrm>
            <a:off x="6360500" y="1889299"/>
            <a:ext cx="5472601" cy="3820802"/>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In the context of parenting, creating a safe emotional space for oneself as a parent is equally vital. It involves intentionally setting up an environment where parents can openly and honestly express their own thoughts, emotions, and concerns without feeling vulnerable or judged.</a:t>
            </a:r>
            <a:endParaRPr sz="1200"/>
          </a:p>
          <a:p>
            <a:pPr indent="0" lvl="0" marL="0" rtl="0" algn="just">
              <a:lnSpc>
                <a:spcPct val="100000"/>
              </a:lnSpc>
              <a:spcBef>
                <a:spcPts val="1000"/>
              </a:spcBef>
              <a:spcAft>
                <a:spcPts val="0"/>
              </a:spcAft>
              <a:buClr>
                <a:srgbClr val="FFFFFF"/>
              </a:buClr>
              <a:buSzPts val="1200"/>
              <a:buFont typeface="Calibri"/>
              <a:buNone/>
            </a:pPr>
            <a:r>
              <a:rPr lang="en-US" sz="1200"/>
              <a:t>This concept heavily relies on self-empathy, where parents strive to understand and acknowledge their own feelings and needs. It also encompasses the ability to actively listen to one's own emotions, granting them the same attention and care that we give to others.</a:t>
            </a:r>
            <a:endParaRPr sz="1200"/>
          </a:p>
        </p:txBody>
      </p:sp>
      <p:sp>
        <p:nvSpPr>
          <p:cNvPr id="344" name="Google Shape;344;p12"/>
          <p:cNvSpPr txBox="1"/>
          <p:nvPr>
            <p:ph idx="3" type="body"/>
          </p:nvPr>
        </p:nvSpPr>
        <p:spPr>
          <a:xfrm>
            <a:off x="6461150" y="406122"/>
            <a:ext cx="5854501" cy="7416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Creating a safe emotional space</a:t>
            </a:r>
            <a:endParaRPr/>
          </a:p>
        </p:txBody>
      </p:sp>
      <p:grpSp>
        <p:nvGrpSpPr>
          <p:cNvPr id="345" name="Google Shape;345;p12"/>
          <p:cNvGrpSpPr/>
          <p:nvPr/>
        </p:nvGrpSpPr>
        <p:grpSpPr>
          <a:xfrm>
            <a:off x="435467" y="406131"/>
            <a:ext cx="5660534" cy="6045739"/>
            <a:chOff x="-1" y="0"/>
            <a:chExt cx="5660532" cy="6045737"/>
          </a:xfrm>
        </p:grpSpPr>
        <p:sp>
          <p:nvSpPr>
            <p:cNvPr id="346" name="Google Shape;346;p12"/>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16.jpeg" id="347" name="Google Shape;347;p12"/>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3"/>
          <p:cNvSpPr txBox="1"/>
          <p:nvPr>
            <p:ph idx="1" type="body"/>
          </p:nvPr>
        </p:nvSpPr>
        <p:spPr>
          <a:xfrm>
            <a:off x="6256099" y="1729175"/>
            <a:ext cx="5577001" cy="4269600"/>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b="1" lang="en-US" sz="1200"/>
              <a:t>Introduction:</a:t>
            </a:r>
            <a:endParaRPr/>
          </a:p>
          <a:p>
            <a:pPr indent="0" lvl="0" marL="0" rtl="0" algn="just">
              <a:lnSpc>
                <a:spcPct val="100000"/>
              </a:lnSpc>
              <a:spcBef>
                <a:spcPts val="1000"/>
              </a:spcBef>
              <a:spcAft>
                <a:spcPts val="0"/>
              </a:spcAft>
              <a:buClr>
                <a:srgbClr val="FFFFFF"/>
              </a:buClr>
              <a:buSzPts val="1200"/>
              <a:buFont typeface="Calibri"/>
              <a:buNone/>
            </a:pPr>
            <a:r>
              <a:rPr lang="en-US" sz="1200"/>
              <a:t>In this good practice example, we will look at the life of Sarah, a devoted mother of two, as she faces the challenges and triumphs of expressing herself as a parent. We'll explore her experiences, the strategies she adopts, and the impact on her children's development.</a:t>
            </a:r>
            <a:endParaRPr/>
          </a:p>
          <a:p>
            <a:pPr indent="0" lvl="0" marL="0" rtl="0" algn="just">
              <a:lnSpc>
                <a:spcPct val="100000"/>
              </a:lnSpc>
              <a:spcBef>
                <a:spcPts val="1000"/>
              </a:spcBef>
              <a:spcAft>
                <a:spcPts val="0"/>
              </a:spcAft>
              <a:buClr>
                <a:srgbClr val="FFFFFF"/>
              </a:buClr>
              <a:buSzPts val="1200"/>
              <a:buFont typeface="Calibri"/>
              <a:buNone/>
            </a:pPr>
            <a:r>
              <a:rPr lang="en-US" sz="1200"/>
              <a:t>Sarah, a 35-year-old working mother, is passionate about providing the best upbringing for her two children. However, she has been facing challenges in effectively expressing herself as a parent. She has observed that her communication style occasionally leads to misunderstandings, and she wants to improve her ability to connect with her children emotionally.</a:t>
            </a:r>
            <a:endParaRPr/>
          </a:p>
          <a:p>
            <a:pPr indent="0" lvl="0" marL="0" rtl="0" algn="just">
              <a:lnSpc>
                <a:spcPct val="100000"/>
              </a:lnSpc>
              <a:spcBef>
                <a:spcPts val="1000"/>
              </a:spcBef>
              <a:spcAft>
                <a:spcPts val="0"/>
              </a:spcAft>
              <a:buClr>
                <a:srgbClr val="FFFFFF"/>
              </a:buClr>
              <a:buSzPts val="1200"/>
              <a:buFont typeface="Calibri"/>
              <a:buNone/>
            </a:pPr>
            <a:r>
              <a:rPr lang="en-US" sz="1200"/>
              <a:t>Sarah often finds herself overwhelmed by her busy work schedule and daily household chores. This stress occasionally affects her ability to communicate calmly with her children when they misbehave or confront difficulties. She has noticed that her frustrations sometimes result in raised voices and impatience, which she recognises is not conducive to healthy parent-child communication.</a:t>
            </a:r>
            <a:endParaRPr/>
          </a:p>
        </p:txBody>
      </p:sp>
      <p:sp>
        <p:nvSpPr>
          <p:cNvPr id="353" name="Google Shape;353;p13"/>
          <p:cNvSpPr txBox="1"/>
          <p:nvPr>
            <p:ph idx="3" type="body"/>
          </p:nvPr>
        </p:nvSpPr>
        <p:spPr>
          <a:xfrm>
            <a:off x="6758899" y="406126"/>
            <a:ext cx="4757401" cy="5865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Case study:</a:t>
            </a:r>
            <a:endParaRPr/>
          </a:p>
        </p:txBody>
      </p:sp>
      <p:pic>
        <p:nvPicPr>
          <p:cNvPr descr="Google Shape;314;p16" id="354" name="Google Shape;354;p13"/>
          <p:cNvPicPr preferRelativeResize="0"/>
          <p:nvPr>
            <p:ph idx="2" type="pic"/>
          </p:nvPr>
        </p:nvPicPr>
        <p:blipFill rotWithShape="1">
          <a:blip r:embed="rId3">
            <a:alphaModFix/>
          </a:blip>
          <a:srcRect b="0" l="14882" r="14882" t="0"/>
          <a:stretch/>
        </p:blipFill>
        <p:spPr>
          <a:xfrm>
            <a:off x="435469" y="406131"/>
            <a:ext cx="5660531" cy="60457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4"/>
          <p:cNvSpPr txBox="1"/>
          <p:nvPr>
            <p:ph idx="1" type="body"/>
          </p:nvPr>
        </p:nvSpPr>
        <p:spPr>
          <a:xfrm>
            <a:off x="358050" y="1431200"/>
            <a:ext cx="5343300" cy="35631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1" lang="en-US" sz="1200"/>
              <a:t>Strategies and Action:</a:t>
            </a:r>
            <a:endParaRPr/>
          </a:p>
          <a:p>
            <a:pPr indent="0" lvl="0" marL="0" rtl="0" algn="just">
              <a:lnSpc>
                <a:spcPct val="90000"/>
              </a:lnSpc>
              <a:spcBef>
                <a:spcPts val="1000"/>
              </a:spcBef>
              <a:spcAft>
                <a:spcPts val="0"/>
              </a:spcAft>
              <a:buClr>
                <a:srgbClr val="FFFFFF"/>
              </a:buClr>
              <a:buSzPts val="1200"/>
              <a:buFont typeface="Calibri"/>
              <a:buNone/>
            </a:pPr>
            <a:r>
              <a:rPr lang="en-US" sz="1200"/>
              <a:t>Sarah took steps to improve her parenting expression. She started by becoming self-aware, acknowledging moments of stress without self-judgment. She actively listened to her children, giving them her full attention to understand their perspectives better.</a:t>
            </a:r>
            <a:endParaRPr/>
          </a:p>
          <a:p>
            <a:pPr indent="0" lvl="0" marL="0" rtl="0" algn="just">
              <a:lnSpc>
                <a:spcPct val="90000"/>
              </a:lnSpc>
              <a:spcBef>
                <a:spcPts val="1000"/>
              </a:spcBef>
              <a:spcAft>
                <a:spcPts val="0"/>
              </a:spcAft>
              <a:buClr>
                <a:srgbClr val="FFFFFF"/>
              </a:buClr>
              <a:buSzPts val="1200"/>
              <a:buFont typeface="Calibri"/>
              <a:buNone/>
            </a:pPr>
            <a:r>
              <a:rPr lang="en-US" sz="1200"/>
              <a:t>Sarah also learned emotion-regulation techniques, which helped her respond to her children more calmly and empathetically. She frequently validated her children's emotions, encouraging open communication and empathy within the family. Sarah also taught her children conflict resolution skills, modelling calm discussions and collaborative solutions, creating a more harmonious family atmosphere.</a:t>
            </a:r>
            <a:endParaRPr/>
          </a:p>
          <a:p>
            <a:pPr indent="0" lvl="0" marL="0" rtl="0" algn="just">
              <a:lnSpc>
                <a:spcPct val="90000"/>
              </a:lnSpc>
              <a:spcBef>
                <a:spcPts val="1000"/>
              </a:spcBef>
              <a:spcAft>
                <a:spcPts val="0"/>
              </a:spcAft>
              <a:buClr>
                <a:srgbClr val="FFFFFF"/>
              </a:buClr>
              <a:buSzPts val="1200"/>
              <a:buFont typeface="Calibri"/>
              <a:buNone/>
            </a:pPr>
            <a:r>
              <a:rPr lang="en-US" sz="1200"/>
              <a:t>Over time, Sarah's efforts to improve her expression as a parent have yielded positive results. Her children have become more open and communicative with her. They feel comfortable sharing their thoughts and concerns, knowing that their emotions will be respected. Sarah's ability to manage her own emotions has created a more harmonious and understanding atmosphere at home.</a:t>
            </a:r>
            <a:endParaRPr/>
          </a:p>
        </p:txBody>
      </p:sp>
      <p:sp>
        <p:nvSpPr>
          <p:cNvPr id="360" name="Google Shape;360;p14"/>
          <p:cNvSpPr txBox="1"/>
          <p:nvPr>
            <p:ph idx="3" type="body"/>
          </p:nvPr>
        </p:nvSpPr>
        <p:spPr>
          <a:xfrm>
            <a:off x="643475" y="439726"/>
            <a:ext cx="4757400" cy="6843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Case Study</a:t>
            </a:r>
            <a:endParaRPr/>
          </a:p>
        </p:txBody>
      </p:sp>
      <p:pic>
        <p:nvPicPr>
          <p:cNvPr descr="Google Shape;321;p17" id="361" name="Google Shape;361;p14"/>
          <p:cNvPicPr preferRelativeResize="0"/>
          <p:nvPr>
            <p:ph idx="2" type="pic"/>
          </p:nvPr>
        </p:nvPicPr>
        <p:blipFill rotWithShape="1">
          <a:blip r:embed="rId3">
            <a:alphaModFix/>
          </a:blip>
          <a:srcRect b="14331" l="0" r="0" t="14332"/>
          <a:stretch/>
        </p:blipFill>
        <p:spPr>
          <a:xfrm>
            <a:off x="6187163" y="439729"/>
            <a:ext cx="5660531" cy="60457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15"/>
          <p:cNvSpPr txBox="1"/>
          <p:nvPr>
            <p:ph idx="1" type="body"/>
          </p:nvPr>
        </p:nvSpPr>
        <p:spPr>
          <a:xfrm>
            <a:off x="6407225" y="1795902"/>
            <a:ext cx="5321401" cy="43845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1" lang="en-US" sz="1200"/>
              <a:t>Conclusion:</a:t>
            </a:r>
            <a:endParaRPr/>
          </a:p>
          <a:p>
            <a:pPr indent="0" lvl="0" marL="0" rtl="0" algn="just">
              <a:lnSpc>
                <a:spcPct val="90000"/>
              </a:lnSpc>
              <a:spcBef>
                <a:spcPts val="1000"/>
              </a:spcBef>
              <a:spcAft>
                <a:spcPts val="0"/>
              </a:spcAft>
              <a:buClr>
                <a:srgbClr val="FFFFFF"/>
              </a:buClr>
              <a:buSzPts val="1200"/>
              <a:buFont typeface="Calibri"/>
              <a:buNone/>
            </a:pPr>
            <a:r>
              <a:rPr lang="en-US" sz="1200"/>
              <a:t>Sarah’s children also started to emulate their mother's positive communication style. They actively listen to each other, express themselves calmly, and have developed a greater sense of empathy. As a family, they have become better equipped to navigate challenges and conflicts together.</a:t>
            </a:r>
            <a:endParaRPr/>
          </a:p>
          <a:p>
            <a:pPr indent="0" lvl="0" marL="0" rtl="0" algn="just">
              <a:lnSpc>
                <a:spcPct val="90000"/>
              </a:lnSpc>
              <a:spcBef>
                <a:spcPts val="1000"/>
              </a:spcBef>
              <a:spcAft>
                <a:spcPts val="0"/>
              </a:spcAft>
              <a:buClr>
                <a:srgbClr val="FFFFFF"/>
              </a:buClr>
              <a:buSzPts val="1200"/>
              <a:buFont typeface="Calibri"/>
              <a:buNone/>
            </a:pPr>
            <a:r>
              <a:rPr lang="en-US" sz="1200"/>
              <a:t>Sarah's journey demonstrates the significance of self-awareness, active listening, and emotional regulation in fostering healthy parent-child relationships. By implementing these strategies, she not only strengthens her connection with her children but also equips them with essential life skills for their own emotional well-being and future relationships. This good practice serves as an inspiring example of how parents can positively impact their children's development by investing in effective communication and expression.</a:t>
            </a:r>
            <a:endParaRPr/>
          </a:p>
        </p:txBody>
      </p:sp>
      <p:sp>
        <p:nvSpPr>
          <p:cNvPr id="367" name="Google Shape;367;p15"/>
          <p:cNvSpPr txBox="1"/>
          <p:nvPr>
            <p:ph idx="3" type="body"/>
          </p:nvPr>
        </p:nvSpPr>
        <p:spPr>
          <a:xfrm>
            <a:off x="6758899" y="406126"/>
            <a:ext cx="4757401" cy="5865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Case Study:</a:t>
            </a:r>
            <a:endParaRPr/>
          </a:p>
        </p:txBody>
      </p:sp>
      <p:pic>
        <p:nvPicPr>
          <p:cNvPr descr="Google Shape;328;p18" id="368" name="Google Shape;368;p15"/>
          <p:cNvPicPr preferRelativeResize="0"/>
          <p:nvPr>
            <p:ph idx="2" type="pic"/>
          </p:nvPr>
        </p:nvPicPr>
        <p:blipFill rotWithShape="1">
          <a:blip r:embed="rId3">
            <a:alphaModFix/>
          </a:blip>
          <a:srcRect b="0" l="18814" r="18813" t="0"/>
          <a:stretch/>
        </p:blipFill>
        <p:spPr>
          <a:xfrm>
            <a:off x="435468" y="406131"/>
            <a:ext cx="5660532" cy="60457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6"/>
          <p:cNvSpPr txBox="1"/>
          <p:nvPr>
            <p:ph idx="1" type="body"/>
          </p:nvPr>
        </p:nvSpPr>
        <p:spPr>
          <a:xfrm>
            <a:off x="513175" y="941974"/>
            <a:ext cx="11112901" cy="5413802"/>
          </a:xfrm>
          <a:prstGeom prst="rect">
            <a:avLst/>
          </a:prstGeom>
          <a:noFill/>
          <a:ln>
            <a:noFill/>
          </a:ln>
        </p:spPr>
        <p:txBody>
          <a:bodyPr anchorCtr="0" anchor="t" bIns="45675" lIns="45675" spcFirstLastPara="1" rIns="45675" wrap="square" tIns="45675">
            <a:normAutofit fontScale="70000" lnSpcReduction="20000"/>
          </a:bodyPr>
          <a:lstStyle/>
          <a:p>
            <a:pPr indent="0" lvl="0" marL="0" rtl="0" algn="just">
              <a:lnSpc>
                <a:spcPct val="100000"/>
              </a:lnSpc>
              <a:spcBef>
                <a:spcPts val="0"/>
              </a:spcBef>
              <a:spcAft>
                <a:spcPts val="0"/>
              </a:spcAft>
              <a:buClr>
                <a:srgbClr val="262626"/>
              </a:buClr>
              <a:buSzPct val="62511"/>
              <a:buFont typeface="Calibri"/>
              <a:buNone/>
            </a:pPr>
            <a:r>
              <a:rPr lang="en-US" sz="1842"/>
              <a:t>For an exercise focusing on self-expression as a parent, consider creating a "Parenting Manifesto." This task involves a straightforward process of introspection and writing, where you'll identify your core values and goals as a parent, acknowledge your challenges, and outline your approach to parenting. The aim is to create a clear, concise document that serves as a personal guide and reference in your parenting journey.</a:t>
            </a:r>
            <a:endParaRPr sz="1842"/>
          </a:p>
          <a:p>
            <a:pPr indent="0" lvl="0" marL="0" rtl="0" algn="just">
              <a:lnSpc>
                <a:spcPct val="100000"/>
              </a:lnSpc>
              <a:spcBef>
                <a:spcPts val="900"/>
              </a:spcBef>
              <a:spcAft>
                <a:spcPts val="0"/>
              </a:spcAft>
              <a:buClr>
                <a:srgbClr val="262626"/>
              </a:buClr>
              <a:buSzPct val="62511"/>
              <a:buFont typeface="Calibri"/>
              <a:buNone/>
            </a:pPr>
            <a:r>
              <a:rPr lang="en-US" sz="1842"/>
              <a:t>Crafting a Parenting Manifesto encourages you to articulate your values, goals, and strategies in parenting. This process brings clarity to your approach, helping you to focus on what truly matters in your interactions with your children. It serves as a compass, guiding your daily decisions and responses to various parenting challenges.</a:t>
            </a:r>
            <a:endParaRPr sz="1842"/>
          </a:p>
          <a:p>
            <a:pPr indent="0" lvl="0" marL="0" rtl="0" algn="just">
              <a:lnSpc>
                <a:spcPct val="100000"/>
              </a:lnSpc>
              <a:spcBef>
                <a:spcPts val="900"/>
              </a:spcBef>
              <a:spcAft>
                <a:spcPts val="0"/>
              </a:spcAft>
              <a:buClr>
                <a:srgbClr val="262626"/>
              </a:buClr>
              <a:buSzPct val="62511"/>
              <a:buFont typeface="Calibri"/>
              <a:buNone/>
            </a:pPr>
            <a:r>
              <a:rPr lang="en-US" sz="1842"/>
              <a:t>By defining your principles and objectives, the Manifesto fosters consistency in your parenting style. When you're faced with difficult situations or decisions, referring back to your manifesto can remind you of your core beliefs and goals, aiding in maintaining a consistent approach in raising your children.</a:t>
            </a:r>
            <a:endParaRPr sz="1842"/>
          </a:p>
          <a:p>
            <a:pPr indent="0" lvl="0" marL="0" rtl="0" algn="just">
              <a:lnSpc>
                <a:spcPct val="100000"/>
              </a:lnSpc>
              <a:spcBef>
                <a:spcPts val="900"/>
              </a:spcBef>
              <a:spcAft>
                <a:spcPts val="0"/>
              </a:spcAft>
              <a:buClr>
                <a:srgbClr val="262626"/>
              </a:buClr>
              <a:buSzPct val="62511"/>
              <a:buFont typeface="Calibri"/>
              <a:buNone/>
            </a:pPr>
            <a:r>
              <a:rPr lang="en-US" sz="1842"/>
              <a:t>The exercise promotes self-awareness by requiring you to reflect on your strengths and challenges as a parent. This introspection can lead to personal growth, as you become more conscious of areas where you excel and aspects where you might need to improve or seek support. Over time, revisiting and revising your manifesto in light of new experiences and insights can further foster this growth.</a:t>
            </a:r>
            <a:endParaRPr sz="1842"/>
          </a:p>
          <a:p>
            <a:pPr indent="0" lvl="0" marL="0" rtl="0" algn="just">
              <a:lnSpc>
                <a:spcPct val="100000"/>
              </a:lnSpc>
              <a:spcBef>
                <a:spcPts val="900"/>
              </a:spcBef>
              <a:spcAft>
                <a:spcPts val="0"/>
              </a:spcAft>
              <a:buClr>
                <a:srgbClr val="262626"/>
              </a:buClr>
              <a:buSzPct val="62511"/>
              <a:buFont typeface="Calibri"/>
              <a:buNone/>
            </a:pPr>
            <a:r>
              <a:rPr lang="en-US" sz="1842"/>
              <a:t>Please see the next slide for instructions on how to conduct the exercise.</a:t>
            </a:r>
            <a:endParaRPr sz="1842"/>
          </a:p>
          <a:p>
            <a:pPr indent="0" lvl="0" marL="0" rtl="0" algn="just">
              <a:lnSpc>
                <a:spcPct val="100000"/>
              </a:lnSpc>
              <a:spcBef>
                <a:spcPts val="900"/>
              </a:spcBef>
              <a:spcAft>
                <a:spcPts val="0"/>
              </a:spcAft>
              <a:buClr>
                <a:srgbClr val="262626"/>
              </a:buClr>
              <a:buSzPct val="62511"/>
              <a:buFont typeface="Calibri"/>
              <a:buNone/>
            </a:pPr>
            <a:r>
              <a:t/>
            </a:r>
            <a:endParaRPr sz="1842"/>
          </a:p>
          <a:p>
            <a:pPr indent="-194969" lvl="0" marL="219454" rtl="0" algn="just">
              <a:lnSpc>
                <a:spcPct val="100000"/>
              </a:lnSpc>
              <a:spcBef>
                <a:spcPts val="0"/>
              </a:spcBef>
              <a:spcAft>
                <a:spcPts val="0"/>
              </a:spcAft>
              <a:buClr>
                <a:srgbClr val="262626"/>
              </a:buClr>
              <a:buSzPct val="100000"/>
              <a:buFont typeface="Calibri"/>
              <a:buAutoNum type="arabicPeriod"/>
            </a:pPr>
            <a:r>
              <a:rPr b="1" lang="en-US" sz="1842"/>
              <a:t>Reflect on Your Values</a:t>
            </a:r>
            <a:r>
              <a:rPr b="0" lang="en-US" sz="1842"/>
              <a:t>: Start by taking some time to reflect on what values are most important to you as a parent. These could include honesty, kindness, independence, education, or any other values you hold dear.</a:t>
            </a:r>
            <a:endParaRPr sz="1842"/>
          </a:p>
          <a:p>
            <a:pPr indent="-194969" lvl="0" marL="219454" rtl="0" algn="just">
              <a:lnSpc>
                <a:spcPct val="100000"/>
              </a:lnSpc>
              <a:spcBef>
                <a:spcPts val="900"/>
              </a:spcBef>
              <a:spcAft>
                <a:spcPts val="0"/>
              </a:spcAft>
              <a:buClr>
                <a:srgbClr val="262626"/>
              </a:buClr>
              <a:buSzPct val="100000"/>
              <a:buFont typeface="Calibri"/>
              <a:buAutoNum type="arabicPeriod"/>
            </a:pPr>
            <a:r>
              <a:rPr b="1" lang="en-US" sz="1842"/>
              <a:t>Consider Your Goals</a:t>
            </a:r>
            <a:r>
              <a:rPr b="0" lang="en-US" sz="1842"/>
              <a:t>: Think about what goals you have for your children and your relationship with them. What do you hope to achieve as a parent?</a:t>
            </a:r>
            <a:endParaRPr sz="1842"/>
          </a:p>
          <a:p>
            <a:pPr indent="-194969" lvl="0" marL="219454" rtl="0" algn="just">
              <a:lnSpc>
                <a:spcPct val="100000"/>
              </a:lnSpc>
              <a:spcBef>
                <a:spcPts val="900"/>
              </a:spcBef>
              <a:spcAft>
                <a:spcPts val="0"/>
              </a:spcAft>
              <a:buClr>
                <a:srgbClr val="262626"/>
              </a:buClr>
              <a:buSzPct val="100000"/>
              <a:buFont typeface="Calibri"/>
              <a:buAutoNum type="arabicPeriod"/>
            </a:pPr>
            <a:r>
              <a:rPr b="1" lang="en-US" sz="1842"/>
              <a:t>Identify Your Challenges</a:t>
            </a:r>
            <a:r>
              <a:rPr b="0" lang="en-US" sz="1842"/>
              <a:t>: Acknowledge any challenges or difficulties you face in parenting. Understanding these can help you address them more effectively.</a:t>
            </a:r>
            <a:endParaRPr sz="1842"/>
          </a:p>
          <a:p>
            <a:pPr indent="-194969" lvl="0" marL="219454" rtl="0" algn="just">
              <a:lnSpc>
                <a:spcPct val="100000"/>
              </a:lnSpc>
              <a:spcBef>
                <a:spcPts val="900"/>
              </a:spcBef>
              <a:spcAft>
                <a:spcPts val="0"/>
              </a:spcAft>
              <a:buClr>
                <a:srgbClr val="262626"/>
              </a:buClr>
              <a:buSzPct val="100000"/>
              <a:buFont typeface="Calibri"/>
              <a:buAutoNum type="arabicPeriod"/>
            </a:pPr>
            <a:r>
              <a:rPr b="1" lang="en-US" sz="1842"/>
              <a:t>Write Your Manifesto</a:t>
            </a:r>
            <a:r>
              <a:rPr b="0" lang="en-US" sz="1842"/>
              <a:t>: Using your reflections, write a "Parenting Manifesto". This is a personal statement that outlines your values, goals, and approaches as a parent. It can be a few paragraphs or a page long – whatever feels right for you.</a:t>
            </a:r>
            <a:endParaRPr sz="1842"/>
          </a:p>
          <a:p>
            <a:pPr indent="-194969" lvl="0" marL="219454" rtl="0" algn="just">
              <a:lnSpc>
                <a:spcPct val="100000"/>
              </a:lnSpc>
              <a:spcBef>
                <a:spcPts val="900"/>
              </a:spcBef>
              <a:spcAft>
                <a:spcPts val="0"/>
              </a:spcAft>
              <a:buClr>
                <a:srgbClr val="262626"/>
              </a:buClr>
              <a:buSzPct val="100000"/>
              <a:buFont typeface="Calibri"/>
              <a:buAutoNum type="arabicPeriod"/>
            </a:pPr>
            <a:r>
              <a:rPr b="1" lang="en-US" sz="1842"/>
              <a:t>Include Examples</a:t>
            </a:r>
            <a:r>
              <a:rPr b="0" lang="en-US" sz="1842"/>
              <a:t>: For each value or goal, include a specific example of how you plan to implement it in your parenting. This could be through daily routines, special activities, or general approaches to communication and discipline.</a:t>
            </a:r>
            <a:endParaRPr sz="1842"/>
          </a:p>
          <a:p>
            <a:pPr indent="-194969" lvl="0" marL="219454" rtl="0" algn="just">
              <a:lnSpc>
                <a:spcPct val="100000"/>
              </a:lnSpc>
              <a:spcBef>
                <a:spcPts val="900"/>
              </a:spcBef>
              <a:spcAft>
                <a:spcPts val="0"/>
              </a:spcAft>
              <a:buClr>
                <a:srgbClr val="262626"/>
              </a:buClr>
              <a:buSzPct val="100000"/>
              <a:buFont typeface="Calibri"/>
              <a:buAutoNum type="arabicPeriod"/>
            </a:pPr>
            <a:r>
              <a:rPr b="1" lang="en-US" sz="1842"/>
              <a:t>Share and Discuss (Optional)</a:t>
            </a:r>
            <a:r>
              <a:rPr b="0" lang="en-US" sz="1842"/>
              <a:t>: If you feel comfortable, share your manifesto with a partner, family member, or friend. Discussing it can provide additional perspectives and support.</a:t>
            </a:r>
            <a:endParaRPr sz="1842"/>
          </a:p>
          <a:p>
            <a:pPr indent="-194969" lvl="0" marL="219454" rtl="0" algn="just">
              <a:lnSpc>
                <a:spcPct val="100000"/>
              </a:lnSpc>
              <a:spcBef>
                <a:spcPts val="900"/>
              </a:spcBef>
              <a:spcAft>
                <a:spcPts val="0"/>
              </a:spcAft>
              <a:buClr>
                <a:srgbClr val="262626"/>
              </a:buClr>
              <a:buSzPct val="100000"/>
              <a:buFont typeface="Calibri"/>
              <a:buAutoNum type="arabicPeriod"/>
            </a:pPr>
            <a:r>
              <a:rPr b="1" lang="en-US" sz="1842"/>
              <a:t>Reflect and Revise</a:t>
            </a:r>
            <a:r>
              <a:rPr b="0" lang="en-US" sz="1842"/>
              <a:t>: Remember that your Parenting Manifesto is a living document. As you grow and learn in your parenting journey, come back to it periodically to reflect on your experiences and make any necessary revisions.</a:t>
            </a:r>
            <a:endParaRPr sz="1842"/>
          </a:p>
        </p:txBody>
      </p:sp>
      <p:sp>
        <p:nvSpPr>
          <p:cNvPr id="374" name="Google Shape;374;p16"/>
          <p:cNvSpPr txBox="1"/>
          <p:nvPr>
            <p:ph idx="2" type="body"/>
          </p:nvPr>
        </p:nvSpPr>
        <p:spPr>
          <a:xfrm>
            <a:off x="572250" y="434975"/>
            <a:ext cx="10821600" cy="11304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lang="en-US" sz="2400">
                <a:solidFill>
                  <a:srgbClr val="009AC1"/>
                </a:solidFill>
                <a:latin typeface="Calibri"/>
                <a:ea typeface="Calibri"/>
                <a:cs typeface="Calibri"/>
                <a:sym typeface="Calibri"/>
              </a:rPr>
              <a:t>Activity- My parenting Manifesto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7"/>
          <p:cNvSpPr txBox="1"/>
          <p:nvPr>
            <p:ph idx="1" type="body"/>
          </p:nvPr>
        </p:nvSpPr>
        <p:spPr>
          <a:xfrm>
            <a:off x="1286722" y="183147"/>
            <a:ext cx="11222702" cy="7137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74659A"/>
              </a:buClr>
              <a:buSzPts val="3600"/>
              <a:buFont typeface="Calibri"/>
              <a:buNone/>
            </a:pPr>
            <a:r>
              <a:rPr b="1" lang="en-US" sz="3600">
                <a:solidFill>
                  <a:srgbClr val="74659A"/>
                </a:solidFill>
                <a:latin typeface="Calibri"/>
                <a:ea typeface="Calibri"/>
                <a:cs typeface="Calibri"/>
                <a:sym typeface="Calibri"/>
              </a:rPr>
              <a:t>Consigli e suggerimenti</a:t>
            </a:r>
            <a:endParaRPr/>
          </a:p>
        </p:txBody>
      </p:sp>
      <p:sp>
        <p:nvSpPr>
          <p:cNvPr id="380" name="Google Shape;380;p17"/>
          <p:cNvSpPr txBox="1"/>
          <p:nvPr>
            <p:ph idx="2" type="body"/>
          </p:nvPr>
        </p:nvSpPr>
        <p:spPr>
          <a:xfrm>
            <a:off x="3669200" y="1466425"/>
            <a:ext cx="7022701" cy="7137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Building trust through emotional openness: By creating an environment in which emotions are recognised and validated, trust is created and a safe space for authentic communication is fostered, even in the digital realm.</a:t>
            </a:r>
            <a:endParaRPr/>
          </a:p>
        </p:txBody>
      </p:sp>
      <p:sp>
        <p:nvSpPr>
          <p:cNvPr id="381" name="Google Shape;381;p17"/>
          <p:cNvSpPr txBox="1"/>
          <p:nvPr>
            <p:ph idx="5" type="body"/>
          </p:nvPr>
        </p:nvSpPr>
        <p:spPr>
          <a:xfrm>
            <a:off x="1575713" y="1425125"/>
            <a:ext cx="738301" cy="578701"/>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382" name="Google Shape;382;p17"/>
          <p:cNvSpPr txBox="1"/>
          <p:nvPr>
            <p:ph idx="7" type="body"/>
          </p:nvPr>
        </p:nvSpPr>
        <p:spPr>
          <a:xfrm>
            <a:off x="1575713" y="2441838"/>
            <a:ext cx="738301" cy="578701"/>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383" name="Google Shape;383;p17"/>
          <p:cNvSpPr txBox="1"/>
          <p:nvPr/>
        </p:nvSpPr>
        <p:spPr>
          <a:xfrm>
            <a:off x="3669199" y="2435599"/>
            <a:ext cx="6956102" cy="429221"/>
          </a:xfrm>
          <a:prstGeom prst="rect">
            <a:avLst/>
          </a:prstGeom>
          <a:noFill/>
          <a:ln>
            <a:noFill/>
          </a:ln>
        </p:spPr>
        <p:txBody>
          <a:bodyPr anchorCtr="0" anchor="t" bIns="45675" lIns="45675" spcFirstLastPara="1" rIns="45675" wrap="square" tIns="45675">
            <a:spAutoFit/>
          </a:bodyPr>
          <a:lstStyle/>
          <a:p>
            <a:pPr indent="0" lvl="0" marL="0" marR="0" rtl="0" algn="just">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Choose the right medium for emotions: simple messages for casual conversations with emoji etc, video calls or voice messages for more complex emotions.</a:t>
            </a:r>
            <a:endParaRPr b="0" i="0" sz="1400" u="none" cap="none" strike="noStrike">
              <a:solidFill>
                <a:srgbClr val="000000"/>
              </a:solidFill>
              <a:latin typeface="Arial"/>
              <a:ea typeface="Arial"/>
              <a:cs typeface="Arial"/>
              <a:sym typeface="Arial"/>
            </a:endParaRPr>
          </a:p>
        </p:txBody>
      </p:sp>
      <p:sp>
        <p:nvSpPr>
          <p:cNvPr id="384" name="Google Shape;384;p17"/>
          <p:cNvSpPr txBox="1"/>
          <p:nvPr/>
        </p:nvSpPr>
        <p:spPr>
          <a:xfrm>
            <a:off x="3669200" y="3425575"/>
            <a:ext cx="6640200" cy="424800"/>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Adapt activities according to the interlocutor: the inclusion of relevant images or GIFs can add deep thoughts to digital conversations.</a:t>
            </a:r>
            <a:endParaRPr b="0" i="0" sz="1400" u="none" cap="none" strike="noStrike">
              <a:solidFill>
                <a:srgbClr val="000000"/>
              </a:solidFill>
              <a:latin typeface="Arial"/>
              <a:ea typeface="Arial"/>
              <a:cs typeface="Arial"/>
              <a:sym typeface="Arial"/>
            </a:endParaRPr>
          </a:p>
        </p:txBody>
      </p:sp>
      <p:sp>
        <p:nvSpPr>
          <p:cNvPr id="385" name="Google Shape;385;p17"/>
          <p:cNvSpPr txBox="1"/>
          <p:nvPr/>
        </p:nvSpPr>
        <p:spPr>
          <a:xfrm>
            <a:off x="3650725" y="4401025"/>
            <a:ext cx="7022700" cy="757200"/>
          </a:xfrm>
          <a:prstGeom prst="rect">
            <a:avLst/>
          </a:prstGeom>
          <a:noFill/>
          <a:ln>
            <a:noFill/>
          </a:ln>
        </p:spPr>
        <p:txBody>
          <a:bodyPr anchorCtr="0" anchor="t" bIns="45675" lIns="45675" spcFirstLastPara="1" rIns="45675" wrap="square" tIns="45675">
            <a:spAutoFit/>
          </a:bodyPr>
          <a:lstStyle/>
          <a:p>
            <a:pPr indent="0" lvl="0" marL="0" marR="0" rtl="0" algn="just">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Guide your children to recognise when certain emotions are more appropriate for face-to-face discussions: by teaching them to balance the benefits of digital communication with the authenticity of face-to-face interactions, you can empower them to navigate the digital age while retaining the benefits of emotional expression.</a:t>
            </a:r>
            <a:endParaRPr b="1" i="0" sz="1400" u="none" cap="none" strike="noStrike">
              <a:solidFill>
                <a:srgbClr val="000000"/>
              </a:solidFill>
              <a:latin typeface="Arial"/>
              <a:ea typeface="Arial"/>
              <a:cs typeface="Arial"/>
              <a:sym typeface="Arial"/>
            </a:endParaRPr>
          </a:p>
        </p:txBody>
      </p:sp>
      <p:sp>
        <p:nvSpPr>
          <p:cNvPr id="386" name="Google Shape;386;p17"/>
          <p:cNvSpPr txBox="1"/>
          <p:nvPr/>
        </p:nvSpPr>
        <p:spPr>
          <a:xfrm>
            <a:off x="1575713" y="3408706"/>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03</a:t>
            </a:r>
            <a:endParaRPr b="0" i="0" sz="1400" u="none" cap="none" strike="noStrike">
              <a:solidFill>
                <a:srgbClr val="000000"/>
              </a:solidFill>
              <a:latin typeface="Arial"/>
              <a:ea typeface="Arial"/>
              <a:cs typeface="Arial"/>
              <a:sym typeface="Arial"/>
            </a:endParaRPr>
          </a:p>
        </p:txBody>
      </p:sp>
      <p:sp>
        <p:nvSpPr>
          <p:cNvPr id="387" name="Google Shape;387;p17"/>
          <p:cNvSpPr txBox="1"/>
          <p:nvPr/>
        </p:nvSpPr>
        <p:spPr>
          <a:xfrm>
            <a:off x="1575713" y="4437805"/>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b="0" i="0" sz="1400" u="none" cap="none" strike="noStrike">
              <a:solidFill>
                <a:srgbClr val="000000"/>
              </a:solidFill>
              <a:latin typeface="Arial"/>
              <a:ea typeface="Arial"/>
              <a:cs typeface="Arial"/>
              <a:sym typeface="Arial"/>
            </a:endParaRPr>
          </a:p>
        </p:txBody>
      </p:sp>
      <p:sp>
        <p:nvSpPr>
          <p:cNvPr id="388" name="Google Shape;388;p17"/>
          <p:cNvSpPr txBox="1"/>
          <p:nvPr/>
        </p:nvSpPr>
        <p:spPr>
          <a:xfrm>
            <a:off x="3731975" y="5512875"/>
            <a:ext cx="6956100" cy="424800"/>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Show your children how to make meaningful connections outside the digital world: in this way they will “walk” appropriately also the online world.</a:t>
            </a:r>
            <a:endParaRPr b="0" i="0" sz="1400" u="none" cap="none" strike="noStrike">
              <a:solidFill>
                <a:srgbClr val="000000"/>
              </a:solidFill>
              <a:latin typeface="Arial"/>
              <a:ea typeface="Arial"/>
              <a:cs typeface="Arial"/>
              <a:sym typeface="Arial"/>
            </a:endParaRPr>
          </a:p>
        </p:txBody>
      </p:sp>
      <p:sp>
        <p:nvSpPr>
          <p:cNvPr id="389" name="Google Shape;389;p17"/>
          <p:cNvSpPr txBox="1"/>
          <p:nvPr/>
        </p:nvSpPr>
        <p:spPr>
          <a:xfrm>
            <a:off x="1575713" y="5466905"/>
            <a:ext cx="738301"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8"/>
          <p:cNvSpPr txBox="1"/>
          <p:nvPr>
            <p:ph idx="1" type="body"/>
          </p:nvPr>
        </p:nvSpPr>
        <p:spPr>
          <a:xfrm>
            <a:off x="605550" y="3597124"/>
            <a:ext cx="5823900" cy="2145902"/>
          </a:xfrm>
          <a:prstGeom prst="rect">
            <a:avLst/>
          </a:prstGeom>
          <a:noFill/>
          <a:ln>
            <a:noFill/>
          </a:ln>
        </p:spPr>
        <p:txBody>
          <a:bodyPr anchorCtr="0" anchor="ctr"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Thank you for reading Module 5, and we hope you enjoyed it and learned some useful information. This module is part of the Surviving Digital Training Course, you can find the rest of the modules on our website. Be sure to keep up to date on the project by following us on our social media channels!</a:t>
            </a:r>
            <a:endParaRPr/>
          </a:p>
        </p:txBody>
      </p:sp>
      <p:sp>
        <p:nvSpPr>
          <p:cNvPr id="395" name="Google Shape;395;p18"/>
          <p:cNvSpPr txBox="1"/>
          <p:nvPr>
            <p:ph idx="2" type="body"/>
          </p:nvPr>
        </p:nvSpPr>
        <p:spPr>
          <a:xfrm>
            <a:off x="605555" y="2943922"/>
            <a:ext cx="3542700" cy="1054708"/>
          </a:xfrm>
          <a:prstGeom prst="rect">
            <a:avLst/>
          </a:prstGeom>
          <a:noFill/>
          <a:ln>
            <a:noFill/>
          </a:ln>
        </p:spPr>
        <p:txBody>
          <a:bodyPr anchorCtr="0" anchor="ctr"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End of module </a:t>
            </a:r>
            <a:endParaRPr/>
          </a:p>
        </p:txBody>
      </p:sp>
      <p:sp>
        <p:nvSpPr>
          <p:cNvPr id="396" name="Google Shape;396;p18"/>
          <p:cNvSpPr txBox="1"/>
          <p:nvPr>
            <p:ph idx="3" type="body"/>
          </p:nvPr>
        </p:nvSpPr>
        <p:spPr>
          <a:xfrm>
            <a:off x="6934623" y="5436563"/>
            <a:ext cx="4771006" cy="731141"/>
          </a:xfrm>
          <a:prstGeom prst="rect">
            <a:avLst/>
          </a:prstGeom>
          <a:noFill/>
          <a:ln>
            <a:noFill/>
          </a:ln>
        </p:spPr>
        <p:txBody>
          <a:bodyPr anchorCtr="0" anchor="ctr" bIns="45675" lIns="45675" spcFirstLastPara="1" rIns="45675" wrap="square" tIns="45675">
            <a:normAutofit/>
          </a:bodyPr>
          <a:lstStyle/>
          <a:p>
            <a:pPr indent="0" lvl="0" marL="0" rtl="0" algn="ctr">
              <a:lnSpc>
                <a:spcPct val="81000"/>
              </a:lnSpc>
              <a:spcBef>
                <a:spcPts val="0"/>
              </a:spcBef>
              <a:spcAft>
                <a:spcPts val="0"/>
              </a:spcAft>
              <a:buClr>
                <a:schemeClr val="lt1"/>
              </a:buClr>
              <a:buSzPts val="2300"/>
              <a:buFont typeface="Calibri"/>
              <a:buNone/>
            </a:pPr>
            <a:r>
              <a:rPr b="1" lang="en-US" sz="2400">
                <a:solidFill>
                  <a:schemeClr val="lt1"/>
                </a:solidFill>
                <a:latin typeface="Calibri"/>
                <a:ea typeface="Calibri"/>
                <a:cs typeface="Calibri"/>
                <a:sym typeface="Calibri"/>
              </a:rPr>
              <a:t>www.survivingdigital.eu</a:t>
            </a:r>
            <a:endParaRPr sz="2400">
              <a:latin typeface="Calibri"/>
              <a:ea typeface="Calibri"/>
              <a:cs typeface="Calibri"/>
              <a:sym typeface="Calibri"/>
            </a:endParaRPr>
          </a:p>
        </p:txBody>
      </p:sp>
      <p:grpSp>
        <p:nvGrpSpPr>
          <p:cNvPr id="397" name="Google Shape;397;p18"/>
          <p:cNvGrpSpPr/>
          <p:nvPr/>
        </p:nvGrpSpPr>
        <p:grpSpPr>
          <a:xfrm>
            <a:off x="9120938" y="2107615"/>
            <a:ext cx="2584691" cy="436057"/>
            <a:chOff x="-2" y="-2"/>
            <a:chExt cx="2584690" cy="436056"/>
          </a:xfrm>
        </p:grpSpPr>
        <p:grpSp>
          <p:nvGrpSpPr>
            <p:cNvPr id="398" name="Google Shape;398;p18"/>
            <p:cNvGrpSpPr/>
            <p:nvPr/>
          </p:nvGrpSpPr>
          <p:grpSpPr>
            <a:xfrm>
              <a:off x="1611878" y="0"/>
              <a:ext cx="435732" cy="435731"/>
              <a:chOff x="0" y="0"/>
              <a:chExt cx="435731" cy="435730"/>
            </a:xfrm>
          </p:grpSpPr>
          <p:sp>
            <p:nvSpPr>
              <p:cNvPr id="399" name="Google Shape;399;p18"/>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nvGrpSpPr>
              <p:cNvPr id="400" name="Google Shape;400;p18"/>
              <p:cNvGrpSpPr/>
              <p:nvPr/>
            </p:nvGrpSpPr>
            <p:grpSpPr>
              <a:xfrm>
                <a:off x="80691" y="80689"/>
                <a:ext cx="274350" cy="274351"/>
                <a:chOff x="0" y="-1"/>
                <a:chExt cx="274349" cy="274350"/>
              </a:xfrm>
            </p:grpSpPr>
            <p:sp>
              <p:nvSpPr>
                <p:cNvPr id="401" name="Google Shape;401;p18"/>
                <p:cNvSpPr/>
                <p:nvPr/>
              </p:nvSpPr>
              <p:spPr>
                <a:xfrm>
                  <a:off x="0" y="-1"/>
                  <a:ext cx="274349" cy="274350"/>
                </a:xfrm>
                <a:custGeom>
                  <a:rect b="b" l="l" r="r" t="t"/>
                  <a:pathLst>
                    <a:path extrusionOk="0" h="21600" w="21600">
                      <a:moveTo>
                        <a:pt x="10800" y="1957"/>
                      </a:moveTo>
                      <a:cubicBezTo>
                        <a:pt x="13672" y="1957"/>
                        <a:pt x="14027" y="1957"/>
                        <a:pt x="15171" y="2008"/>
                      </a:cubicBezTo>
                      <a:cubicBezTo>
                        <a:pt x="16213" y="2058"/>
                        <a:pt x="16797" y="2236"/>
                        <a:pt x="17178" y="2389"/>
                      </a:cubicBezTo>
                      <a:cubicBezTo>
                        <a:pt x="17687" y="2592"/>
                        <a:pt x="18042" y="2821"/>
                        <a:pt x="18424" y="3202"/>
                      </a:cubicBezTo>
                      <a:cubicBezTo>
                        <a:pt x="18805" y="3583"/>
                        <a:pt x="19033" y="3939"/>
                        <a:pt x="19237" y="4447"/>
                      </a:cubicBezTo>
                      <a:cubicBezTo>
                        <a:pt x="19389" y="4828"/>
                        <a:pt x="19567" y="5387"/>
                        <a:pt x="19618" y="6455"/>
                      </a:cubicBezTo>
                      <a:cubicBezTo>
                        <a:pt x="19669" y="7598"/>
                        <a:pt x="19669" y="7928"/>
                        <a:pt x="19669" y="10825"/>
                      </a:cubicBezTo>
                      <a:cubicBezTo>
                        <a:pt x="19669" y="13722"/>
                        <a:pt x="19669" y="14053"/>
                        <a:pt x="19618" y="15196"/>
                      </a:cubicBezTo>
                      <a:cubicBezTo>
                        <a:pt x="19567" y="16238"/>
                        <a:pt x="19389" y="16823"/>
                        <a:pt x="19237" y="17204"/>
                      </a:cubicBezTo>
                      <a:cubicBezTo>
                        <a:pt x="19033" y="17712"/>
                        <a:pt x="18805" y="18068"/>
                        <a:pt x="18424" y="18449"/>
                      </a:cubicBezTo>
                      <a:cubicBezTo>
                        <a:pt x="18042" y="18830"/>
                        <a:pt x="17687" y="19059"/>
                        <a:pt x="17178" y="19262"/>
                      </a:cubicBezTo>
                      <a:cubicBezTo>
                        <a:pt x="16797" y="19415"/>
                        <a:pt x="16238" y="19592"/>
                        <a:pt x="15171" y="19643"/>
                      </a:cubicBezTo>
                      <a:cubicBezTo>
                        <a:pt x="14027" y="19694"/>
                        <a:pt x="13697" y="19694"/>
                        <a:pt x="10800" y="19694"/>
                      </a:cubicBezTo>
                      <a:cubicBezTo>
                        <a:pt x="7903" y="19694"/>
                        <a:pt x="7573" y="19694"/>
                        <a:pt x="6429" y="19643"/>
                      </a:cubicBezTo>
                      <a:cubicBezTo>
                        <a:pt x="5387" y="19592"/>
                        <a:pt x="4803" y="19415"/>
                        <a:pt x="4422" y="19262"/>
                      </a:cubicBezTo>
                      <a:cubicBezTo>
                        <a:pt x="3913" y="19059"/>
                        <a:pt x="3558" y="18830"/>
                        <a:pt x="3176" y="18449"/>
                      </a:cubicBezTo>
                      <a:cubicBezTo>
                        <a:pt x="2795" y="18068"/>
                        <a:pt x="2567" y="17712"/>
                        <a:pt x="2363" y="17204"/>
                      </a:cubicBezTo>
                      <a:cubicBezTo>
                        <a:pt x="2211" y="16823"/>
                        <a:pt x="2033" y="16264"/>
                        <a:pt x="1982" y="15196"/>
                      </a:cubicBezTo>
                      <a:cubicBezTo>
                        <a:pt x="1931" y="14053"/>
                        <a:pt x="1931" y="13722"/>
                        <a:pt x="1931" y="10825"/>
                      </a:cubicBezTo>
                      <a:cubicBezTo>
                        <a:pt x="1931" y="7928"/>
                        <a:pt x="1931" y="7598"/>
                        <a:pt x="1982" y="6455"/>
                      </a:cubicBezTo>
                      <a:cubicBezTo>
                        <a:pt x="2033" y="5413"/>
                        <a:pt x="2211" y="4828"/>
                        <a:pt x="2363" y="4447"/>
                      </a:cubicBezTo>
                      <a:cubicBezTo>
                        <a:pt x="2567" y="3939"/>
                        <a:pt x="2795" y="3583"/>
                        <a:pt x="3176" y="3202"/>
                      </a:cubicBezTo>
                      <a:cubicBezTo>
                        <a:pt x="3558" y="2821"/>
                        <a:pt x="3913" y="2592"/>
                        <a:pt x="4422" y="2389"/>
                      </a:cubicBezTo>
                      <a:cubicBezTo>
                        <a:pt x="4803" y="2236"/>
                        <a:pt x="5362" y="2058"/>
                        <a:pt x="6429" y="2008"/>
                      </a:cubicBezTo>
                      <a:cubicBezTo>
                        <a:pt x="7573" y="1957"/>
                        <a:pt x="7903" y="1957"/>
                        <a:pt x="10800" y="1957"/>
                      </a:cubicBezTo>
                      <a:moveTo>
                        <a:pt x="10800" y="0"/>
                      </a:moveTo>
                      <a:cubicBezTo>
                        <a:pt x="7878" y="0"/>
                        <a:pt x="7496" y="0"/>
                        <a:pt x="6353" y="76"/>
                      </a:cubicBezTo>
                      <a:cubicBezTo>
                        <a:pt x="5209" y="127"/>
                        <a:pt x="4422" y="305"/>
                        <a:pt x="3736" y="584"/>
                      </a:cubicBezTo>
                      <a:cubicBezTo>
                        <a:pt x="3024" y="864"/>
                        <a:pt x="2414" y="1220"/>
                        <a:pt x="1830" y="1830"/>
                      </a:cubicBezTo>
                      <a:cubicBezTo>
                        <a:pt x="1220" y="2440"/>
                        <a:pt x="864" y="3024"/>
                        <a:pt x="584" y="3736"/>
                      </a:cubicBezTo>
                      <a:cubicBezTo>
                        <a:pt x="305" y="4422"/>
                        <a:pt x="127" y="5209"/>
                        <a:pt x="76" y="6353"/>
                      </a:cubicBezTo>
                      <a:cubicBezTo>
                        <a:pt x="25" y="7496"/>
                        <a:pt x="0" y="7878"/>
                        <a:pt x="0" y="10800"/>
                      </a:cubicBezTo>
                      <a:cubicBezTo>
                        <a:pt x="0" y="13722"/>
                        <a:pt x="0" y="14104"/>
                        <a:pt x="76" y="15247"/>
                      </a:cubicBezTo>
                      <a:cubicBezTo>
                        <a:pt x="127" y="16391"/>
                        <a:pt x="305" y="17178"/>
                        <a:pt x="584" y="17864"/>
                      </a:cubicBezTo>
                      <a:cubicBezTo>
                        <a:pt x="864" y="18576"/>
                        <a:pt x="1220" y="19186"/>
                        <a:pt x="1830" y="19770"/>
                      </a:cubicBezTo>
                      <a:cubicBezTo>
                        <a:pt x="2440" y="20380"/>
                        <a:pt x="3024" y="20736"/>
                        <a:pt x="3736" y="21016"/>
                      </a:cubicBezTo>
                      <a:cubicBezTo>
                        <a:pt x="4422" y="21295"/>
                        <a:pt x="5209" y="21473"/>
                        <a:pt x="6353" y="21524"/>
                      </a:cubicBezTo>
                      <a:cubicBezTo>
                        <a:pt x="7496" y="21575"/>
                        <a:pt x="7878" y="21600"/>
                        <a:pt x="10800" y="21600"/>
                      </a:cubicBezTo>
                      <a:cubicBezTo>
                        <a:pt x="13722" y="21600"/>
                        <a:pt x="14104" y="21600"/>
                        <a:pt x="15247" y="21524"/>
                      </a:cubicBezTo>
                      <a:cubicBezTo>
                        <a:pt x="16391" y="21473"/>
                        <a:pt x="17178" y="21295"/>
                        <a:pt x="17864" y="21016"/>
                      </a:cubicBezTo>
                      <a:cubicBezTo>
                        <a:pt x="18576" y="20736"/>
                        <a:pt x="19186" y="20380"/>
                        <a:pt x="19770" y="19770"/>
                      </a:cubicBezTo>
                      <a:cubicBezTo>
                        <a:pt x="20380" y="19160"/>
                        <a:pt x="20736" y="18576"/>
                        <a:pt x="21016" y="17864"/>
                      </a:cubicBezTo>
                      <a:cubicBezTo>
                        <a:pt x="21295" y="17178"/>
                        <a:pt x="21473" y="16391"/>
                        <a:pt x="21524" y="15247"/>
                      </a:cubicBezTo>
                      <a:cubicBezTo>
                        <a:pt x="21575" y="14104"/>
                        <a:pt x="21600" y="13722"/>
                        <a:pt x="21600" y="10800"/>
                      </a:cubicBezTo>
                      <a:cubicBezTo>
                        <a:pt x="21600" y="7878"/>
                        <a:pt x="21600" y="7496"/>
                        <a:pt x="21524" y="6353"/>
                      </a:cubicBezTo>
                      <a:cubicBezTo>
                        <a:pt x="21473" y="5209"/>
                        <a:pt x="21295" y="4422"/>
                        <a:pt x="21016" y="3736"/>
                      </a:cubicBezTo>
                      <a:cubicBezTo>
                        <a:pt x="20736" y="3024"/>
                        <a:pt x="20380" y="2414"/>
                        <a:pt x="19770" y="1830"/>
                      </a:cubicBezTo>
                      <a:cubicBezTo>
                        <a:pt x="19160" y="1220"/>
                        <a:pt x="18576" y="864"/>
                        <a:pt x="17864" y="584"/>
                      </a:cubicBezTo>
                      <a:cubicBezTo>
                        <a:pt x="17178" y="305"/>
                        <a:pt x="16391" y="127"/>
                        <a:pt x="15247" y="76"/>
                      </a:cubicBezTo>
                      <a:cubicBezTo>
                        <a:pt x="14104" y="25"/>
                        <a:pt x="13722" y="0"/>
                        <a:pt x="10800" y="0"/>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2" name="Google Shape;402;p18"/>
                <p:cNvSpPr/>
                <p:nvPr/>
              </p:nvSpPr>
              <p:spPr>
                <a:xfrm>
                  <a:off x="66811" y="66811"/>
                  <a:ext cx="140726" cy="140725"/>
                </a:xfrm>
                <a:custGeom>
                  <a:rect b="b" l="l" r="r" t="t"/>
                  <a:pathLst>
                    <a:path extrusionOk="0" h="21600" w="21600">
                      <a:moveTo>
                        <a:pt x="10800" y="0"/>
                      </a:moveTo>
                      <a:cubicBezTo>
                        <a:pt x="4805" y="0"/>
                        <a:pt x="0" y="4855"/>
                        <a:pt x="0" y="10800"/>
                      </a:cubicBezTo>
                      <a:cubicBezTo>
                        <a:pt x="0" y="16745"/>
                        <a:pt x="4855" y="21600"/>
                        <a:pt x="10800" y="21600"/>
                      </a:cubicBezTo>
                      <a:cubicBezTo>
                        <a:pt x="16745" y="21600"/>
                        <a:pt x="21600" y="16745"/>
                        <a:pt x="21600" y="10800"/>
                      </a:cubicBezTo>
                      <a:cubicBezTo>
                        <a:pt x="21600" y="4855"/>
                        <a:pt x="16745" y="0"/>
                        <a:pt x="10800" y="0"/>
                      </a:cubicBezTo>
                      <a:close/>
                      <a:moveTo>
                        <a:pt x="10800" y="17835"/>
                      </a:moveTo>
                      <a:cubicBezTo>
                        <a:pt x="6936" y="17835"/>
                        <a:pt x="3765" y="14714"/>
                        <a:pt x="3765" y="10800"/>
                      </a:cubicBezTo>
                      <a:cubicBezTo>
                        <a:pt x="3765" y="6886"/>
                        <a:pt x="6886" y="3765"/>
                        <a:pt x="10800" y="3765"/>
                      </a:cubicBezTo>
                      <a:cubicBezTo>
                        <a:pt x="14664" y="3765"/>
                        <a:pt x="17835" y="6886"/>
                        <a:pt x="17835" y="10800"/>
                      </a:cubicBezTo>
                      <a:cubicBezTo>
                        <a:pt x="17835" y="14714"/>
                        <a:pt x="14664" y="17835"/>
                        <a:pt x="10800" y="17835"/>
                      </a:cubicBez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3" name="Google Shape;403;p18"/>
                <p:cNvSpPr/>
                <p:nvPr/>
              </p:nvSpPr>
              <p:spPr>
                <a:xfrm>
                  <a:off x="193980" y="47446"/>
                  <a:ext cx="32923" cy="32922"/>
                </a:xfrm>
                <a:prstGeom prst="ellipse">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grpSp>
          <p:nvGrpSpPr>
            <p:cNvPr id="404" name="Google Shape;404;p18"/>
            <p:cNvGrpSpPr/>
            <p:nvPr/>
          </p:nvGrpSpPr>
          <p:grpSpPr>
            <a:xfrm>
              <a:off x="537076" y="0"/>
              <a:ext cx="435733" cy="435731"/>
              <a:chOff x="0" y="0"/>
              <a:chExt cx="435731" cy="435730"/>
            </a:xfrm>
          </p:grpSpPr>
          <p:sp>
            <p:nvSpPr>
              <p:cNvPr id="405" name="Google Shape;405;p18"/>
              <p:cNvSpPr/>
              <p:nvPr/>
            </p:nvSpPr>
            <p:spPr>
              <a:xfrm>
                <a:off x="0" y="0"/>
                <a:ext cx="435731"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6" name="Google Shape;406;p18"/>
              <p:cNvSpPr/>
              <p:nvPr/>
            </p:nvSpPr>
            <p:spPr>
              <a:xfrm>
                <a:off x="85209" y="114257"/>
                <a:ext cx="281773" cy="229163"/>
              </a:xfrm>
              <a:custGeom>
                <a:rect b="b" l="l" r="r" t="t"/>
                <a:pathLst>
                  <a:path extrusionOk="0" h="21600" w="21600">
                    <a:moveTo>
                      <a:pt x="6804" y="21600"/>
                    </a:moveTo>
                    <a:cubicBezTo>
                      <a:pt x="14969" y="21600"/>
                      <a:pt x="19423" y="13295"/>
                      <a:pt x="19423" y="6085"/>
                    </a:cubicBezTo>
                    <a:cubicBezTo>
                      <a:pt x="19423" y="5841"/>
                      <a:pt x="19423" y="5628"/>
                      <a:pt x="19398" y="5385"/>
                    </a:cubicBezTo>
                    <a:cubicBezTo>
                      <a:pt x="20264" y="4624"/>
                      <a:pt x="21006" y="3651"/>
                      <a:pt x="21600" y="2556"/>
                    </a:cubicBezTo>
                    <a:cubicBezTo>
                      <a:pt x="20808" y="2981"/>
                      <a:pt x="19942" y="3286"/>
                      <a:pt x="19052" y="3407"/>
                    </a:cubicBezTo>
                    <a:cubicBezTo>
                      <a:pt x="19967" y="2738"/>
                      <a:pt x="20660" y="1673"/>
                      <a:pt x="21006" y="396"/>
                    </a:cubicBezTo>
                    <a:cubicBezTo>
                      <a:pt x="20140" y="1034"/>
                      <a:pt x="19200" y="1460"/>
                      <a:pt x="18186" y="1734"/>
                    </a:cubicBezTo>
                    <a:cubicBezTo>
                      <a:pt x="17369" y="669"/>
                      <a:pt x="16231" y="0"/>
                      <a:pt x="14944" y="0"/>
                    </a:cubicBezTo>
                    <a:cubicBezTo>
                      <a:pt x="12495" y="0"/>
                      <a:pt x="10515" y="2434"/>
                      <a:pt x="10515" y="5446"/>
                    </a:cubicBezTo>
                    <a:cubicBezTo>
                      <a:pt x="10515" y="5872"/>
                      <a:pt x="10565" y="6297"/>
                      <a:pt x="10639" y="6693"/>
                    </a:cubicBezTo>
                    <a:cubicBezTo>
                      <a:pt x="6953" y="6480"/>
                      <a:pt x="3687" y="4290"/>
                      <a:pt x="1509" y="1004"/>
                    </a:cubicBezTo>
                    <a:cubicBezTo>
                      <a:pt x="1138" y="1795"/>
                      <a:pt x="915" y="2738"/>
                      <a:pt x="915" y="3742"/>
                    </a:cubicBezTo>
                    <a:cubicBezTo>
                      <a:pt x="915" y="5628"/>
                      <a:pt x="1707" y="7301"/>
                      <a:pt x="2895" y="8275"/>
                    </a:cubicBezTo>
                    <a:cubicBezTo>
                      <a:pt x="2177" y="8245"/>
                      <a:pt x="1485" y="8001"/>
                      <a:pt x="891" y="7606"/>
                    </a:cubicBezTo>
                    <a:cubicBezTo>
                      <a:pt x="891" y="7636"/>
                      <a:pt x="891" y="7636"/>
                      <a:pt x="891" y="7666"/>
                    </a:cubicBezTo>
                    <a:cubicBezTo>
                      <a:pt x="891" y="10313"/>
                      <a:pt x="2425" y="12504"/>
                      <a:pt x="4454" y="13021"/>
                    </a:cubicBezTo>
                    <a:cubicBezTo>
                      <a:pt x="4082" y="13143"/>
                      <a:pt x="3687" y="13203"/>
                      <a:pt x="3291" y="13203"/>
                    </a:cubicBezTo>
                    <a:cubicBezTo>
                      <a:pt x="2994" y="13203"/>
                      <a:pt x="2722" y="13173"/>
                      <a:pt x="2449" y="13112"/>
                    </a:cubicBezTo>
                    <a:cubicBezTo>
                      <a:pt x="3019" y="15272"/>
                      <a:pt x="4652" y="16854"/>
                      <a:pt x="6581" y="16884"/>
                    </a:cubicBezTo>
                    <a:cubicBezTo>
                      <a:pt x="5072" y="18345"/>
                      <a:pt x="3142" y="19227"/>
                      <a:pt x="1064" y="19227"/>
                    </a:cubicBezTo>
                    <a:cubicBezTo>
                      <a:pt x="718" y="19227"/>
                      <a:pt x="346" y="19197"/>
                      <a:pt x="0" y="19166"/>
                    </a:cubicBezTo>
                    <a:cubicBezTo>
                      <a:pt x="1979" y="20687"/>
                      <a:pt x="4305" y="21600"/>
                      <a:pt x="6804" y="21600"/>
                    </a:cubicBezTo>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nvGrpSpPr>
            <p:cNvPr id="407" name="Google Shape;407;p18"/>
            <p:cNvGrpSpPr/>
            <p:nvPr/>
          </p:nvGrpSpPr>
          <p:grpSpPr>
            <a:xfrm>
              <a:off x="2148955" y="0"/>
              <a:ext cx="435733" cy="435731"/>
              <a:chOff x="-1" y="0"/>
              <a:chExt cx="435732" cy="435730"/>
            </a:xfrm>
          </p:grpSpPr>
          <p:sp>
            <p:nvSpPr>
              <p:cNvPr id="408" name="Google Shape;408;p18"/>
              <p:cNvSpPr/>
              <p:nvPr/>
            </p:nvSpPr>
            <p:spPr>
              <a:xfrm>
                <a:off x="-1"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09" name="Google Shape;409;p18"/>
              <p:cNvSpPr/>
              <p:nvPr/>
            </p:nvSpPr>
            <p:spPr>
              <a:xfrm>
                <a:off x="72298" y="116194"/>
                <a:ext cx="291134" cy="203987"/>
              </a:xfrm>
              <a:custGeom>
                <a:rect b="b" l="l" r="r" t="t"/>
                <a:pathLst>
                  <a:path extrusionOk="0" h="21600" w="21600">
                    <a:moveTo>
                      <a:pt x="21145" y="3384"/>
                    </a:moveTo>
                    <a:cubicBezTo>
                      <a:pt x="20906" y="2051"/>
                      <a:pt x="20163" y="1025"/>
                      <a:pt x="19229" y="649"/>
                    </a:cubicBezTo>
                    <a:cubicBezTo>
                      <a:pt x="17553" y="0"/>
                      <a:pt x="10800" y="0"/>
                      <a:pt x="10800" y="0"/>
                    </a:cubicBezTo>
                    <a:cubicBezTo>
                      <a:pt x="10800" y="0"/>
                      <a:pt x="4071" y="0"/>
                      <a:pt x="2371" y="649"/>
                    </a:cubicBezTo>
                    <a:cubicBezTo>
                      <a:pt x="1437" y="991"/>
                      <a:pt x="718" y="2051"/>
                      <a:pt x="455" y="3384"/>
                    </a:cubicBezTo>
                    <a:cubicBezTo>
                      <a:pt x="0" y="5776"/>
                      <a:pt x="0" y="10800"/>
                      <a:pt x="0" y="10800"/>
                    </a:cubicBezTo>
                    <a:cubicBezTo>
                      <a:pt x="0" y="10800"/>
                      <a:pt x="0" y="15790"/>
                      <a:pt x="455" y="18216"/>
                    </a:cubicBezTo>
                    <a:cubicBezTo>
                      <a:pt x="694" y="19549"/>
                      <a:pt x="1437" y="20575"/>
                      <a:pt x="2371" y="20951"/>
                    </a:cubicBezTo>
                    <a:cubicBezTo>
                      <a:pt x="4047" y="21600"/>
                      <a:pt x="10800" y="21600"/>
                      <a:pt x="10800" y="21600"/>
                    </a:cubicBezTo>
                    <a:cubicBezTo>
                      <a:pt x="10800" y="21600"/>
                      <a:pt x="17529" y="21600"/>
                      <a:pt x="19229" y="20951"/>
                    </a:cubicBezTo>
                    <a:cubicBezTo>
                      <a:pt x="20163" y="20609"/>
                      <a:pt x="20882" y="19549"/>
                      <a:pt x="21145" y="18216"/>
                    </a:cubicBezTo>
                    <a:cubicBezTo>
                      <a:pt x="21600" y="15824"/>
                      <a:pt x="21600" y="10800"/>
                      <a:pt x="21600" y="10800"/>
                    </a:cubicBezTo>
                    <a:cubicBezTo>
                      <a:pt x="21600" y="10800"/>
                      <a:pt x="21576" y="5776"/>
                      <a:pt x="21145" y="3384"/>
                    </a:cubicBezTo>
                    <a:close/>
                    <a:moveTo>
                      <a:pt x="8645" y="15380"/>
                    </a:moveTo>
                    <a:lnTo>
                      <a:pt x="8645" y="6152"/>
                    </a:lnTo>
                    <a:lnTo>
                      <a:pt x="14248" y="10766"/>
                    </a:lnTo>
                    <a:lnTo>
                      <a:pt x="8645" y="15380"/>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grpSp>
          <p:nvGrpSpPr>
            <p:cNvPr id="410" name="Google Shape;410;p18"/>
            <p:cNvGrpSpPr/>
            <p:nvPr/>
          </p:nvGrpSpPr>
          <p:grpSpPr>
            <a:xfrm>
              <a:off x="-2" y="-2"/>
              <a:ext cx="435734" cy="436056"/>
              <a:chOff x="-1" y="-1"/>
              <a:chExt cx="435732" cy="436054"/>
            </a:xfrm>
          </p:grpSpPr>
          <p:sp>
            <p:nvSpPr>
              <p:cNvPr id="411" name="Google Shape;411;p18"/>
              <p:cNvSpPr/>
              <p:nvPr/>
            </p:nvSpPr>
            <p:spPr>
              <a:xfrm>
                <a:off x="-1" y="-1"/>
                <a:ext cx="435732" cy="433150"/>
              </a:xfrm>
              <a:custGeom>
                <a:rect b="b" l="l" r="r" t="t"/>
                <a:pathLst>
                  <a:path extrusionOk="0" h="21600" w="21600">
                    <a:moveTo>
                      <a:pt x="21600" y="10864"/>
                    </a:moveTo>
                    <a:cubicBezTo>
                      <a:pt x="21600" y="4861"/>
                      <a:pt x="16768" y="0"/>
                      <a:pt x="10800" y="0"/>
                    </a:cubicBezTo>
                    <a:cubicBezTo>
                      <a:pt x="4832" y="0"/>
                      <a:pt x="0" y="4861"/>
                      <a:pt x="0" y="10864"/>
                    </a:cubicBezTo>
                    <a:cubicBezTo>
                      <a:pt x="0" y="16289"/>
                      <a:pt x="3952" y="20779"/>
                      <a:pt x="9120" y="21600"/>
                    </a:cubicBezTo>
                    <a:lnTo>
                      <a:pt x="9120" y="14003"/>
                    </a:lnTo>
                    <a:lnTo>
                      <a:pt x="6384" y="14003"/>
                    </a:lnTo>
                    <a:lnTo>
                      <a:pt x="6384" y="10864"/>
                    </a:lnTo>
                    <a:lnTo>
                      <a:pt x="9120" y="10864"/>
                    </a:lnTo>
                    <a:lnTo>
                      <a:pt x="9120" y="8482"/>
                    </a:lnTo>
                    <a:cubicBezTo>
                      <a:pt x="9120" y="5762"/>
                      <a:pt x="10736" y="4249"/>
                      <a:pt x="13200" y="4249"/>
                    </a:cubicBezTo>
                    <a:cubicBezTo>
                      <a:pt x="14384" y="4249"/>
                      <a:pt x="15616" y="4458"/>
                      <a:pt x="15616" y="4458"/>
                    </a:cubicBezTo>
                    <a:lnTo>
                      <a:pt x="15616" y="7130"/>
                    </a:lnTo>
                    <a:lnTo>
                      <a:pt x="14256" y="7130"/>
                    </a:lnTo>
                    <a:cubicBezTo>
                      <a:pt x="12912" y="7130"/>
                      <a:pt x="12496" y="7967"/>
                      <a:pt x="12496" y="8820"/>
                    </a:cubicBezTo>
                    <a:lnTo>
                      <a:pt x="12496" y="10864"/>
                    </a:lnTo>
                    <a:lnTo>
                      <a:pt x="15472" y="10864"/>
                    </a:lnTo>
                    <a:lnTo>
                      <a:pt x="14992" y="14003"/>
                    </a:lnTo>
                    <a:lnTo>
                      <a:pt x="12480" y="14003"/>
                    </a:lnTo>
                    <a:lnTo>
                      <a:pt x="12480" y="21600"/>
                    </a:lnTo>
                    <a:cubicBezTo>
                      <a:pt x="17648" y="20795"/>
                      <a:pt x="21600" y="16289"/>
                      <a:pt x="21600" y="10864"/>
                    </a:cubicBezTo>
                    <a:close/>
                  </a:path>
                </a:pathLst>
              </a:cu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sp>
            <p:nvSpPr>
              <p:cNvPr id="412" name="Google Shape;412;p18"/>
              <p:cNvSpPr/>
              <p:nvPr/>
            </p:nvSpPr>
            <p:spPr>
              <a:xfrm>
                <a:off x="128459" y="85208"/>
                <a:ext cx="186235" cy="350845"/>
              </a:xfrm>
              <a:custGeom>
                <a:rect b="b" l="l" r="r" t="t"/>
                <a:pathLst>
                  <a:path extrusionOk="0" h="21600" w="21600">
                    <a:moveTo>
                      <a:pt x="20177" y="12042"/>
                    </a:moveTo>
                    <a:lnTo>
                      <a:pt x="21301" y="8167"/>
                    </a:lnTo>
                    <a:lnTo>
                      <a:pt x="14300" y="8167"/>
                    </a:lnTo>
                    <a:lnTo>
                      <a:pt x="14300" y="5663"/>
                    </a:lnTo>
                    <a:cubicBezTo>
                      <a:pt x="14300" y="4610"/>
                      <a:pt x="15274" y="3577"/>
                      <a:pt x="18418" y="3577"/>
                    </a:cubicBezTo>
                    <a:lnTo>
                      <a:pt x="21600" y="3577"/>
                    </a:lnTo>
                    <a:lnTo>
                      <a:pt x="21600" y="258"/>
                    </a:lnTo>
                    <a:cubicBezTo>
                      <a:pt x="21600" y="258"/>
                      <a:pt x="18718" y="0"/>
                      <a:pt x="15947" y="0"/>
                    </a:cubicBezTo>
                    <a:cubicBezTo>
                      <a:pt x="10182" y="0"/>
                      <a:pt x="6401" y="1848"/>
                      <a:pt x="6401" y="5226"/>
                    </a:cubicBezTo>
                    <a:lnTo>
                      <a:pt x="6401" y="8187"/>
                    </a:lnTo>
                    <a:lnTo>
                      <a:pt x="0" y="8187"/>
                    </a:lnTo>
                    <a:lnTo>
                      <a:pt x="0" y="12062"/>
                    </a:lnTo>
                    <a:lnTo>
                      <a:pt x="6401" y="12062"/>
                    </a:lnTo>
                    <a:lnTo>
                      <a:pt x="6401" y="21441"/>
                    </a:lnTo>
                    <a:cubicBezTo>
                      <a:pt x="7674" y="21540"/>
                      <a:pt x="9022" y="21600"/>
                      <a:pt x="10332" y="21600"/>
                    </a:cubicBezTo>
                    <a:cubicBezTo>
                      <a:pt x="11642" y="21600"/>
                      <a:pt x="12990" y="21540"/>
                      <a:pt x="14263" y="21441"/>
                    </a:cubicBezTo>
                    <a:lnTo>
                      <a:pt x="14263" y="12062"/>
                    </a:lnTo>
                    <a:lnTo>
                      <a:pt x="20177" y="12062"/>
                    </a:lnTo>
                    <a:close/>
                  </a:path>
                </a:pathLst>
              </a:cu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grpSp>
        <p:sp>
          <p:nvSpPr>
            <p:cNvPr id="413" name="Google Shape;413;p18"/>
            <p:cNvSpPr/>
            <p:nvPr/>
          </p:nvSpPr>
          <p:spPr>
            <a:xfrm>
              <a:off x="1074478" y="0"/>
              <a:ext cx="435732" cy="435730"/>
            </a:xfrm>
            <a:prstGeom prst="ellipse">
              <a:avLst/>
            </a:prstGeom>
            <a:solidFill>
              <a:srgbClr val="00B6E6"/>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Calibri"/>
                <a:buNone/>
              </a:pPr>
              <a:r>
                <a:t/>
              </a:r>
              <a:endParaRPr b="0" i="0" sz="1400" u="none" cap="none" strike="noStrike">
                <a:solidFill>
                  <a:schemeClr val="accent1"/>
                </a:solidFill>
                <a:latin typeface="Arial"/>
                <a:ea typeface="Arial"/>
                <a:cs typeface="Arial"/>
                <a:sym typeface="Arial"/>
              </a:endParaRPr>
            </a:p>
          </p:txBody>
        </p:sp>
        <p:pic>
          <p:nvPicPr>
            <p:cNvPr descr="Google Shape;375;p21" id="414" name="Google Shape;414;p18"/>
            <p:cNvPicPr preferRelativeResize="0"/>
            <p:nvPr/>
          </p:nvPicPr>
          <p:blipFill rotWithShape="1">
            <a:blip r:embed="rId3">
              <a:alphaModFix/>
            </a:blip>
            <a:srcRect b="0" l="0" r="0" t="0"/>
            <a:stretch/>
          </p:blipFill>
          <p:spPr>
            <a:xfrm>
              <a:off x="1099921" y="24614"/>
              <a:ext cx="382076" cy="38207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
          <p:cNvSpPr txBox="1"/>
          <p:nvPr>
            <p:ph idx="1" type="body"/>
          </p:nvPr>
        </p:nvSpPr>
        <p:spPr>
          <a:xfrm>
            <a:off x="4912289" y="800589"/>
            <a:ext cx="6562802" cy="339301"/>
          </a:xfrm>
          <a:prstGeom prst="rect">
            <a:avLst/>
          </a:prstGeom>
          <a:noFill/>
          <a:ln>
            <a:noFill/>
          </a:ln>
        </p:spPr>
        <p:txBody>
          <a:bodyPr anchorCtr="0" anchor="t" bIns="45675" lIns="45675" spcFirstLastPara="1" rIns="45675" wrap="square" tIns="45675">
            <a:normAutofit/>
          </a:bodyPr>
          <a:lstStyle/>
          <a:p>
            <a:pPr indent="0" lvl="0" marL="0" rtl="0" algn="r">
              <a:lnSpc>
                <a:spcPct val="90000"/>
              </a:lnSpc>
              <a:spcBef>
                <a:spcPts val="0"/>
              </a:spcBef>
              <a:spcAft>
                <a:spcPts val="0"/>
              </a:spcAft>
              <a:buSzPts val="1200"/>
              <a:buNone/>
            </a:pPr>
            <a:r>
              <a:rPr lang="en-US" sz="1200" u="sng">
                <a:solidFill>
                  <a:schemeClr val="accent3"/>
                </a:solidFill>
                <a:latin typeface="Calibri"/>
                <a:ea typeface="Calibri"/>
                <a:cs typeface="Calibri"/>
                <a:sym typeface="Calibri"/>
              </a:rPr>
              <a:t>Introduction</a:t>
            </a:r>
            <a:endParaRPr/>
          </a:p>
        </p:txBody>
      </p:sp>
      <p:sp>
        <p:nvSpPr>
          <p:cNvPr id="257" name="Google Shape;257;p2"/>
          <p:cNvSpPr txBox="1"/>
          <p:nvPr>
            <p:ph idx="5" type="body"/>
          </p:nvPr>
        </p:nvSpPr>
        <p:spPr>
          <a:xfrm>
            <a:off x="4912300" y="1259923"/>
            <a:ext cx="6562801" cy="456301"/>
          </a:xfrm>
          <a:prstGeom prst="rect">
            <a:avLst/>
          </a:prstGeom>
          <a:noFill/>
          <a:ln>
            <a:noFill/>
          </a:ln>
        </p:spPr>
        <p:txBody>
          <a:bodyPr anchorCtr="0" anchor="t" bIns="45675" lIns="45675" spcFirstLastPara="1" rIns="45675" wrap="square" tIns="45675">
            <a:normAutofit/>
          </a:bodyPr>
          <a:lstStyle/>
          <a:p>
            <a:pPr indent="0" lvl="0" marL="0" rtl="0" algn="r">
              <a:lnSpc>
                <a:spcPct val="90000"/>
              </a:lnSpc>
              <a:spcBef>
                <a:spcPts val="0"/>
              </a:spcBef>
              <a:spcAft>
                <a:spcPts val="0"/>
              </a:spcAft>
              <a:buClr>
                <a:srgbClr val="262626"/>
              </a:buClr>
              <a:buSzPts val="1200"/>
              <a:buFont typeface="Arial"/>
              <a:buNone/>
            </a:pPr>
            <a:r>
              <a:rPr b="1" lang="en-US" sz="1200" u="sng">
                <a:solidFill>
                  <a:schemeClr val="accent3"/>
                </a:solidFill>
                <a:latin typeface="Calibri"/>
                <a:ea typeface="Calibri"/>
                <a:cs typeface="Calibri"/>
                <a:sym typeface="Calibri"/>
              </a:rPr>
              <a:t>Objectives</a:t>
            </a:r>
            <a:endParaRPr/>
          </a:p>
        </p:txBody>
      </p:sp>
      <p:sp>
        <p:nvSpPr>
          <p:cNvPr id="258" name="Google Shape;258;p2"/>
          <p:cNvSpPr txBox="1"/>
          <p:nvPr>
            <p:ph idx="8" type="body"/>
          </p:nvPr>
        </p:nvSpPr>
        <p:spPr>
          <a:xfrm>
            <a:off x="5017158" y="2756609"/>
            <a:ext cx="6562801" cy="456301"/>
          </a:xfrm>
          <a:prstGeom prst="rect">
            <a:avLst/>
          </a:prstGeom>
          <a:noFill/>
          <a:ln>
            <a:noFill/>
          </a:ln>
        </p:spPr>
        <p:txBody>
          <a:bodyPr anchorCtr="0" anchor="t" bIns="45675" lIns="45675" spcFirstLastPara="1" rIns="45675" wrap="square" tIns="45675">
            <a:normAutofit/>
          </a:bodyPr>
          <a:lstStyle/>
          <a:p>
            <a:pPr indent="0" lvl="0" marL="0" rtl="0" algn="r">
              <a:lnSpc>
                <a:spcPct val="100000"/>
              </a:lnSpc>
              <a:spcBef>
                <a:spcPts val="0"/>
              </a:spcBef>
              <a:spcAft>
                <a:spcPts val="0"/>
              </a:spcAft>
              <a:buClr>
                <a:srgbClr val="262626"/>
              </a:buClr>
              <a:buSzPts val="1200"/>
              <a:buFont typeface="Arial"/>
              <a:buNone/>
            </a:pPr>
            <a:r>
              <a:rPr b="1" lang="en-US" sz="1200" u="sng">
                <a:solidFill>
                  <a:schemeClr val="accent3"/>
                </a:solidFill>
                <a:latin typeface="Calibri"/>
                <a:ea typeface="Calibri"/>
                <a:cs typeface="Calibri"/>
                <a:sym typeface="Calibri"/>
              </a:rPr>
              <a:t>Theoretical knowledge</a:t>
            </a:r>
            <a:endParaRPr/>
          </a:p>
        </p:txBody>
      </p:sp>
      <p:sp>
        <p:nvSpPr>
          <p:cNvPr id="259" name="Google Shape;259;p2"/>
          <p:cNvSpPr txBox="1"/>
          <p:nvPr/>
        </p:nvSpPr>
        <p:spPr>
          <a:xfrm>
            <a:off x="4912300" y="5238250"/>
            <a:ext cx="6667801"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Tips and hints</a:t>
            </a:r>
            <a:endParaRPr b="0" i="0" sz="1400" u="none" cap="none" strike="noStrike">
              <a:solidFill>
                <a:srgbClr val="000000"/>
              </a:solidFill>
              <a:latin typeface="Arial"/>
              <a:ea typeface="Arial"/>
              <a:cs typeface="Arial"/>
              <a:sym typeface="Arial"/>
            </a:endParaRPr>
          </a:p>
        </p:txBody>
      </p:sp>
      <p:sp>
        <p:nvSpPr>
          <p:cNvPr id="260" name="Google Shape;260;p2">
            <a:hlinkClick action="ppaction://hlinksldjump" r:id="rId3"/>
          </p:cNvPr>
          <p:cNvSpPr txBox="1"/>
          <p:nvPr/>
        </p:nvSpPr>
        <p:spPr>
          <a:xfrm>
            <a:off x="5017158" y="4805002"/>
            <a:ext cx="6562801"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Case study and activities</a:t>
            </a:r>
            <a:endParaRPr b="0" i="0" sz="1400" u="none" cap="none" strike="noStrike">
              <a:solidFill>
                <a:srgbClr val="000000"/>
              </a:solidFill>
              <a:latin typeface="Arial"/>
              <a:ea typeface="Arial"/>
              <a:cs typeface="Arial"/>
              <a:sym typeface="Arial"/>
            </a:endParaRPr>
          </a:p>
        </p:txBody>
      </p:sp>
      <p:sp>
        <p:nvSpPr>
          <p:cNvPr id="261" name="Google Shape;261;p2"/>
          <p:cNvSpPr txBox="1"/>
          <p:nvPr/>
        </p:nvSpPr>
        <p:spPr>
          <a:xfrm>
            <a:off x="4927799" y="3212900"/>
            <a:ext cx="6652202"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 Techniques</a:t>
            </a:r>
            <a:endParaRPr b="0" i="0" sz="1400" u="none" cap="none" strike="noStrike">
              <a:solidFill>
                <a:srgbClr val="000000"/>
              </a:solidFill>
              <a:latin typeface="Arial"/>
              <a:ea typeface="Arial"/>
              <a:cs typeface="Arial"/>
              <a:sym typeface="Arial"/>
            </a:endParaRPr>
          </a:p>
        </p:txBody>
      </p:sp>
      <p:sp>
        <p:nvSpPr>
          <p:cNvPr id="262" name="Google Shape;262;p2"/>
          <p:cNvSpPr txBox="1"/>
          <p:nvPr/>
        </p:nvSpPr>
        <p:spPr>
          <a:xfrm>
            <a:off x="3820124" y="1716226"/>
            <a:ext cx="7670401" cy="269151"/>
          </a:xfrm>
          <a:prstGeom prst="rect">
            <a:avLst/>
          </a:prstGeom>
          <a:noFill/>
          <a:ln>
            <a:noFill/>
          </a:ln>
        </p:spPr>
        <p:txBody>
          <a:bodyPr anchorCtr="0" anchor="t" bIns="45675" lIns="45675" spcFirstLastPara="1" rIns="45675" wrap="square" tIns="45675">
            <a:spAutoFit/>
          </a:bodyPr>
          <a:lstStyle/>
          <a:p>
            <a:pPr indent="0" lvl="0" marL="0" marR="0" rtl="0" algn="r">
              <a:lnSpc>
                <a:spcPct val="100000"/>
              </a:lnSpc>
              <a:spcBef>
                <a:spcPts val="0"/>
              </a:spcBef>
              <a:spcAft>
                <a:spcPts val="0"/>
              </a:spcAft>
              <a:buClr>
                <a:schemeClr val="accent3"/>
              </a:buClr>
              <a:buSzPts val="1200"/>
              <a:buFont typeface="Calibri"/>
              <a:buNone/>
            </a:pPr>
            <a:r>
              <a:rPr b="1" i="0" lang="en-US" sz="1200" u="sng" cap="none" strike="noStrike">
                <a:solidFill>
                  <a:schemeClr val="accent3"/>
                </a:solidFill>
                <a:latin typeface="Calibri"/>
                <a:ea typeface="Calibri"/>
                <a:cs typeface="Calibri"/>
                <a:sym typeface="Calibri"/>
              </a:rPr>
              <a:t>Skills addressed and learning outcomes</a:t>
            </a:r>
            <a:endParaRPr b="0" i="0" sz="1400" u="none" cap="none" strike="noStrike">
              <a:solidFill>
                <a:srgbClr val="000000"/>
              </a:solidFill>
              <a:latin typeface="Arial"/>
              <a:ea typeface="Arial"/>
              <a:cs typeface="Arial"/>
              <a:sym typeface="Arial"/>
            </a:endParaRPr>
          </a:p>
        </p:txBody>
      </p:sp>
      <p:pic>
        <p:nvPicPr>
          <p:cNvPr descr="Google Shape;229;g2a0d5a10937_0_736" id="263" name="Google Shape;263;p2"/>
          <p:cNvPicPr preferRelativeResize="0"/>
          <p:nvPr/>
        </p:nvPicPr>
        <p:blipFill rotWithShape="1">
          <a:blip r:embed="rId4">
            <a:alphaModFix/>
          </a:blip>
          <a:srcRect b="0" l="0" r="0" t="0"/>
          <a:stretch/>
        </p:blipFill>
        <p:spPr>
          <a:xfrm>
            <a:off x="152400" y="1259925"/>
            <a:ext cx="4973076" cy="4255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
          <p:cNvSpPr txBox="1"/>
          <p:nvPr>
            <p:ph idx="1" type="body"/>
          </p:nvPr>
        </p:nvSpPr>
        <p:spPr>
          <a:xfrm>
            <a:off x="563074" y="1609101"/>
            <a:ext cx="5126402" cy="5384701"/>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As the world becomes more digital, effective parenting extends beyond face-to-face interactions. Nurturing open communication and emotional connection with your child requires navigating the unique challenges and opportunities presented by digital technology.</a:t>
            </a:r>
            <a:endParaRPr/>
          </a:p>
          <a:p>
            <a:pPr indent="0" lvl="0" marL="0" rtl="0" algn="just">
              <a:lnSpc>
                <a:spcPct val="100000"/>
              </a:lnSpc>
              <a:spcBef>
                <a:spcPts val="1000"/>
              </a:spcBef>
              <a:spcAft>
                <a:spcPts val="0"/>
              </a:spcAft>
              <a:buClr>
                <a:srgbClr val="FFFFFF"/>
              </a:buClr>
              <a:buSzPts val="1200"/>
              <a:buFont typeface="Calibri"/>
              <a:buNone/>
            </a:pPr>
            <a:r>
              <a:rPr lang="en-US" sz="1200"/>
              <a:t>This module is designed to help you explore various aspects of expressing yourself as a parent in the digital age.</a:t>
            </a:r>
            <a:endParaRPr/>
          </a:p>
          <a:p>
            <a:pPr indent="0" lvl="0" marL="0" rtl="0" algn="just">
              <a:lnSpc>
                <a:spcPct val="100000"/>
              </a:lnSpc>
              <a:spcBef>
                <a:spcPts val="1000"/>
              </a:spcBef>
              <a:spcAft>
                <a:spcPts val="0"/>
              </a:spcAft>
              <a:buClr>
                <a:srgbClr val="FFFFFF"/>
              </a:buClr>
              <a:buSzPts val="1200"/>
              <a:buFont typeface="Calibri"/>
              <a:buNone/>
            </a:pPr>
            <a:r>
              <a:rPr lang="en-US" sz="1200"/>
              <a:t>From understanding the impact of technology on your emotional expression to mastering the skills of active listening and validation, you will learn about developmental psychology and reflective parenting techniques.</a:t>
            </a:r>
            <a:endParaRPr/>
          </a:p>
          <a:p>
            <a:pPr indent="0" lvl="0" marL="0" rtl="0" algn="just">
              <a:lnSpc>
                <a:spcPct val="100000"/>
              </a:lnSpc>
              <a:spcBef>
                <a:spcPts val="1000"/>
              </a:spcBef>
              <a:spcAft>
                <a:spcPts val="0"/>
              </a:spcAft>
              <a:buClr>
                <a:srgbClr val="FFFFFF"/>
              </a:buClr>
              <a:buSzPts val="1200"/>
              <a:buFont typeface="Calibri"/>
              <a:buNone/>
            </a:pPr>
            <a:r>
              <a:rPr lang="en-US" sz="1200"/>
              <a:t>By the end of this module, you'll be equipped with insights and strategies to foster meaningful connections with your child while adapting to the evolving digital landscape.</a:t>
            </a:r>
            <a:endParaRPr/>
          </a:p>
        </p:txBody>
      </p:sp>
      <p:sp>
        <p:nvSpPr>
          <p:cNvPr id="269" name="Google Shape;269;p3"/>
          <p:cNvSpPr txBox="1"/>
          <p:nvPr>
            <p:ph idx="3" type="body"/>
          </p:nvPr>
        </p:nvSpPr>
        <p:spPr>
          <a:xfrm>
            <a:off x="563075" y="101075"/>
            <a:ext cx="4350900" cy="992700"/>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4400"/>
              <a:buFont typeface="Calibri"/>
              <a:buNone/>
            </a:pPr>
            <a:r>
              <a:rPr b="1" lang="en-US" sz="4400">
                <a:solidFill>
                  <a:srgbClr val="00B6E6"/>
                </a:solidFill>
                <a:latin typeface="Calibri"/>
                <a:ea typeface="Calibri"/>
                <a:cs typeface="Calibri"/>
                <a:sym typeface="Calibri"/>
              </a:rPr>
              <a:t>Introduction</a:t>
            </a:r>
            <a:endParaRPr/>
          </a:p>
        </p:txBody>
      </p:sp>
      <p:pic>
        <p:nvPicPr>
          <p:cNvPr descr="Google Shape;236;p3" id="270" name="Google Shape;270;p3"/>
          <p:cNvPicPr preferRelativeResize="0"/>
          <p:nvPr/>
        </p:nvPicPr>
        <p:blipFill rotWithShape="1">
          <a:blip r:embed="rId3">
            <a:alphaModFix/>
          </a:blip>
          <a:srcRect b="0" l="0" r="0" t="0"/>
          <a:stretch/>
        </p:blipFill>
        <p:spPr>
          <a:xfrm>
            <a:off x="5897824" y="1093775"/>
            <a:ext cx="5989377" cy="4101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
          <p:cNvSpPr txBox="1"/>
          <p:nvPr>
            <p:ph idx="1" type="body"/>
          </p:nvPr>
        </p:nvSpPr>
        <p:spPr>
          <a:xfrm>
            <a:off x="6190899" y="1382274"/>
            <a:ext cx="5660402" cy="4145102"/>
          </a:xfrm>
          <a:prstGeom prst="rect">
            <a:avLst/>
          </a:prstGeom>
          <a:noFill/>
          <a:ln>
            <a:noFill/>
          </a:ln>
        </p:spPr>
        <p:txBody>
          <a:bodyPr anchorCtr="0" anchor="t" bIns="45675" lIns="45675" spcFirstLastPara="1" rIns="45675" wrap="square" tIns="45675">
            <a:normAutofit/>
          </a:bodyPr>
          <a:lstStyle/>
          <a:p>
            <a:pPr indent="0" lvl="0" marL="0" rtl="0" algn="just">
              <a:lnSpc>
                <a:spcPct val="100000"/>
              </a:lnSpc>
              <a:spcBef>
                <a:spcPts val="0"/>
              </a:spcBef>
              <a:spcAft>
                <a:spcPts val="0"/>
              </a:spcAft>
              <a:buClr>
                <a:srgbClr val="FFFFFF"/>
              </a:buClr>
              <a:buSzPts val="1200"/>
              <a:buFont typeface="Calibri"/>
              <a:buNone/>
            </a:pPr>
            <a:r>
              <a:rPr lang="en-US" sz="1200"/>
              <a:t>By completing this module, you will be able to:</a:t>
            </a:r>
            <a:endParaRPr/>
          </a:p>
          <a:p>
            <a:pPr indent="0" lvl="0" marL="0" rtl="0" algn="just">
              <a:lnSpc>
                <a:spcPct val="100000"/>
              </a:lnSpc>
              <a:spcBef>
                <a:spcPts val="1000"/>
              </a:spcBef>
              <a:spcAft>
                <a:spcPts val="0"/>
              </a:spcAft>
              <a:buClr>
                <a:srgbClr val="FFFFFF"/>
              </a:buClr>
              <a:buSzPts val="1200"/>
              <a:buFont typeface="Calibri"/>
              <a:buNone/>
            </a:pPr>
            <a:r>
              <a:rPr lang="en-US" sz="1200"/>
              <a:t>• Understand how digital technology influences your role as a parent and its impact on effective emotional expression.</a:t>
            </a:r>
            <a:endParaRPr/>
          </a:p>
          <a:p>
            <a:pPr indent="0" lvl="0" marL="0" rtl="0" algn="just">
              <a:lnSpc>
                <a:spcPct val="100000"/>
              </a:lnSpc>
              <a:spcBef>
                <a:spcPts val="1000"/>
              </a:spcBef>
              <a:spcAft>
                <a:spcPts val="0"/>
              </a:spcAft>
              <a:buClr>
                <a:srgbClr val="FFFFFF"/>
              </a:buClr>
              <a:buSzPts val="1200"/>
              <a:buFont typeface="Calibri"/>
              <a:buNone/>
            </a:pPr>
            <a:r>
              <a:rPr lang="en-US" sz="1200"/>
              <a:t>• Apply active listening techniques to engage in meaningful conversations and validate your child's emotions.</a:t>
            </a:r>
            <a:endParaRPr/>
          </a:p>
          <a:p>
            <a:pPr indent="0" lvl="0" marL="0" rtl="0" algn="just">
              <a:lnSpc>
                <a:spcPct val="100000"/>
              </a:lnSpc>
              <a:spcBef>
                <a:spcPts val="1000"/>
              </a:spcBef>
              <a:spcAft>
                <a:spcPts val="0"/>
              </a:spcAft>
              <a:buClr>
                <a:srgbClr val="FFFFFF"/>
              </a:buClr>
              <a:buSzPts val="1200"/>
              <a:buFont typeface="Calibri"/>
              <a:buNone/>
            </a:pPr>
            <a:r>
              <a:rPr lang="en-US" sz="1200"/>
              <a:t>• Analyze key concepts in developmental psychology to tailor your communication approach to your child's unique stage of growth.</a:t>
            </a:r>
            <a:endParaRPr/>
          </a:p>
          <a:p>
            <a:pPr indent="0" lvl="0" marL="0" rtl="0" algn="just">
              <a:lnSpc>
                <a:spcPct val="100000"/>
              </a:lnSpc>
              <a:spcBef>
                <a:spcPts val="1000"/>
              </a:spcBef>
              <a:spcAft>
                <a:spcPts val="0"/>
              </a:spcAft>
              <a:buClr>
                <a:srgbClr val="FFFFFF"/>
              </a:buClr>
              <a:buSzPts val="1200"/>
              <a:buFont typeface="Calibri"/>
              <a:buNone/>
            </a:pPr>
            <a:r>
              <a:rPr lang="en-US" sz="1200"/>
              <a:t>• Implement reflective parenting strategies to enhance self-awareness and thoughtful responses in digital interactions.</a:t>
            </a:r>
            <a:endParaRPr/>
          </a:p>
          <a:p>
            <a:pPr indent="0" lvl="0" marL="0" rtl="0" algn="just">
              <a:lnSpc>
                <a:spcPct val="100000"/>
              </a:lnSpc>
              <a:spcBef>
                <a:spcPts val="1000"/>
              </a:spcBef>
              <a:spcAft>
                <a:spcPts val="0"/>
              </a:spcAft>
              <a:buClr>
                <a:srgbClr val="FFFFFF"/>
              </a:buClr>
              <a:buSzPts val="1200"/>
              <a:buFont typeface="Calibri"/>
              <a:buNone/>
            </a:pPr>
            <a:r>
              <a:rPr lang="en-US" sz="1200"/>
              <a:t>Throughout this module, you will explore practical scenarios, engage in reflective exercises, and gain valuable insights to enhance your ability to express yourself as a parent in the digital age.</a:t>
            </a:r>
            <a:endParaRPr/>
          </a:p>
        </p:txBody>
      </p:sp>
      <p:sp>
        <p:nvSpPr>
          <p:cNvPr id="276" name="Google Shape;276;p4"/>
          <p:cNvSpPr txBox="1"/>
          <p:nvPr>
            <p:ph idx="3" type="body"/>
          </p:nvPr>
        </p:nvSpPr>
        <p:spPr>
          <a:xfrm>
            <a:off x="6211225" y="406124"/>
            <a:ext cx="5854501" cy="9057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Objectives</a:t>
            </a:r>
            <a:endParaRPr/>
          </a:p>
        </p:txBody>
      </p:sp>
      <p:pic>
        <p:nvPicPr>
          <p:cNvPr descr="Google Shape;243;p4" id="277" name="Google Shape;277;p4"/>
          <p:cNvPicPr preferRelativeResize="0"/>
          <p:nvPr/>
        </p:nvPicPr>
        <p:blipFill rotWithShape="1">
          <a:blip r:embed="rId3">
            <a:alphaModFix/>
          </a:blip>
          <a:srcRect b="0" l="0" r="0" t="0"/>
          <a:stretch/>
        </p:blipFill>
        <p:spPr>
          <a:xfrm>
            <a:off x="544599" y="152400"/>
            <a:ext cx="4847201" cy="655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
          <p:cNvSpPr txBox="1"/>
          <p:nvPr>
            <p:ph idx="1" type="body"/>
          </p:nvPr>
        </p:nvSpPr>
        <p:spPr>
          <a:xfrm>
            <a:off x="1286722" y="183146"/>
            <a:ext cx="11222616" cy="713815"/>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74659A"/>
              </a:buClr>
              <a:buSzPts val="2400"/>
              <a:buFont typeface="Calibri"/>
              <a:buNone/>
            </a:pPr>
            <a:r>
              <a:rPr lang="en-US" sz="2400"/>
              <a:t>Skills addressed</a:t>
            </a:r>
            <a:endParaRPr/>
          </a:p>
        </p:txBody>
      </p:sp>
      <p:sp>
        <p:nvSpPr>
          <p:cNvPr id="283" name="Google Shape;283;p5"/>
          <p:cNvSpPr txBox="1"/>
          <p:nvPr>
            <p:ph idx="2" type="body"/>
          </p:nvPr>
        </p:nvSpPr>
        <p:spPr>
          <a:xfrm>
            <a:off x="3669200" y="1612275"/>
            <a:ext cx="6457801" cy="5787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FFFFFF"/>
              </a:buClr>
              <a:buSzPts val="1200"/>
              <a:buFont typeface="Calibri"/>
              <a:buNone/>
            </a:pPr>
            <a:r>
              <a:rPr b="1" lang="en-US" sz="1200">
                <a:solidFill>
                  <a:srgbClr val="FFFFFF"/>
                </a:solidFill>
                <a:latin typeface="Calibri"/>
                <a:ea typeface="Calibri"/>
                <a:cs typeface="Calibri"/>
                <a:sym typeface="Calibri"/>
              </a:rPr>
              <a:t>Active Listening Skills</a:t>
            </a:r>
            <a:endParaRPr/>
          </a:p>
        </p:txBody>
      </p:sp>
      <p:sp>
        <p:nvSpPr>
          <p:cNvPr id="284" name="Google Shape;284;p5"/>
          <p:cNvSpPr txBox="1"/>
          <p:nvPr>
            <p:ph idx="3" type="body"/>
          </p:nvPr>
        </p:nvSpPr>
        <p:spPr>
          <a:xfrm>
            <a:off x="1573306" y="1424480"/>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01</a:t>
            </a:r>
            <a:endParaRPr/>
          </a:p>
        </p:txBody>
      </p:sp>
      <p:sp>
        <p:nvSpPr>
          <p:cNvPr id="285" name="Google Shape;285;p5"/>
          <p:cNvSpPr txBox="1"/>
          <p:nvPr>
            <p:ph idx="5" type="body"/>
          </p:nvPr>
        </p:nvSpPr>
        <p:spPr>
          <a:xfrm>
            <a:off x="1557284" y="2398563"/>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02</a:t>
            </a:r>
            <a:endParaRPr/>
          </a:p>
        </p:txBody>
      </p:sp>
      <p:sp>
        <p:nvSpPr>
          <p:cNvPr id="286" name="Google Shape;286;p5"/>
          <p:cNvSpPr txBox="1"/>
          <p:nvPr>
            <p:ph idx="7" type="body"/>
          </p:nvPr>
        </p:nvSpPr>
        <p:spPr>
          <a:xfrm>
            <a:off x="1578015" y="3450978"/>
            <a:ext cx="738347" cy="578809"/>
          </a:xfrm>
          <a:prstGeom prst="rect">
            <a:avLst/>
          </a:prstGeom>
          <a:noFill/>
          <a:ln>
            <a:noFill/>
          </a:ln>
        </p:spPr>
        <p:txBody>
          <a:bodyPr anchorCtr="0" anchor="ctr" bIns="45675" lIns="45675" spcFirstLastPara="1" rIns="45675" wrap="square" tIns="45675">
            <a:normAutofit/>
          </a:bodyPr>
          <a:lstStyle/>
          <a:p>
            <a:pPr indent="0" lvl="0" marL="0" rtl="0" algn="ctr">
              <a:lnSpc>
                <a:spcPct val="90000"/>
              </a:lnSpc>
              <a:spcBef>
                <a:spcPts val="0"/>
              </a:spcBef>
              <a:spcAft>
                <a:spcPts val="0"/>
              </a:spcAft>
              <a:buClr>
                <a:srgbClr val="FFFFFF"/>
              </a:buClr>
              <a:buSzPts val="3359"/>
              <a:buFont typeface="Calibri"/>
              <a:buNone/>
            </a:pPr>
            <a:r>
              <a:rPr b="1" lang="en-US" sz="3359">
                <a:solidFill>
                  <a:srgbClr val="FFFFFF"/>
                </a:solidFill>
                <a:latin typeface="Calibri"/>
                <a:ea typeface="Calibri"/>
                <a:cs typeface="Calibri"/>
                <a:sym typeface="Calibri"/>
              </a:rPr>
              <a:t>03</a:t>
            </a:r>
            <a:endParaRPr/>
          </a:p>
        </p:txBody>
      </p:sp>
      <p:sp>
        <p:nvSpPr>
          <p:cNvPr id="287" name="Google Shape;287;p5"/>
          <p:cNvSpPr txBox="1"/>
          <p:nvPr/>
        </p:nvSpPr>
        <p:spPr>
          <a:xfrm>
            <a:off x="3669200" y="2532175"/>
            <a:ext cx="6457801" cy="551235"/>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Emotional Regulation</a:t>
            </a:r>
            <a:endParaRPr b="1" i="0" sz="1200" u="none" cap="none" strike="noStrike">
              <a:solidFill>
                <a:srgbClr val="000000"/>
              </a:solidFill>
              <a:latin typeface="Calibri"/>
              <a:ea typeface="Calibri"/>
              <a:cs typeface="Calibri"/>
              <a:sym typeface="Calibri"/>
            </a:endParaRPr>
          </a:p>
        </p:txBody>
      </p:sp>
      <p:sp>
        <p:nvSpPr>
          <p:cNvPr id="288" name="Google Shape;288;p5"/>
          <p:cNvSpPr txBox="1"/>
          <p:nvPr/>
        </p:nvSpPr>
        <p:spPr>
          <a:xfrm>
            <a:off x="3669200" y="3595446"/>
            <a:ext cx="6457801" cy="55622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Validation- emotional expression</a:t>
            </a:r>
            <a:endParaRPr b="1" i="0" sz="1200" u="none" cap="none" strike="noStrike">
              <a:solidFill>
                <a:srgbClr val="000000"/>
              </a:solidFill>
              <a:latin typeface="Calibri"/>
              <a:ea typeface="Calibri"/>
              <a:cs typeface="Calibri"/>
              <a:sym typeface="Calibri"/>
            </a:endParaRPr>
          </a:p>
        </p:txBody>
      </p:sp>
      <p:sp>
        <p:nvSpPr>
          <p:cNvPr id="289" name="Google Shape;289;p5"/>
          <p:cNvSpPr txBox="1"/>
          <p:nvPr/>
        </p:nvSpPr>
        <p:spPr>
          <a:xfrm>
            <a:off x="3669200" y="4549473"/>
            <a:ext cx="6457801" cy="55622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Recognising Emotions</a:t>
            </a:r>
            <a:endParaRPr b="1" i="0" sz="1200" u="none" cap="none" strike="noStrike">
              <a:solidFill>
                <a:srgbClr val="000000"/>
              </a:solidFill>
              <a:latin typeface="Calibri"/>
              <a:ea typeface="Calibri"/>
              <a:cs typeface="Calibri"/>
              <a:sym typeface="Calibri"/>
            </a:endParaRPr>
          </a:p>
        </p:txBody>
      </p:sp>
      <p:sp>
        <p:nvSpPr>
          <p:cNvPr id="290" name="Google Shape;290;p5"/>
          <p:cNvSpPr txBox="1"/>
          <p:nvPr/>
        </p:nvSpPr>
        <p:spPr>
          <a:xfrm>
            <a:off x="3669200" y="5603599"/>
            <a:ext cx="6457801" cy="556221"/>
          </a:xfrm>
          <a:prstGeom prst="rect">
            <a:avLst/>
          </a:prstGeom>
          <a:noFill/>
          <a:ln>
            <a:noFill/>
          </a:ln>
        </p:spPr>
        <p:txBody>
          <a:bodyPr anchorCtr="0" anchor="t" bIns="45675" lIns="45675" spcFirstLastPara="1" rIns="45675" wrap="square" tIns="45675">
            <a:spAutoFit/>
          </a:bodyPr>
          <a:lstStyle/>
          <a:p>
            <a:pPr indent="0" lvl="0" marL="0" marR="0" rtl="0" algn="l">
              <a:lnSpc>
                <a:spcPct val="90000"/>
              </a:lnSpc>
              <a:spcBef>
                <a:spcPts val="0"/>
              </a:spcBef>
              <a:spcAft>
                <a:spcPts val="0"/>
              </a:spcAft>
              <a:buClr>
                <a:srgbClr val="FFFFFF"/>
              </a:buClr>
              <a:buSzPts val="1200"/>
              <a:buFont typeface="Calibri"/>
              <a:buNone/>
            </a:pPr>
            <a:r>
              <a:rPr b="1" i="0" lang="en-US" sz="1200" u="none" cap="none" strike="noStrike">
                <a:solidFill>
                  <a:srgbClr val="FFFFFF"/>
                </a:solidFill>
                <a:latin typeface="Calibri"/>
                <a:ea typeface="Calibri"/>
                <a:cs typeface="Calibri"/>
                <a:sym typeface="Calibri"/>
              </a:rPr>
              <a:t>Expressing yourself as a parent</a:t>
            </a:r>
            <a:endParaRPr b="1" i="0" sz="1200" u="none" cap="none" strike="noStrike">
              <a:solidFill>
                <a:srgbClr val="000000"/>
              </a:solidFill>
              <a:latin typeface="Calibri"/>
              <a:ea typeface="Calibri"/>
              <a:cs typeface="Calibri"/>
              <a:sym typeface="Calibri"/>
            </a:endParaRPr>
          </a:p>
        </p:txBody>
      </p:sp>
      <p:sp>
        <p:nvSpPr>
          <p:cNvPr id="291" name="Google Shape;291;p5"/>
          <p:cNvSpPr txBox="1"/>
          <p:nvPr/>
        </p:nvSpPr>
        <p:spPr>
          <a:xfrm>
            <a:off x="1562617" y="4424596"/>
            <a:ext cx="738348"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04</a:t>
            </a:r>
            <a:endParaRPr b="0" i="0" sz="1400" u="none" cap="none" strike="noStrike">
              <a:solidFill>
                <a:srgbClr val="000000"/>
              </a:solidFill>
              <a:latin typeface="Arial"/>
              <a:ea typeface="Arial"/>
              <a:cs typeface="Arial"/>
              <a:sym typeface="Arial"/>
            </a:endParaRPr>
          </a:p>
        </p:txBody>
      </p:sp>
      <p:sp>
        <p:nvSpPr>
          <p:cNvPr id="292" name="Google Shape;292;p5"/>
          <p:cNvSpPr txBox="1"/>
          <p:nvPr/>
        </p:nvSpPr>
        <p:spPr>
          <a:xfrm>
            <a:off x="1587646" y="5510201"/>
            <a:ext cx="738347" cy="688301"/>
          </a:xfrm>
          <a:prstGeom prst="rect">
            <a:avLst/>
          </a:prstGeom>
          <a:noFill/>
          <a:ln>
            <a:noFill/>
          </a:ln>
        </p:spPr>
        <p:txBody>
          <a:bodyPr anchorCtr="0" anchor="ctr" bIns="45675" lIns="45675" spcFirstLastPara="1" rIns="45675" wrap="square" tIns="45675">
            <a:spAutoFit/>
          </a:bodyPr>
          <a:lstStyle/>
          <a:p>
            <a:pPr indent="0" lvl="0" marL="0" marR="0" rtl="0" algn="ctr">
              <a:lnSpc>
                <a:spcPct val="90000"/>
              </a:lnSpc>
              <a:spcBef>
                <a:spcPts val="0"/>
              </a:spcBef>
              <a:spcAft>
                <a:spcPts val="0"/>
              </a:spcAft>
              <a:buClr>
                <a:srgbClr val="FFFFFF"/>
              </a:buClr>
              <a:buSzPts val="4000"/>
              <a:buFont typeface="Calibri"/>
              <a:buNone/>
            </a:pPr>
            <a:r>
              <a:rPr b="1" i="0" lang="en-US" sz="4000" u="none" cap="none" strike="noStrike">
                <a:solidFill>
                  <a:srgbClr val="FFFFFF"/>
                </a:solidFill>
                <a:latin typeface="Calibri"/>
                <a:ea typeface="Calibri"/>
                <a:cs typeface="Calibri"/>
                <a:sym typeface="Calibri"/>
              </a:rPr>
              <a:t>05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6"/>
          <p:cNvSpPr txBox="1"/>
          <p:nvPr>
            <p:ph idx="1" type="body"/>
          </p:nvPr>
        </p:nvSpPr>
        <p:spPr>
          <a:xfrm>
            <a:off x="313974" y="1649124"/>
            <a:ext cx="5301602" cy="38403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Developmental psychology helps to explain the significance of how parents express themselves in shaping a child's emotional, social, cognitive, and moral development. Parents who provide a supportive and nurturing environment through their expressions contribute positively to their child's overall development and well-being.</a:t>
            </a:r>
            <a:endParaRPr/>
          </a:p>
          <a:p>
            <a:pPr indent="0" lvl="0" marL="0" rtl="0" algn="just">
              <a:lnSpc>
                <a:spcPct val="90000"/>
              </a:lnSpc>
              <a:spcBef>
                <a:spcPts val="1000"/>
              </a:spcBef>
              <a:spcAft>
                <a:spcPts val="0"/>
              </a:spcAft>
              <a:buClr>
                <a:srgbClr val="FFFFFF"/>
              </a:buClr>
              <a:buSzPts val="1200"/>
              <a:buFont typeface="Calibri"/>
              <a:buNone/>
            </a:pPr>
            <a:r>
              <a:rPr lang="en-US" sz="1200"/>
              <a:t>In developmental psychology, there are several key concepts and theories that can provide valuable insights into how parents express themselves and the impact it has on their children.</a:t>
            </a:r>
            <a:endParaRPr/>
          </a:p>
          <a:p>
            <a:pPr indent="0" lvl="0" marL="0" rtl="0" algn="just">
              <a:lnSpc>
                <a:spcPct val="90000"/>
              </a:lnSpc>
              <a:spcBef>
                <a:spcPts val="1000"/>
              </a:spcBef>
              <a:spcAft>
                <a:spcPts val="0"/>
              </a:spcAft>
              <a:buClr>
                <a:srgbClr val="FFFFFF"/>
              </a:buClr>
              <a:buSzPts val="1200"/>
              <a:buFont typeface="Calibri"/>
              <a:buNone/>
            </a:pPr>
            <a:r>
              <a:t/>
            </a:r>
            <a:endParaRPr sz="1200"/>
          </a:p>
          <a:p>
            <a:pPr indent="0" lvl="0" marL="0" rtl="0" algn="just">
              <a:lnSpc>
                <a:spcPct val="90000"/>
              </a:lnSpc>
              <a:spcBef>
                <a:spcPts val="1000"/>
              </a:spcBef>
              <a:spcAft>
                <a:spcPts val="0"/>
              </a:spcAft>
              <a:buClr>
                <a:srgbClr val="FFFFFF"/>
              </a:buClr>
              <a:buSzPts val="1200"/>
              <a:buFont typeface="Calibri"/>
              <a:buNone/>
            </a:pPr>
            <a:r>
              <a:rPr lang="en-US" sz="1200"/>
              <a:t>Over the next few pages, we will take a brief look at the following three developmental psychology theories.: Attachment Theory, Parenting Styles and Emotional Regulation.</a:t>
            </a:r>
            <a:endParaRPr/>
          </a:p>
        </p:txBody>
      </p:sp>
      <p:sp>
        <p:nvSpPr>
          <p:cNvPr id="298" name="Google Shape;298;p6"/>
          <p:cNvSpPr txBox="1"/>
          <p:nvPr>
            <p:ph idx="3" type="body"/>
          </p:nvPr>
        </p:nvSpPr>
        <p:spPr>
          <a:xfrm>
            <a:off x="313974" y="439721"/>
            <a:ext cx="5644802" cy="672002"/>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B6E6"/>
              </a:buClr>
              <a:buSzPts val="2400"/>
              <a:buFont typeface="Calibri"/>
              <a:buNone/>
            </a:pPr>
            <a:r>
              <a:rPr b="1" lang="en-US" sz="2400">
                <a:solidFill>
                  <a:srgbClr val="00B6E6"/>
                </a:solidFill>
                <a:latin typeface="Calibri"/>
                <a:ea typeface="Calibri"/>
                <a:cs typeface="Calibri"/>
                <a:sym typeface="Calibri"/>
              </a:rPr>
              <a:t>Developmental Psychology</a:t>
            </a:r>
            <a:endParaRPr/>
          </a:p>
        </p:txBody>
      </p:sp>
      <p:pic>
        <p:nvPicPr>
          <p:cNvPr descr="Google Shape;265;p6" id="299" name="Google Shape;299;p6"/>
          <p:cNvPicPr preferRelativeResize="0"/>
          <p:nvPr/>
        </p:nvPicPr>
        <p:blipFill rotWithShape="1">
          <a:blip r:embed="rId3">
            <a:alphaModFix/>
          </a:blip>
          <a:srcRect b="0" l="0" r="0" t="0"/>
          <a:stretch/>
        </p:blipFill>
        <p:spPr>
          <a:xfrm>
            <a:off x="5767975" y="1264126"/>
            <a:ext cx="6271627" cy="3537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7"/>
          <p:cNvSpPr txBox="1"/>
          <p:nvPr>
            <p:ph idx="1" type="body"/>
          </p:nvPr>
        </p:nvSpPr>
        <p:spPr>
          <a:xfrm>
            <a:off x="585575" y="1208824"/>
            <a:ext cx="10808101" cy="5150401"/>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262626"/>
              </a:buClr>
              <a:buSzPts val="1200"/>
              <a:buFont typeface="Calibri"/>
              <a:buNone/>
            </a:pPr>
            <a:r>
              <a:rPr b="1" lang="en-US" sz="1200"/>
              <a:t>What is Attachment Theory?</a:t>
            </a:r>
            <a:endParaRPr/>
          </a:p>
          <a:p>
            <a:pPr indent="0" lvl="0" marL="0" rtl="0" algn="just">
              <a:lnSpc>
                <a:spcPct val="90000"/>
              </a:lnSpc>
              <a:spcBef>
                <a:spcPts val="1000"/>
              </a:spcBef>
              <a:spcAft>
                <a:spcPts val="0"/>
              </a:spcAft>
              <a:buClr>
                <a:srgbClr val="262626"/>
              </a:buClr>
              <a:buSzPts val="1200"/>
              <a:buFont typeface="Calibri"/>
              <a:buNone/>
            </a:pPr>
            <a:r>
              <a:rPr lang="en-US" sz="1200"/>
              <a:t>Attachment theory, a cornerstone of developmental psychology, examines the deep emotional bonds formed between parents and their children. This theory, developed by John Bowlby and further explored by Mary Ainsworth, underscores the profound impact of how parents express themselves on the attachment styles children develop. According to attachment theory, secure attachment is established when parents consistently and responsively express love, care, and support. When parents express themselves in ways that are emotionally available, sensitive to their child's needs, and consistently reliable, children tend to develop secure attachments.</a:t>
            </a:r>
            <a:endParaRPr/>
          </a:p>
          <a:p>
            <a:pPr indent="0" lvl="0" marL="0" rtl="0" algn="just">
              <a:lnSpc>
                <a:spcPct val="90000"/>
              </a:lnSpc>
              <a:spcBef>
                <a:spcPts val="1000"/>
              </a:spcBef>
              <a:spcAft>
                <a:spcPts val="0"/>
              </a:spcAft>
              <a:buClr>
                <a:srgbClr val="262626"/>
              </a:buClr>
              <a:buSzPts val="1200"/>
              <a:buFont typeface="Calibri"/>
              <a:buNone/>
            </a:pPr>
            <a:r>
              <a:rPr lang="en-US" sz="1200"/>
              <a:t>Children with secure attachments often exhibit higher self-esteem, better emotional regulation, and healthier interpersonal relationships later in life. On the other hand, inconsistent or neglectful expressions by parents can lead to anxious or avoidant attachment patterns in children, which may result in emotional difficulties and challenges in forming healthy relationships. Therefore, understanding how parents express themselves emotionally is pivotal in shaping the attachment bonds that underpin a child's emotional development.</a:t>
            </a:r>
            <a:endParaRPr/>
          </a:p>
          <a:p>
            <a:pPr indent="0" lvl="0" marL="0" rtl="0" algn="l">
              <a:lnSpc>
                <a:spcPct val="90000"/>
              </a:lnSpc>
              <a:spcBef>
                <a:spcPts val="0"/>
              </a:spcBef>
              <a:spcAft>
                <a:spcPts val="0"/>
              </a:spcAft>
              <a:buClr>
                <a:srgbClr val="262626"/>
              </a:buClr>
              <a:buSzPts val="2400"/>
              <a:buFont typeface="Calibri"/>
              <a:buNone/>
            </a:pPr>
            <a:r>
              <a:t/>
            </a:r>
            <a:endParaRPr b="1">
              <a:solidFill>
                <a:srgbClr val="009AC1"/>
              </a:solidFill>
            </a:endParaRPr>
          </a:p>
          <a:p>
            <a:pPr indent="0" lvl="0" marL="0" rtl="0" algn="l">
              <a:lnSpc>
                <a:spcPct val="90000"/>
              </a:lnSpc>
              <a:spcBef>
                <a:spcPts val="0"/>
              </a:spcBef>
              <a:spcAft>
                <a:spcPts val="0"/>
              </a:spcAft>
              <a:buClr>
                <a:srgbClr val="262626"/>
              </a:buClr>
              <a:buSzPts val="2400"/>
              <a:buFont typeface="Calibri"/>
              <a:buNone/>
            </a:pPr>
            <a:r>
              <a:t/>
            </a:r>
            <a:endParaRPr b="1">
              <a:solidFill>
                <a:srgbClr val="009AC1"/>
              </a:solidFill>
            </a:endParaRPr>
          </a:p>
          <a:p>
            <a:pPr indent="0" lvl="0" marL="0" rtl="0" algn="just">
              <a:lnSpc>
                <a:spcPct val="90000"/>
              </a:lnSpc>
              <a:spcBef>
                <a:spcPts val="0"/>
              </a:spcBef>
              <a:spcAft>
                <a:spcPts val="0"/>
              </a:spcAft>
              <a:buClr>
                <a:srgbClr val="262626"/>
              </a:buClr>
              <a:buSzPts val="1200"/>
              <a:buFont typeface="Calibri"/>
              <a:buNone/>
            </a:pPr>
            <a:r>
              <a:rPr b="1" lang="en-US" sz="1200"/>
              <a:t>What is Social Learning Theory?</a:t>
            </a:r>
            <a:endParaRPr/>
          </a:p>
          <a:p>
            <a:pPr indent="0" lvl="0" marL="0" rtl="0" algn="just">
              <a:lnSpc>
                <a:spcPct val="90000"/>
              </a:lnSpc>
              <a:spcBef>
                <a:spcPts val="1000"/>
              </a:spcBef>
              <a:spcAft>
                <a:spcPts val="0"/>
              </a:spcAft>
              <a:buClr>
                <a:srgbClr val="262626"/>
              </a:buClr>
              <a:buSzPts val="1200"/>
              <a:buFont typeface="Calibri"/>
              <a:buNone/>
            </a:pPr>
            <a:r>
              <a:rPr lang="en-US" sz="1200"/>
              <a:t>Albert Bandura's Social Learning Theory provides further insights into the dynamics of how children learn and develop through observing and modeling the behaviors of their parents and caregivers. In the context of how parents express themselves, this theory suggests that children acquire their communication styles, emotional regulation strategies, and problem-solving approaches by observing their parents' interactions. Parents who express themselves positively, engage in healthy conflict resolution, and demonstrate effective communication skills serve as powerful role models for their children.</a:t>
            </a:r>
            <a:endParaRPr/>
          </a:p>
          <a:p>
            <a:pPr indent="0" lvl="0" marL="0" rtl="0" algn="just">
              <a:lnSpc>
                <a:spcPct val="90000"/>
              </a:lnSpc>
              <a:spcBef>
                <a:spcPts val="1000"/>
              </a:spcBef>
              <a:spcAft>
                <a:spcPts val="0"/>
              </a:spcAft>
              <a:buClr>
                <a:srgbClr val="262626"/>
              </a:buClr>
              <a:buSzPts val="1200"/>
              <a:buFont typeface="Calibri"/>
              <a:buNone/>
            </a:pPr>
            <a:r>
              <a:rPr lang="en-US" sz="1200"/>
              <a:t>Moreover, Social Learning Theory underscores the importance of reinforcement and punishment in shaping behaviors. When parents express themselves with kindness, empathy, and effective communication, children are more likely to model those behaviors. Conversely, negative expressions, such as harsh criticism or anger, can also be learned and imitated. Therefore, parents who are mindful of how they express themselves contribute significantly to their children's social and emotional development by providing them with positive models of communication and behavior.</a:t>
            </a:r>
            <a:endParaRPr/>
          </a:p>
        </p:txBody>
      </p:sp>
      <p:sp>
        <p:nvSpPr>
          <p:cNvPr id="305" name="Google Shape;305;p7"/>
          <p:cNvSpPr txBox="1"/>
          <p:nvPr>
            <p:ph idx="2" type="body"/>
          </p:nvPr>
        </p:nvSpPr>
        <p:spPr>
          <a:xfrm>
            <a:off x="585575" y="595075"/>
            <a:ext cx="10808101" cy="4404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lang="en-US" sz="2400">
                <a:solidFill>
                  <a:srgbClr val="009AC1"/>
                </a:solidFill>
                <a:latin typeface="Calibri"/>
                <a:ea typeface="Calibri"/>
                <a:cs typeface="Calibri"/>
                <a:sym typeface="Calibri"/>
              </a:rPr>
              <a:t>Theoretical Knowledge: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8"/>
          <p:cNvSpPr txBox="1"/>
          <p:nvPr>
            <p:ph idx="1" type="body"/>
          </p:nvPr>
        </p:nvSpPr>
        <p:spPr>
          <a:xfrm>
            <a:off x="798375" y="1982698"/>
            <a:ext cx="10595400" cy="34317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262626"/>
              </a:buClr>
              <a:buSzPts val="1200"/>
              <a:buFont typeface="Calibri"/>
              <a:buNone/>
            </a:pPr>
            <a:r>
              <a:rPr b="1" lang="en-US" sz="1200"/>
              <a:t>What is Emotional Regulation?</a:t>
            </a:r>
            <a:endParaRPr/>
          </a:p>
          <a:p>
            <a:pPr indent="0" lvl="0" marL="0" rtl="0" algn="just">
              <a:lnSpc>
                <a:spcPct val="90000"/>
              </a:lnSpc>
              <a:spcBef>
                <a:spcPts val="1000"/>
              </a:spcBef>
              <a:spcAft>
                <a:spcPts val="0"/>
              </a:spcAft>
              <a:buClr>
                <a:srgbClr val="262626"/>
              </a:buClr>
              <a:buSzPts val="1200"/>
              <a:buFont typeface="Calibri"/>
              <a:buNone/>
            </a:pPr>
            <a:r>
              <a:rPr lang="en-US" sz="1200"/>
              <a:t>Emotional regulation, a vital aspect of child development, is deeply intertwined with how parents express themselves emotionally. Parents who demonstrate healthy emotional regulation techniques, such as recognising and labeling their emotions, coping with stress in constructive ways, and expressing themselves appropriately, offer invaluable lessons to their children. Children observe and internalize these behaviors, learning how to manage their own emotions in the process.</a:t>
            </a:r>
            <a:endParaRPr/>
          </a:p>
          <a:p>
            <a:pPr indent="0" lvl="0" marL="0" rtl="0" algn="just">
              <a:lnSpc>
                <a:spcPct val="90000"/>
              </a:lnSpc>
              <a:spcBef>
                <a:spcPts val="1000"/>
              </a:spcBef>
              <a:spcAft>
                <a:spcPts val="0"/>
              </a:spcAft>
              <a:buClr>
                <a:srgbClr val="262626"/>
              </a:buClr>
              <a:buSzPts val="1200"/>
              <a:buFont typeface="Calibri"/>
              <a:buNone/>
            </a:pPr>
            <a:r>
              <a:rPr lang="en-US" sz="1200"/>
              <a:t>When parents express themselves with emotional intelligence and regulation, they create a safe environment where children feel comfortable discussing their own feelings and seeking guidance on how to navigate them. On the contrary, parents who struggle with emotional regulation may unintentionally model maladaptive responses, potentially leading to difficulties in managing emotions for their children. Therefore, nurturing emotional regulation skills and mindful expression is integral to fostering emotional well-being and resilience in children as they grow and develop.</a:t>
            </a:r>
            <a:endParaRPr/>
          </a:p>
        </p:txBody>
      </p:sp>
      <p:sp>
        <p:nvSpPr>
          <p:cNvPr id="311" name="Google Shape;311;p8"/>
          <p:cNvSpPr txBox="1"/>
          <p:nvPr>
            <p:ph idx="2" type="body"/>
          </p:nvPr>
        </p:nvSpPr>
        <p:spPr>
          <a:xfrm>
            <a:off x="798375" y="1008701"/>
            <a:ext cx="10595400" cy="556501"/>
          </a:xfrm>
          <a:prstGeom prst="rect">
            <a:avLst/>
          </a:prstGeom>
          <a:noFill/>
          <a:ln>
            <a:noFill/>
          </a:ln>
        </p:spPr>
        <p:txBody>
          <a:bodyPr anchorCtr="0" anchor="t" bIns="45675" lIns="45675" spcFirstLastPara="1" rIns="45675" wrap="square" tIns="45675">
            <a:normAutofit/>
          </a:bodyPr>
          <a:lstStyle/>
          <a:p>
            <a:pPr indent="0" lvl="0" marL="0" rtl="0" algn="l">
              <a:lnSpc>
                <a:spcPct val="90000"/>
              </a:lnSpc>
              <a:spcBef>
                <a:spcPts val="0"/>
              </a:spcBef>
              <a:spcAft>
                <a:spcPts val="0"/>
              </a:spcAft>
              <a:buClr>
                <a:srgbClr val="009AC1"/>
              </a:buClr>
              <a:buSzPts val="2400"/>
              <a:buFont typeface="Calibri"/>
              <a:buNone/>
            </a:pPr>
            <a:r>
              <a:rPr b="1" lang="en-US" sz="2400">
                <a:solidFill>
                  <a:srgbClr val="009AC1"/>
                </a:solidFill>
                <a:latin typeface="Calibri"/>
                <a:ea typeface="Calibri"/>
                <a:cs typeface="Calibri"/>
                <a:sym typeface="Calibri"/>
              </a:rPr>
              <a:t>Theoretical Knowledge: Emotional regulation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grpSp>
        <p:nvGrpSpPr>
          <p:cNvPr id="316" name="Google Shape;316;p9"/>
          <p:cNvGrpSpPr/>
          <p:nvPr/>
        </p:nvGrpSpPr>
        <p:grpSpPr>
          <a:xfrm>
            <a:off x="5888000" y="439729"/>
            <a:ext cx="5660533" cy="6045739"/>
            <a:chOff x="-1" y="0"/>
            <a:chExt cx="5660532" cy="6045737"/>
          </a:xfrm>
        </p:grpSpPr>
        <p:sp>
          <p:nvSpPr>
            <p:cNvPr id="317" name="Google Shape;317;p9"/>
            <p:cNvSpPr/>
            <p:nvPr/>
          </p:nvSpPr>
          <p:spPr>
            <a:xfrm>
              <a:off x="0" y="0"/>
              <a:ext cx="5660531" cy="6045737"/>
            </a:xfrm>
            <a:prstGeom prst="rect">
              <a:avLst/>
            </a:pr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p:txBody>
        </p:sp>
        <p:pic>
          <p:nvPicPr>
            <p:cNvPr descr="image20.png" id="318" name="Google Shape;318;p9"/>
            <p:cNvPicPr preferRelativeResize="0"/>
            <p:nvPr/>
          </p:nvPicPr>
          <p:blipFill rotWithShape="1">
            <a:blip r:embed="rId3">
              <a:alphaModFix/>
            </a:blip>
            <a:srcRect b="0" l="18785" r="18785" t="0"/>
            <a:stretch/>
          </p:blipFill>
          <p:spPr>
            <a:xfrm>
              <a:off x="-1" y="0"/>
              <a:ext cx="5660532" cy="6045737"/>
            </a:xfrm>
            <a:prstGeom prst="rect">
              <a:avLst/>
            </a:prstGeom>
            <a:noFill/>
            <a:ln>
              <a:noFill/>
            </a:ln>
          </p:spPr>
        </p:pic>
      </p:grpSp>
      <p:sp>
        <p:nvSpPr>
          <p:cNvPr id="319" name="Google Shape;319;p9"/>
          <p:cNvSpPr txBox="1"/>
          <p:nvPr>
            <p:ph idx="1" type="body"/>
          </p:nvPr>
        </p:nvSpPr>
        <p:spPr>
          <a:xfrm>
            <a:off x="385600" y="1862600"/>
            <a:ext cx="4985100" cy="3755100"/>
          </a:xfrm>
          <a:prstGeom prst="rect">
            <a:avLst/>
          </a:prstGeom>
          <a:noFill/>
          <a:ln>
            <a:noFill/>
          </a:ln>
        </p:spPr>
        <p:txBody>
          <a:bodyPr anchorCtr="0" anchor="t" bIns="45675" lIns="45675" spcFirstLastPara="1" rIns="45675" wrap="square" tIns="45675">
            <a:normAutofit/>
          </a:bodyPr>
          <a:lstStyle/>
          <a:p>
            <a:pPr indent="0" lvl="0" marL="0" rtl="0" algn="just">
              <a:lnSpc>
                <a:spcPct val="90000"/>
              </a:lnSpc>
              <a:spcBef>
                <a:spcPts val="0"/>
              </a:spcBef>
              <a:spcAft>
                <a:spcPts val="0"/>
              </a:spcAft>
              <a:buClr>
                <a:srgbClr val="FFFFFF"/>
              </a:buClr>
              <a:buSzPts val="1200"/>
              <a:buFont typeface="Calibri"/>
              <a:buNone/>
            </a:pPr>
            <a:r>
              <a:rPr lang="en-US" sz="1200"/>
              <a:t>In the journey of parenthood, one of the most potent tools at your disposal is the art of active listening and validation. These skills go beyond merely hearing words – they involve genuinely comprehending your child's thoughts, emotions, and experiences.</a:t>
            </a:r>
            <a:endParaRPr/>
          </a:p>
          <a:p>
            <a:pPr indent="0" lvl="0" marL="0" rtl="0" algn="just">
              <a:lnSpc>
                <a:spcPct val="90000"/>
              </a:lnSpc>
              <a:spcBef>
                <a:spcPts val="1000"/>
              </a:spcBef>
              <a:spcAft>
                <a:spcPts val="0"/>
              </a:spcAft>
              <a:buClr>
                <a:srgbClr val="FFFFFF"/>
              </a:buClr>
              <a:buSzPts val="1200"/>
              <a:buFont typeface="Calibri"/>
              <a:buNone/>
            </a:pPr>
            <a:r>
              <a:rPr lang="en-US" sz="1200"/>
              <a:t>By mastering active listening and offering validation, you create a nurturing space that fosters trust, empathy, and a robust parent-child bond.</a:t>
            </a:r>
            <a:endParaRPr/>
          </a:p>
          <a:p>
            <a:pPr indent="0" lvl="0" marL="0" rtl="0" algn="just">
              <a:lnSpc>
                <a:spcPct val="90000"/>
              </a:lnSpc>
              <a:spcBef>
                <a:spcPts val="1000"/>
              </a:spcBef>
              <a:spcAft>
                <a:spcPts val="0"/>
              </a:spcAft>
              <a:buClr>
                <a:srgbClr val="FFFFFF"/>
              </a:buClr>
              <a:buSzPts val="1200"/>
              <a:buFont typeface="Calibri"/>
              <a:buNone/>
            </a:pPr>
            <a:r>
              <a:rPr lang="en-US" sz="1200"/>
              <a:t>Over the next few slides, we will take a closer look at the concepts of Active Listening, Validation: Acknowledging Emotions, Reflective Responses, and Creating a Safe Emotional Space. </a:t>
            </a:r>
            <a:endParaRPr/>
          </a:p>
        </p:txBody>
      </p:sp>
      <p:sp>
        <p:nvSpPr>
          <p:cNvPr id="320" name="Google Shape;320;p9"/>
          <p:cNvSpPr txBox="1"/>
          <p:nvPr>
            <p:ph idx="3" type="body"/>
          </p:nvPr>
        </p:nvSpPr>
        <p:spPr>
          <a:xfrm>
            <a:off x="225350" y="439724"/>
            <a:ext cx="5443800" cy="735602"/>
          </a:xfrm>
          <a:prstGeom prst="rect">
            <a:avLst/>
          </a:prstGeom>
          <a:noFill/>
          <a:ln>
            <a:noFill/>
          </a:ln>
        </p:spPr>
        <p:txBody>
          <a:bodyPr anchorCtr="0" anchor="t" bIns="45675" lIns="45675" spcFirstLastPara="1" rIns="45675" wrap="square" tIns="45675">
            <a:normAutofit lnSpcReduction="10000"/>
          </a:bodyPr>
          <a:lstStyle/>
          <a:p>
            <a:pPr indent="0" lvl="0" marL="0" rtl="0" algn="l">
              <a:lnSpc>
                <a:spcPct val="90000"/>
              </a:lnSpc>
              <a:spcBef>
                <a:spcPts val="0"/>
              </a:spcBef>
              <a:spcAft>
                <a:spcPts val="0"/>
              </a:spcAft>
              <a:buClr>
                <a:srgbClr val="00B6E6"/>
              </a:buClr>
              <a:buSzPts val="2376"/>
              <a:buFont typeface="Calibri"/>
              <a:buNone/>
            </a:pPr>
            <a:r>
              <a:rPr b="1" lang="en-US" sz="2376">
                <a:solidFill>
                  <a:srgbClr val="00B6E6"/>
                </a:solidFill>
                <a:latin typeface="Calibri"/>
                <a:ea typeface="Calibri"/>
                <a:cs typeface="Calibri"/>
                <a:sym typeface="Calibri"/>
              </a:rPr>
              <a:t>Technique: Active listening and validation as a parent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86D6E"/>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Laurence Cole</dc:creator>
</cp:coreProperties>
</file>