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iFu/CfuZRZJI1khbuy4phtJxpq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jp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type="title">
  <p:cSld name="TITLE">
    <p:spTree>
      <p:nvGrpSpPr>
        <p:cNvPr id="19" name="Shape 19"/>
        <p:cNvGrpSpPr/>
        <p:nvPr/>
      </p:nvGrpSpPr>
      <p:grpSpPr>
        <a:xfrm>
          <a:off x="0" y="0"/>
          <a:ext cx="0" cy="0"/>
          <a:chOff x="0" y="0"/>
          <a:chExt cx="0" cy="0"/>
        </a:xfrm>
      </p:grpSpPr>
      <p:sp>
        <p:nvSpPr>
          <p:cNvPr id="20" name="Google Shape;20;p18"/>
          <p:cNvSpPr/>
          <p:nvPr/>
        </p:nvSpPr>
        <p:spPr>
          <a:xfrm>
            <a:off x="-1" y="2727436"/>
            <a:ext cx="12172695" cy="3159780"/>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1" name="Google Shape;21;p18"/>
          <p:cNvSpPr txBox="1"/>
          <p:nvPr>
            <p:ph idx="1" type="body"/>
          </p:nvPr>
        </p:nvSpPr>
        <p:spPr>
          <a:xfrm>
            <a:off x="575886" y="3922845"/>
            <a:ext cx="3354127" cy="1008398"/>
          </a:xfrm>
          <a:prstGeom prst="rect">
            <a:avLst/>
          </a:prstGeom>
          <a:noFill/>
          <a:ln>
            <a:noFill/>
          </a:ln>
        </p:spPr>
        <p:txBody>
          <a:bodyPr anchorCtr="0" anchor="t" bIns="45675" lIns="45675" spcFirstLastPara="1" rIns="45675" wrap="square" tIns="45675">
            <a:normAutofit/>
          </a:bodyPr>
          <a:lstStyle>
            <a:lvl1pPr indent="-228600" lvl="0" marL="4572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1pPr>
            <a:lvl2pPr indent="-228600" lvl="1" marL="9144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2pPr>
            <a:lvl3pPr indent="-228600" lvl="2" marL="13716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3pPr>
            <a:lvl4pPr indent="-228600" lvl="3" marL="18288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4pPr>
            <a:lvl5pPr indent="-228600" lvl="4" marL="2286000" algn="l">
              <a:lnSpc>
                <a:spcPct val="98850"/>
              </a:lnSpc>
              <a:spcBef>
                <a:spcPts val="0"/>
              </a:spcBef>
              <a:spcAft>
                <a:spcPts val="0"/>
              </a:spcAft>
              <a:buClr>
                <a:srgbClr val="FFFFFF"/>
              </a:buClr>
              <a:buSzPts val="4000"/>
              <a:buFont typeface="Calibri"/>
              <a:buNone/>
              <a:defRPr sz="40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2" name="Google Shape;22;p18"/>
          <p:cNvSpPr txBox="1"/>
          <p:nvPr>
            <p:ph idx="2" type="body"/>
          </p:nvPr>
        </p:nvSpPr>
        <p:spPr>
          <a:xfrm>
            <a:off x="618011" y="3232382"/>
            <a:ext cx="3311990" cy="533189"/>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3" name="Google Shape;23;p18"/>
          <p:cNvSpPr/>
          <p:nvPr/>
        </p:nvSpPr>
        <p:spPr>
          <a:xfrm>
            <a:off x="12192000" y="153500"/>
            <a:ext cx="3690981" cy="7687733"/>
          </a:xfrm>
          <a:prstGeom prst="rect">
            <a:avLst/>
          </a:prstGeom>
          <a:solidFill>
            <a:srgbClr val="EBEBEB"/>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4" name="Google Shape;24;p18"/>
          <p:cNvSpPr/>
          <p:nvPr/>
        </p:nvSpPr>
        <p:spPr>
          <a:xfrm>
            <a:off x="6903718" y="5585902"/>
            <a:ext cx="5257379" cy="756632"/>
          </a:xfrm>
          <a:prstGeom prst="rect">
            <a:avLst/>
          </a:prstGeom>
          <a:solidFill>
            <a:srgbClr val="009AC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5" name="Google Shape;25;p18"/>
          <p:cNvSpPr txBox="1"/>
          <p:nvPr>
            <p:ph idx="3" type="body"/>
          </p:nvPr>
        </p:nvSpPr>
        <p:spPr>
          <a:xfrm>
            <a:off x="8345333" y="5611393"/>
            <a:ext cx="3195487" cy="73114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22;p18" id="26" name="Google Shape;26;p18"/>
          <p:cNvPicPr preferRelativeResize="0"/>
          <p:nvPr/>
        </p:nvPicPr>
        <p:blipFill rotWithShape="1">
          <a:blip r:embed="rId2">
            <a:alphaModFix amt="29000"/>
          </a:blip>
          <a:srcRect b="11452" l="67223" r="0" t="24638"/>
          <a:stretch/>
        </p:blipFill>
        <p:spPr>
          <a:xfrm>
            <a:off x="4285391" y="2624088"/>
            <a:ext cx="3127570" cy="3263128"/>
          </a:xfrm>
          <a:prstGeom prst="rect">
            <a:avLst/>
          </a:prstGeom>
          <a:noFill/>
          <a:ln>
            <a:noFill/>
          </a:ln>
        </p:spPr>
      </p:pic>
      <p:sp>
        <p:nvSpPr>
          <p:cNvPr id="27" name="Google Shape;27;p18"/>
          <p:cNvSpPr/>
          <p:nvPr>
            <p:ph idx="4" type="pic"/>
          </p:nvPr>
        </p:nvSpPr>
        <p:spPr>
          <a:xfrm>
            <a:off x="5718874" y="423474"/>
            <a:ext cx="5982508" cy="4551482"/>
          </a:xfrm>
          <a:prstGeom prst="rect">
            <a:avLst/>
          </a:prstGeom>
          <a:noFill/>
          <a:ln>
            <a:noFill/>
          </a:ln>
        </p:spPr>
      </p:sp>
      <p:pic>
        <p:nvPicPr>
          <p:cNvPr descr="Google Shape;24;p18" id="28" name="Google Shape;28;p18"/>
          <p:cNvPicPr preferRelativeResize="0"/>
          <p:nvPr/>
        </p:nvPicPr>
        <p:blipFill rotWithShape="1">
          <a:blip r:embed="rId2">
            <a:alphaModFix/>
          </a:blip>
          <a:srcRect b="0" l="0" r="0" t="0"/>
          <a:stretch/>
        </p:blipFill>
        <p:spPr>
          <a:xfrm>
            <a:off x="420344" y="249536"/>
            <a:ext cx="4437443" cy="2374552"/>
          </a:xfrm>
          <a:prstGeom prst="rect">
            <a:avLst/>
          </a:prstGeom>
          <a:noFill/>
          <a:ln>
            <a:noFill/>
          </a:ln>
        </p:spPr>
      </p:pic>
      <p:sp>
        <p:nvSpPr>
          <p:cNvPr id="29" name="Google Shape;29;p1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
        <p:nvSpPr>
          <p:cNvPr id="30" name="Google Shape;30;p18"/>
          <p:cNvSpPr txBox="1"/>
          <p:nvPr/>
        </p:nvSpPr>
        <p:spPr>
          <a:xfrm>
            <a:off x="3285105" y="5844933"/>
            <a:ext cx="3440815" cy="101566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510"/>
              </a:buClr>
              <a:buSzPts val="1000"/>
              <a:buFont typeface="Arial"/>
              <a:buNone/>
            </a:pPr>
            <a:r>
              <a:rPr b="0" i="0" lang="en-US" sz="10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000" u="none" cap="none" strike="noStrike">
              <a:solidFill>
                <a:schemeClr val="accent1"/>
              </a:solidFill>
              <a:latin typeface="Arial"/>
              <a:ea typeface="Arial"/>
              <a:cs typeface="Arial"/>
              <a:sym typeface="Arial"/>
            </a:endParaRPr>
          </a:p>
        </p:txBody>
      </p:sp>
      <p:pic>
        <p:nvPicPr>
          <p:cNvPr descr="Blue text on a white background&#10;&#10;Description automatically generated" id="31" name="Google Shape;31;p18"/>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pic>
        <p:nvPicPr>
          <p:cNvPr descr="Downloads - Creative Commons" id="32" name="Google Shape;32;p18"/>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showMasterSp="0">
  <p:cSld name="Overview/Content Slide">
    <p:spTree>
      <p:nvGrpSpPr>
        <p:cNvPr id="143" name="Shape 143"/>
        <p:cNvGrpSpPr/>
        <p:nvPr/>
      </p:nvGrpSpPr>
      <p:grpSpPr>
        <a:xfrm>
          <a:off x="0" y="0"/>
          <a:ext cx="0" cy="0"/>
          <a:chOff x="0" y="0"/>
          <a:chExt cx="0" cy="0"/>
        </a:xfrm>
      </p:grpSpPr>
      <p:sp>
        <p:nvSpPr>
          <p:cNvPr id="144" name="Google Shape;144;p27"/>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145" name="Google Shape;145;p27"/>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46" name="Google Shape;146;p27"/>
          <p:cNvSpPr txBox="1"/>
          <p:nvPr>
            <p:ph idx="1" type="body"/>
          </p:nvPr>
        </p:nvSpPr>
        <p:spPr>
          <a:xfrm>
            <a:off x="565672" y="2544495"/>
            <a:ext cx="700388" cy="689519"/>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1pPr>
            <a:lvl2pPr indent="-228600" lvl="1" marL="9144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2pPr>
            <a:lvl3pPr indent="-228600" lvl="2" marL="13716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3pPr>
            <a:lvl4pPr indent="-228600" lvl="3" marL="18288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4pPr>
            <a:lvl5pPr indent="-228600" lvl="4" marL="2286000" algn="ctr">
              <a:lnSpc>
                <a:spcPct val="90000"/>
              </a:lnSpc>
              <a:spcBef>
                <a:spcPts val="1000"/>
              </a:spcBef>
              <a:spcAft>
                <a:spcPts val="0"/>
              </a:spcAft>
              <a:buClr>
                <a:srgbClr val="009AC1"/>
              </a:buClr>
              <a:buSzPts val="3200"/>
              <a:buFont typeface="Calibri"/>
              <a:buNone/>
              <a:defRPr b="1" sz="3200">
                <a:solidFill>
                  <a:srgbClr val="009AC1"/>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47" name="Google Shape;147;p27"/>
          <p:cNvSpPr txBox="1"/>
          <p:nvPr>
            <p:ph idx="2" type="body"/>
          </p:nvPr>
        </p:nvSpPr>
        <p:spPr>
          <a:xfrm>
            <a:off x="1400969" y="2544495"/>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48" name="Google Shape;148;p27"/>
          <p:cNvSpPr txBox="1"/>
          <p:nvPr>
            <p:ph idx="3" type="body"/>
          </p:nvPr>
        </p:nvSpPr>
        <p:spPr>
          <a:xfrm>
            <a:off x="565672" y="3256284"/>
            <a:ext cx="700388" cy="68951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49" name="Google Shape;149;p27"/>
          <p:cNvSpPr txBox="1"/>
          <p:nvPr>
            <p:ph idx="4" type="body"/>
          </p:nvPr>
        </p:nvSpPr>
        <p:spPr>
          <a:xfrm>
            <a:off x="1400969" y="3256284"/>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0" name="Google Shape;150;p27"/>
          <p:cNvSpPr txBox="1"/>
          <p:nvPr>
            <p:ph idx="5" type="body"/>
          </p:nvPr>
        </p:nvSpPr>
        <p:spPr>
          <a:xfrm>
            <a:off x="565672" y="3968072"/>
            <a:ext cx="700388" cy="68951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1" name="Google Shape;151;p27"/>
          <p:cNvSpPr txBox="1"/>
          <p:nvPr>
            <p:ph idx="6" type="body"/>
          </p:nvPr>
        </p:nvSpPr>
        <p:spPr>
          <a:xfrm>
            <a:off x="1400969" y="3968072"/>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2" name="Google Shape;152;p27"/>
          <p:cNvSpPr txBox="1"/>
          <p:nvPr>
            <p:ph idx="7" type="body"/>
          </p:nvPr>
        </p:nvSpPr>
        <p:spPr>
          <a:xfrm>
            <a:off x="565672" y="4679863"/>
            <a:ext cx="700388" cy="68951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3" name="Google Shape;153;p27"/>
          <p:cNvSpPr txBox="1"/>
          <p:nvPr>
            <p:ph idx="8" type="body"/>
          </p:nvPr>
        </p:nvSpPr>
        <p:spPr>
          <a:xfrm>
            <a:off x="1400969" y="4679863"/>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4" name="Google Shape;154;p27"/>
          <p:cNvSpPr txBox="1"/>
          <p:nvPr>
            <p:ph idx="9" type="body"/>
          </p:nvPr>
        </p:nvSpPr>
        <p:spPr>
          <a:xfrm>
            <a:off x="565672" y="5374716"/>
            <a:ext cx="700388" cy="68951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5" name="Google Shape;155;p27"/>
          <p:cNvSpPr txBox="1"/>
          <p:nvPr>
            <p:ph idx="13" type="body"/>
          </p:nvPr>
        </p:nvSpPr>
        <p:spPr>
          <a:xfrm>
            <a:off x="1400969" y="5374716"/>
            <a:ext cx="6874662" cy="68952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56" name="Google Shape;156;p27"/>
          <p:cNvSpPr txBox="1"/>
          <p:nvPr/>
        </p:nvSpPr>
        <p:spPr>
          <a:xfrm>
            <a:off x="8947681" y="2543260"/>
            <a:ext cx="2531289" cy="1348701"/>
          </a:xfrm>
          <a:prstGeom prst="rect">
            <a:avLst/>
          </a:prstGeom>
          <a:noFill/>
          <a:ln>
            <a:noFill/>
          </a:ln>
        </p:spPr>
        <p:txBody>
          <a:bodyPr anchorCtr="0" anchor="t" bIns="45675" lIns="45675" spcFirstLastPara="1" rIns="45675" wrap="square" tIns="45675">
            <a:spAutoFit/>
          </a:bodyPr>
          <a:lstStyle/>
          <a:p>
            <a:pPr indent="0" lvl="0" marL="0" marR="0" rtl="0" algn="just">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a:p>
        </p:txBody>
      </p:sp>
      <p:sp>
        <p:nvSpPr>
          <p:cNvPr id="157" name="Google Shape;157;p27"/>
          <p:cNvSpPr/>
          <p:nvPr/>
        </p:nvSpPr>
        <p:spPr>
          <a:xfrm rot="10800000">
            <a:off x="12799" y="5622"/>
            <a:ext cx="12189954" cy="1762218"/>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58" name="Google Shape;158;p27"/>
          <p:cNvSpPr txBox="1"/>
          <p:nvPr>
            <p:ph idx="14" type="body"/>
          </p:nvPr>
        </p:nvSpPr>
        <p:spPr>
          <a:xfrm>
            <a:off x="565672" y="659661"/>
            <a:ext cx="5041925" cy="720754"/>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39;p27" id="159" name="Google Shape;159;p27"/>
          <p:cNvPicPr preferRelativeResize="0"/>
          <p:nvPr/>
        </p:nvPicPr>
        <p:blipFill rotWithShape="1">
          <a:blip r:embed="rId2">
            <a:alphaModFix amt="29000"/>
          </a:blip>
          <a:srcRect b="30920" l="65274" r="1949" t="34454"/>
          <a:stretch/>
        </p:blipFill>
        <p:spPr>
          <a:xfrm>
            <a:off x="7847425" y="0"/>
            <a:ext cx="3127570" cy="1767839"/>
          </a:xfrm>
          <a:prstGeom prst="rect">
            <a:avLst/>
          </a:prstGeom>
          <a:noFill/>
          <a:ln>
            <a:noFill/>
          </a:ln>
        </p:spPr>
      </p:pic>
      <p:sp>
        <p:nvSpPr>
          <p:cNvPr id="160" name="Google Shape;160;p27"/>
          <p:cNvSpPr/>
          <p:nvPr/>
        </p:nvSpPr>
        <p:spPr>
          <a:xfrm rot="5400000">
            <a:off x="1331469" y="926545"/>
            <a:ext cx="108004" cy="1685649"/>
          </a:xfrm>
          <a:prstGeom prst="rect">
            <a:avLst/>
          </a:prstGeom>
          <a:solidFill>
            <a:srgbClr val="009AC1"/>
          </a:solidFill>
          <a:ln cap="flat" cmpd="sng" w="9525">
            <a:solidFill>
              <a:srgbClr val="009AC1"/>
            </a:solidFill>
            <a:prstDash val="solid"/>
            <a:miter lim="8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61" name="Google Shape;161;p27"/>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showMasterSp="0">
  <p:cSld name="Quote Slide">
    <p:spTree>
      <p:nvGrpSpPr>
        <p:cNvPr id="162" name="Shape 162"/>
        <p:cNvGrpSpPr/>
        <p:nvPr/>
      </p:nvGrpSpPr>
      <p:grpSpPr>
        <a:xfrm>
          <a:off x="0" y="0"/>
          <a:ext cx="0" cy="0"/>
          <a:chOff x="0" y="0"/>
          <a:chExt cx="0" cy="0"/>
        </a:xfrm>
      </p:grpSpPr>
      <p:sp>
        <p:nvSpPr>
          <p:cNvPr id="163" name="Google Shape;163;p28"/>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164" name="Google Shape;164;p28"/>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65" name="Google Shape;165;p28"/>
          <p:cNvSpPr/>
          <p:nvPr/>
        </p:nvSpPr>
        <p:spPr>
          <a:xfrm>
            <a:off x="4884043" y="0"/>
            <a:ext cx="6417743"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66" name="Google Shape;166;p28"/>
          <p:cNvSpPr txBox="1"/>
          <p:nvPr>
            <p:ph idx="1" type="body"/>
          </p:nvPr>
        </p:nvSpPr>
        <p:spPr>
          <a:xfrm>
            <a:off x="6096001" y="593578"/>
            <a:ext cx="4724401" cy="5604023"/>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latin typeface="Calibri"/>
                <a:ea typeface="Calibri"/>
                <a:cs typeface="Calibri"/>
                <a:sym typeface="Calibri"/>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44;p28" id="167" name="Google Shape;167;p28"/>
          <p:cNvPicPr preferRelativeResize="0"/>
          <p:nvPr/>
        </p:nvPicPr>
        <p:blipFill rotWithShape="1">
          <a:blip r:embed="rId2">
            <a:alphaModFix amt="29000"/>
          </a:blip>
          <a:srcRect b="16283" l="70895" r="1946" t="1095"/>
          <a:stretch/>
        </p:blipFill>
        <p:spPr>
          <a:xfrm>
            <a:off x="4884044" y="2639355"/>
            <a:ext cx="2591269" cy="4218645"/>
          </a:xfrm>
          <a:prstGeom prst="rect">
            <a:avLst/>
          </a:prstGeom>
          <a:noFill/>
          <a:ln>
            <a:noFill/>
          </a:ln>
        </p:spPr>
      </p:pic>
      <p:sp>
        <p:nvSpPr>
          <p:cNvPr id="168" name="Google Shape;168;p28"/>
          <p:cNvSpPr/>
          <p:nvPr>
            <p:ph idx="2" type="pic"/>
          </p:nvPr>
        </p:nvSpPr>
        <p:spPr>
          <a:xfrm>
            <a:off x="414116" y="352414"/>
            <a:ext cx="5497413" cy="6099184"/>
          </a:xfrm>
          <a:prstGeom prst="rect">
            <a:avLst/>
          </a:prstGeom>
          <a:noFill/>
          <a:ln>
            <a:noFill/>
          </a:ln>
        </p:spPr>
      </p:sp>
      <p:sp>
        <p:nvSpPr>
          <p:cNvPr id="169" name="Google Shape;169;p2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70" name="Shape 170"/>
        <p:cNvGrpSpPr/>
        <p:nvPr/>
      </p:nvGrpSpPr>
      <p:grpSpPr>
        <a:xfrm>
          <a:off x="0" y="0"/>
          <a:ext cx="0" cy="0"/>
          <a:chOff x="0" y="0"/>
          <a:chExt cx="0" cy="0"/>
        </a:xfrm>
      </p:grpSpPr>
      <p:sp>
        <p:nvSpPr>
          <p:cNvPr id="171" name="Google Shape;171;p29"/>
          <p:cNvSpPr/>
          <p:nvPr/>
        </p:nvSpPr>
        <p:spPr>
          <a:xfrm>
            <a:off x="0" y="1352384"/>
            <a:ext cx="6096008" cy="4388021"/>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72" name="Google Shape;172;p29"/>
          <p:cNvSpPr/>
          <p:nvPr>
            <p:ph idx="2" type="pic"/>
          </p:nvPr>
        </p:nvSpPr>
        <p:spPr>
          <a:xfrm>
            <a:off x="0" y="0"/>
            <a:ext cx="12192000" cy="6858000"/>
          </a:xfrm>
          <a:prstGeom prst="rect">
            <a:avLst/>
          </a:prstGeom>
          <a:noFill/>
          <a:ln>
            <a:noFill/>
          </a:ln>
        </p:spPr>
      </p:sp>
      <p:pic>
        <p:nvPicPr>
          <p:cNvPr descr="Google Shape;149;p29" id="173" name="Google Shape;173;p29"/>
          <p:cNvPicPr preferRelativeResize="0"/>
          <p:nvPr/>
        </p:nvPicPr>
        <p:blipFill rotWithShape="1">
          <a:blip r:embed="rId2">
            <a:alphaModFix amt="29000"/>
          </a:blip>
          <a:srcRect b="16283" l="70895" r="1946" t="1095"/>
          <a:stretch/>
        </p:blipFill>
        <p:spPr>
          <a:xfrm>
            <a:off x="-1" y="1521756"/>
            <a:ext cx="2591270" cy="4218645"/>
          </a:xfrm>
          <a:prstGeom prst="rect">
            <a:avLst/>
          </a:prstGeom>
          <a:noFill/>
          <a:ln>
            <a:noFill/>
          </a:ln>
        </p:spPr>
      </p:pic>
      <p:sp>
        <p:nvSpPr>
          <p:cNvPr id="174" name="Google Shape;174;p29"/>
          <p:cNvSpPr txBox="1"/>
          <p:nvPr>
            <p:ph idx="1" type="body"/>
          </p:nvPr>
        </p:nvSpPr>
        <p:spPr>
          <a:xfrm>
            <a:off x="427670" y="1747125"/>
            <a:ext cx="5126464" cy="3565652"/>
          </a:xfrm>
          <a:prstGeom prst="rect">
            <a:avLst/>
          </a:prstGeom>
          <a:noFill/>
          <a:ln>
            <a:noFill/>
          </a:ln>
        </p:spPr>
        <p:txBody>
          <a:bodyPr anchorCtr="0" anchor="ctr" bIns="45675" lIns="45675" spcFirstLastPara="1" rIns="45675" wrap="square" tIns="45675">
            <a:normAutofit/>
          </a:bodyPr>
          <a:lstStyle>
            <a:lvl1pPr indent="-228600" lvl="0" marL="457200" algn="ctr">
              <a:lnSpc>
                <a:spcPct val="90000"/>
              </a:lnSpc>
              <a:spcBef>
                <a:spcPts val="1000"/>
              </a:spcBef>
              <a:spcAft>
                <a:spcPts val="0"/>
              </a:spcAft>
              <a:buClr>
                <a:srgbClr val="FFFFFF"/>
              </a:buClr>
              <a:buSzPts val="3000"/>
              <a:buFont typeface="Calibri"/>
              <a:buNone/>
              <a:defRPr i="1" sz="3000">
                <a:solidFill>
                  <a:srgbClr val="FFFFFF"/>
                </a:solidFill>
                <a:latin typeface="Calibri"/>
                <a:ea typeface="Calibri"/>
                <a:cs typeface="Calibri"/>
                <a:sym typeface="Calibri"/>
              </a:defRPr>
            </a:lvl1pPr>
            <a:lvl2pPr indent="-419100" lvl="1" marL="9144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2pPr>
            <a:lvl3pPr indent="-419100" lvl="2" marL="13716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3pPr>
            <a:lvl4pPr indent="-419100" lvl="3" marL="18288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4pPr>
            <a:lvl5pPr indent="-419100" lvl="4" marL="2286000" algn="ctr">
              <a:lnSpc>
                <a:spcPct val="90000"/>
              </a:lnSpc>
              <a:spcBef>
                <a:spcPts val="1000"/>
              </a:spcBef>
              <a:spcAft>
                <a:spcPts val="0"/>
              </a:spcAft>
              <a:buClr>
                <a:srgbClr val="FFFFFF"/>
              </a:buClr>
              <a:buSzPts val="3000"/>
              <a:buFont typeface="Calibri"/>
              <a:buChar char="•"/>
              <a:defRPr i="1" sz="30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75" name="Google Shape;175;p29"/>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showMasterSp="0">
  <p:cSld name="Text Slide 2">
    <p:spTree>
      <p:nvGrpSpPr>
        <p:cNvPr id="176" name="Shape 176"/>
        <p:cNvGrpSpPr/>
        <p:nvPr/>
      </p:nvGrpSpPr>
      <p:grpSpPr>
        <a:xfrm>
          <a:off x="0" y="0"/>
          <a:ext cx="0" cy="0"/>
          <a:chOff x="0" y="0"/>
          <a:chExt cx="0" cy="0"/>
        </a:xfrm>
      </p:grpSpPr>
      <p:sp>
        <p:nvSpPr>
          <p:cNvPr id="177" name="Google Shape;177;p30"/>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178" name="Google Shape;178;p30"/>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79" name="Google Shape;179;p30"/>
          <p:cNvSpPr txBox="1"/>
          <p:nvPr>
            <p:ph idx="1" type="body"/>
          </p:nvPr>
        </p:nvSpPr>
        <p:spPr>
          <a:xfrm>
            <a:off x="1553582" y="1623404"/>
            <a:ext cx="9778142" cy="4895929"/>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0" name="Google Shape;180;p30"/>
          <p:cNvSpPr txBox="1"/>
          <p:nvPr>
            <p:ph idx="2" type="body"/>
          </p:nvPr>
        </p:nvSpPr>
        <p:spPr>
          <a:xfrm>
            <a:off x="1503335" y="604433"/>
            <a:ext cx="9886399" cy="101897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1" name="Google Shape;181;p30"/>
          <p:cNvSpPr/>
          <p:nvPr/>
        </p:nvSpPr>
        <p:spPr>
          <a:xfrm>
            <a:off x="12192000" y="-287867"/>
            <a:ext cx="1185333" cy="7145867"/>
          </a:xfrm>
          <a:prstGeom prst="rect">
            <a:avLst/>
          </a:prstGeom>
          <a:solidFill>
            <a:srgbClr val="ECECE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82" name="Google Shape;182;p30"/>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83" name="Shape 183"/>
        <p:cNvGrpSpPr/>
        <p:nvPr/>
      </p:nvGrpSpPr>
      <p:grpSpPr>
        <a:xfrm>
          <a:off x="0" y="0"/>
          <a:ext cx="0" cy="0"/>
          <a:chOff x="0" y="0"/>
          <a:chExt cx="0" cy="0"/>
        </a:xfrm>
      </p:grpSpPr>
      <p:sp>
        <p:nvSpPr>
          <p:cNvPr id="184" name="Google Shape;184;p31"/>
          <p:cNvSpPr/>
          <p:nvPr/>
        </p:nvSpPr>
        <p:spPr>
          <a:xfrm>
            <a:off x="3776133" y="644598"/>
            <a:ext cx="8415878" cy="5509462"/>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85" name="Google Shape;185;p31"/>
          <p:cNvSpPr/>
          <p:nvPr/>
        </p:nvSpPr>
        <p:spPr>
          <a:xfrm>
            <a:off x="23805" y="9076427"/>
            <a:ext cx="7535870" cy="1615387"/>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86" name="Google Shape;186;p31"/>
          <p:cNvSpPr txBox="1"/>
          <p:nvPr>
            <p:ph idx="1" type="body"/>
          </p:nvPr>
        </p:nvSpPr>
        <p:spPr>
          <a:xfrm>
            <a:off x="5297322" y="2639355"/>
            <a:ext cx="6484269" cy="2253044"/>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4800"/>
              <a:buFont typeface="Calibri"/>
              <a:buNone/>
              <a:defRPr sz="4800">
                <a:solidFill>
                  <a:srgbClr val="FFFFFF"/>
                </a:solidFill>
                <a:latin typeface="Calibri"/>
                <a:ea typeface="Calibri"/>
                <a:cs typeface="Calibri"/>
                <a:sym typeface="Calibri"/>
              </a:defRPr>
            </a:lvl1pPr>
            <a:lvl2pPr indent="-533400" lvl="1" marL="9144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2pPr>
            <a:lvl3pPr indent="-533400" lvl="2" marL="13716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3pPr>
            <a:lvl4pPr indent="-533400" lvl="3" marL="18288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4pPr>
            <a:lvl5pPr indent="-533400" lvl="4" marL="2286000" algn="l">
              <a:lnSpc>
                <a:spcPct val="90000"/>
              </a:lnSpc>
              <a:spcBef>
                <a:spcPts val="1000"/>
              </a:spcBef>
              <a:spcAft>
                <a:spcPts val="0"/>
              </a:spcAft>
              <a:buClr>
                <a:srgbClr val="FFFFFF"/>
              </a:buClr>
              <a:buSzPts val="4800"/>
              <a:buFont typeface="Calibri"/>
              <a:buChar char="•"/>
              <a:defRPr sz="48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7" name="Google Shape;187;p31"/>
          <p:cNvSpPr txBox="1"/>
          <p:nvPr>
            <p:ph idx="2" type="body"/>
          </p:nvPr>
        </p:nvSpPr>
        <p:spPr>
          <a:xfrm>
            <a:off x="891654" y="1020927"/>
            <a:ext cx="2066907" cy="582222"/>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88" name="Google Shape;188;p31"/>
          <p:cNvSpPr/>
          <p:nvPr/>
        </p:nvSpPr>
        <p:spPr>
          <a:xfrm>
            <a:off x="-1" y="2892986"/>
            <a:ext cx="5040002" cy="72001"/>
          </a:xfrm>
          <a:custGeom>
            <a:rect b="b" l="l" r="r" t="t"/>
            <a:pathLst>
              <a:path extrusionOk="0" h="21600" w="21600">
                <a:moveTo>
                  <a:pt x="0" y="0"/>
                </a:moveTo>
                <a:lnTo>
                  <a:pt x="21600" y="0"/>
                </a:lnTo>
                <a:cubicBezTo>
                  <a:pt x="21600" y="7200"/>
                  <a:pt x="21600" y="14400"/>
                  <a:pt x="21600" y="21600"/>
                </a:cubicBezTo>
                <a:lnTo>
                  <a:pt x="0" y="21600"/>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161;p31" id="189" name="Google Shape;189;p31"/>
          <p:cNvPicPr preferRelativeResize="0"/>
          <p:nvPr/>
        </p:nvPicPr>
        <p:blipFill rotWithShape="1">
          <a:blip r:embed="rId2">
            <a:alphaModFix amt="29000"/>
          </a:blip>
          <a:srcRect b="20548" l="65356" r="5409" t="0"/>
          <a:stretch/>
        </p:blipFill>
        <p:spPr>
          <a:xfrm>
            <a:off x="9402416" y="2097299"/>
            <a:ext cx="2789583" cy="4056756"/>
          </a:xfrm>
          <a:prstGeom prst="rect">
            <a:avLst/>
          </a:prstGeom>
          <a:noFill/>
          <a:ln>
            <a:noFill/>
          </a:ln>
        </p:spPr>
      </p:pic>
      <p:sp>
        <p:nvSpPr>
          <p:cNvPr id="190" name="Google Shape;190;p3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showMasterSp="0">
  <p:cSld name="Laptop Slide">
    <p:spTree>
      <p:nvGrpSpPr>
        <p:cNvPr id="191" name="Shape 191"/>
        <p:cNvGrpSpPr/>
        <p:nvPr/>
      </p:nvGrpSpPr>
      <p:grpSpPr>
        <a:xfrm>
          <a:off x="0" y="0"/>
          <a:ext cx="0" cy="0"/>
          <a:chOff x="0" y="0"/>
          <a:chExt cx="0" cy="0"/>
        </a:xfrm>
      </p:grpSpPr>
      <p:sp>
        <p:nvSpPr>
          <p:cNvPr id="192" name="Google Shape;192;p32"/>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193" name="Google Shape;193;p32"/>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94" name="Google Shape;194;p32"/>
          <p:cNvSpPr/>
          <p:nvPr/>
        </p:nvSpPr>
        <p:spPr>
          <a:xfrm>
            <a:off x="3058634" y="1"/>
            <a:ext cx="8439109"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95" name="Google Shape;195;p32"/>
          <p:cNvSpPr txBox="1"/>
          <p:nvPr>
            <p:ph idx="1" type="body"/>
          </p:nvPr>
        </p:nvSpPr>
        <p:spPr>
          <a:xfrm>
            <a:off x="5943600" y="2076098"/>
            <a:ext cx="4867012" cy="3913188"/>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96" name="Google Shape;196;p32"/>
          <p:cNvSpPr txBox="1"/>
          <p:nvPr>
            <p:ph idx="2" type="body"/>
          </p:nvPr>
        </p:nvSpPr>
        <p:spPr>
          <a:xfrm>
            <a:off x="5943601" y="647038"/>
            <a:ext cx="4990999" cy="99265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66;p32" id="197" name="Google Shape;197;p32"/>
          <p:cNvPicPr preferRelativeResize="0"/>
          <p:nvPr/>
        </p:nvPicPr>
        <p:blipFill rotWithShape="1">
          <a:blip r:embed="rId2">
            <a:alphaModFix amt="29000"/>
          </a:blip>
          <a:srcRect b="20546" l="65356" r="0" t="0"/>
          <a:stretch/>
        </p:blipFill>
        <p:spPr>
          <a:xfrm>
            <a:off x="2993627" y="2801223"/>
            <a:ext cx="3305793" cy="4056777"/>
          </a:xfrm>
          <a:prstGeom prst="rect">
            <a:avLst/>
          </a:prstGeom>
          <a:noFill/>
          <a:ln>
            <a:noFill/>
          </a:ln>
        </p:spPr>
      </p:pic>
      <p:pic>
        <p:nvPicPr>
          <p:cNvPr descr="Google Shape;167;p32" id="198" name="Google Shape;198;p32"/>
          <p:cNvPicPr preferRelativeResize="0"/>
          <p:nvPr/>
        </p:nvPicPr>
        <p:blipFill rotWithShape="1">
          <a:blip r:embed="rId3">
            <a:alphaModFix/>
          </a:blip>
          <a:srcRect b="11083" l="0" r="29196" t="15976"/>
          <a:stretch/>
        </p:blipFill>
        <p:spPr>
          <a:xfrm flipH="1">
            <a:off x="-1" y="1333922"/>
            <a:ext cx="6704767" cy="5375658"/>
          </a:xfrm>
          <a:prstGeom prst="rect">
            <a:avLst/>
          </a:prstGeom>
          <a:noFill/>
          <a:ln>
            <a:noFill/>
          </a:ln>
        </p:spPr>
      </p:pic>
      <p:sp>
        <p:nvSpPr>
          <p:cNvPr id="199" name="Google Shape;199;p32"/>
          <p:cNvSpPr/>
          <p:nvPr>
            <p:ph idx="3" type="pic"/>
          </p:nvPr>
        </p:nvSpPr>
        <p:spPr>
          <a:xfrm>
            <a:off x="0" y="1561017"/>
            <a:ext cx="5130800" cy="3913189"/>
          </a:xfrm>
          <a:prstGeom prst="rect">
            <a:avLst/>
          </a:prstGeom>
          <a:noFill/>
          <a:ln>
            <a:noFill/>
          </a:ln>
        </p:spPr>
      </p:sp>
      <p:sp>
        <p:nvSpPr>
          <p:cNvPr id="200" name="Google Shape;200;p3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showMasterSp="0">
  <p:cSld name="Phone Slide">
    <p:spTree>
      <p:nvGrpSpPr>
        <p:cNvPr id="201" name="Shape 201"/>
        <p:cNvGrpSpPr/>
        <p:nvPr/>
      </p:nvGrpSpPr>
      <p:grpSpPr>
        <a:xfrm>
          <a:off x="0" y="0"/>
          <a:ext cx="0" cy="0"/>
          <a:chOff x="0" y="0"/>
          <a:chExt cx="0" cy="0"/>
        </a:xfrm>
      </p:grpSpPr>
      <p:sp>
        <p:nvSpPr>
          <p:cNvPr id="202" name="Google Shape;202;p33"/>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203" name="Google Shape;203;p33"/>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204" name="Google Shape;204;p33"/>
          <p:cNvSpPr/>
          <p:nvPr/>
        </p:nvSpPr>
        <p:spPr>
          <a:xfrm>
            <a:off x="0" y="882026"/>
            <a:ext cx="12192015" cy="143727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205" name="Google Shape;205;p33"/>
          <p:cNvSpPr txBox="1"/>
          <p:nvPr>
            <p:ph idx="1" type="body"/>
          </p:nvPr>
        </p:nvSpPr>
        <p:spPr>
          <a:xfrm>
            <a:off x="835670" y="2727701"/>
            <a:ext cx="7178176" cy="3311642"/>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206" name="Google Shape;206;p33"/>
          <p:cNvSpPr txBox="1"/>
          <p:nvPr>
            <p:ph idx="2" type="body"/>
          </p:nvPr>
        </p:nvSpPr>
        <p:spPr>
          <a:xfrm>
            <a:off x="835671" y="1104336"/>
            <a:ext cx="7178174" cy="103162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73;p33" id="207" name="Google Shape;207;p33"/>
          <p:cNvPicPr preferRelativeResize="0"/>
          <p:nvPr/>
        </p:nvPicPr>
        <p:blipFill rotWithShape="1">
          <a:blip r:embed="rId2">
            <a:alphaModFix/>
          </a:blip>
          <a:srcRect b="0" l="0" r="0" t="0"/>
          <a:stretch/>
        </p:blipFill>
        <p:spPr>
          <a:xfrm>
            <a:off x="7768849" y="226918"/>
            <a:ext cx="4094255" cy="6404165"/>
          </a:xfrm>
          <a:prstGeom prst="rect">
            <a:avLst/>
          </a:prstGeom>
          <a:noFill/>
          <a:ln>
            <a:noFill/>
          </a:ln>
        </p:spPr>
      </p:pic>
      <p:sp>
        <p:nvSpPr>
          <p:cNvPr id="208" name="Google Shape;208;p33"/>
          <p:cNvSpPr/>
          <p:nvPr>
            <p:ph idx="3" type="pic"/>
          </p:nvPr>
        </p:nvSpPr>
        <p:spPr>
          <a:xfrm>
            <a:off x="8583306" y="1246695"/>
            <a:ext cx="2444128" cy="4336989"/>
          </a:xfrm>
          <a:prstGeom prst="rect">
            <a:avLst/>
          </a:prstGeom>
          <a:noFill/>
          <a:ln>
            <a:noFill/>
          </a:ln>
        </p:spPr>
      </p:sp>
      <p:sp>
        <p:nvSpPr>
          <p:cNvPr id="209" name="Google Shape;209;p33"/>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showMasterSp="0" type="tx">
  <p:cSld name="TITLE_AND_BODY">
    <p:spTree>
      <p:nvGrpSpPr>
        <p:cNvPr id="33" name="Shape 33"/>
        <p:cNvGrpSpPr/>
        <p:nvPr/>
      </p:nvGrpSpPr>
      <p:grpSpPr>
        <a:xfrm>
          <a:off x="0" y="0"/>
          <a:ext cx="0" cy="0"/>
          <a:chOff x="0" y="0"/>
          <a:chExt cx="0" cy="0"/>
        </a:xfrm>
      </p:grpSpPr>
      <p:sp>
        <p:nvSpPr>
          <p:cNvPr id="34" name="Google Shape;34;p19"/>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35" name="Google Shape;35;p19"/>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36" name="Google Shape;36;p19"/>
          <p:cNvSpPr/>
          <p:nvPr/>
        </p:nvSpPr>
        <p:spPr>
          <a:xfrm>
            <a:off x="-110112" y="-777"/>
            <a:ext cx="4885863" cy="6858784"/>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7" name="Google Shape;37;p19"/>
          <p:cNvSpPr txBox="1"/>
          <p:nvPr>
            <p:ph idx="1" type="body"/>
          </p:nvPr>
        </p:nvSpPr>
        <p:spPr>
          <a:xfrm>
            <a:off x="4912293" y="846902"/>
            <a:ext cx="6562678" cy="339416"/>
          </a:xfrm>
          <a:prstGeom prst="rect">
            <a:avLst/>
          </a:prstGeom>
          <a:noFill/>
          <a:ln>
            <a:noFill/>
          </a:ln>
        </p:spPr>
        <p:txBody>
          <a:bodyPr anchorCtr="0" anchor="t" bIns="45675" lIns="45675" spcFirstLastPara="1" rIns="45675" wrap="square" tIns="45675">
            <a:normAutofit/>
          </a:bodyPr>
          <a:lstStyle>
            <a:lvl1pPr indent="-228600" lvl="0" marL="457200" algn="r">
              <a:lnSpc>
                <a:spcPct val="100000"/>
              </a:lnSpc>
              <a:spcBef>
                <a:spcPts val="1000"/>
              </a:spcBef>
              <a:spcAft>
                <a:spcPts val="0"/>
              </a:spcAft>
              <a:buClr>
                <a:srgbClr val="009AC1"/>
              </a:buClr>
              <a:buSzPts val="2400"/>
              <a:buFont typeface="Calibri"/>
              <a:buNone/>
              <a:defRPr b="1" sz="2400">
                <a:solidFill>
                  <a:srgbClr val="009AC1"/>
                </a:solidFill>
                <a:latin typeface="Calibri"/>
                <a:ea typeface="Calibri"/>
                <a:cs typeface="Calibri"/>
                <a:sym typeface="Calibri"/>
              </a:defRPr>
            </a:lvl1pPr>
            <a:lvl2pPr indent="-381000" lvl="1" marL="9144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2pPr>
            <a:lvl3pPr indent="-381000" lvl="2" marL="13716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3pPr>
            <a:lvl4pPr indent="-381000" lvl="3" marL="18288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4pPr>
            <a:lvl5pPr indent="-381000" lvl="4" marL="2286000" algn="r">
              <a:lnSpc>
                <a:spcPct val="100000"/>
              </a:lnSpc>
              <a:spcBef>
                <a:spcPts val="1000"/>
              </a:spcBef>
              <a:spcAft>
                <a:spcPts val="0"/>
              </a:spcAft>
              <a:buClr>
                <a:srgbClr val="009AC1"/>
              </a:buClr>
              <a:buSzPts val="2400"/>
              <a:buFont typeface="Calibri"/>
              <a:buChar char="•"/>
              <a:defRPr b="1" sz="2400">
                <a:solidFill>
                  <a:srgbClr val="009AC1"/>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p19"/>
          <p:cNvSpPr txBox="1"/>
          <p:nvPr>
            <p:ph idx="2" type="body"/>
          </p:nvPr>
        </p:nvSpPr>
        <p:spPr>
          <a:xfrm>
            <a:off x="4912293" y="1345616"/>
            <a:ext cx="6553236" cy="99938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p19"/>
          <p:cNvSpPr txBox="1"/>
          <p:nvPr>
            <p:ph idx="3" type="body"/>
          </p:nvPr>
        </p:nvSpPr>
        <p:spPr>
          <a:xfrm>
            <a:off x="3431554" y="986639"/>
            <a:ext cx="1096216" cy="955626"/>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0" name="Google Shape;40;p19"/>
          <p:cNvSpPr/>
          <p:nvPr>
            <p:ph idx="4" type="pic"/>
          </p:nvPr>
        </p:nvSpPr>
        <p:spPr>
          <a:xfrm>
            <a:off x="-126342" y="0"/>
            <a:ext cx="3669321" cy="6858000"/>
          </a:xfrm>
          <a:prstGeom prst="rect">
            <a:avLst/>
          </a:prstGeom>
          <a:noFill/>
          <a:ln>
            <a:noFill/>
          </a:ln>
        </p:spPr>
      </p:sp>
      <p:sp>
        <p:nvSpPr>
          <p:cNvPr id="41" name="Google Shape;41;p19"/>
          <p:cNvSpPr txBox="1"/>
          <p:nvPr>
            <p:ph idx="5" type="body"/>
          </p:nvPr>
        </p:nvSpPr>
        <p:spPr>
          <a:xfrm>
            <a:off x="4912292" y="2770035"/>
            <a:ext cx="6562677" cy="33941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2" name="Google Shape;42;p19"/>
          <p:cNvSpPr txBox="1"/>
          <p:nvPr>
            <p:ph idx="6" type="body"/>
          </p:nvPr>
        </p:nvSpPr>
        <p:spPr>
          <a:xfrm>
            <a:off x="4912293" y="3268748"/>
            <a:ext cx="6553235" cy="99938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3" name="Google Shape;43;p19"/>
          <p:cNvSpPr txBox="1"/>
          <p:nvPr>
            <p:ph idx="7" type="body"/>
          </p:nvPr>
        </p:nvSpPr>
        <p:spPr>
          <a:xfrm>
            <a:off x="3431554" y="2940768"/>
            <a:ext cx="1096216" cy="955626"/>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4" name="Google Shape;44;p19"/>
          <p:cNvSpPr txBox="1"/>
          <p:nvPr>
            <p:ph idx="8" type="body"/>
          </p:nvPr>
        </p:nvSpPr>
        <p:spPr>
          <a:xfrm>
            <a:off x="4927789" y="4633833"/>
            <a:ext cx="6562678" cy="339416"/>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19"/>
          <p:cNvSpPr txBox="1"/>
          <p:nvPr>
            <p:ph idx="9" type="body"/>
          </p:nvPr>
        </p:nvSpPr>
        <p:spPr>
          <a:xfrm>
            <a:off x="4927791" y="5132546"/>
            <a:ext cx="6553235" cy="99938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19"/>
          <p:cNvSpPr txBox="1"/>
          <p:nvPr>
            <p:ph idx="13" type="body"/>
          </p:nvPr>
        </p:nvSpPr>
        <p:spPr>
          <a:xfrm>
            <a:off x="3447052" y="4804566"/>
            <a:ext cx="1096215" cy="955626"/>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grpSp>
        <p:nvGrpSpPr>
          <p:cNvPr id="47" name="Google Shape;47;p19"/>
          <p:cNvGrpSpPr/>
          <p:nvPr/>
        </p:nvGrpSpPr>
        <p:grpSpPr>
          <a:xfrm>
            <a:off x="4054158" y="721803"/>
            <a:ext cx="7578910" cy="5461420"/>
            <a:chOff x="-1" y="0"/>
            <a:chExt cx="7578909" cy="5461418"/>
          </a:xfrm>
        </p:grpSpPr>
        <p:grpSp>
          <p:nvGrpSpPr>
            <p:cNvPr id="48" name="Google Shape;48;p19"/>
            <p:cNvGrpSpPr/>
            <p:nvPr/>
          </p:nvGrpSpPr>
          <p:grpSpPr>
            <a:xfrm>
              <a:off x="0" y="0"/>
              <a:ext cx="7547915" cy="1674488"/>
              <a:chOff x="-1" y="0"/>
              <a:chExt cx="7547913" cy="1674487"/>
            </a:xfrm>
          </p:grpSpPr>
          <p:cxnSp>
            <p:nvCxnSpPr>
              <p:cNvPr id="49" name="Google Shape;49;p19"/>
              <p:cNvCxnSpPr/>
              <p:nvPr/>
            </p:nvCxnSpPr>
            <p:spPr>
              <a:xfrm>
                <a:off x="7547911" y="15065"/>
                <a:ext cx="1" cy="1659422"/>
              </a:xfrm>
              <a:prstGeom prst="straightConnector1">
                <a:avLst/>
              </a:prstGeom>
              <a:noFill/>
              <a:ln cap="flat" cmpd="sng" w="28575">
                <a:solidFill>
                  <a:srgbClr val="009AC1"/>
                </a:solidFill>
                <a:prstDash val="solid"/>
                <a:miter lim="800000"/>
                <a:headEnd len="sm" w="sm" type="none"/>
                <a:tailEnd len="sm" w="sm" type="none"/>
              </a:ln>
            </p:spPr>
          </p:cxnSp>
          <p:cxnSp>
            <p:nvCxnSpPr>
              <p:cNvPr id="50" name="Google Shape;50;p19"/>
              <p:cNvCxnSpPr/>
              <p:nvPr/>
            </p:nvCxnSpPr>
            <p:spPr>
              <a:xfrm>
                <a:off x="-1" y="10669"/>
                <a:ext cx="7547912" cy="1"/>
              </a:xfrm>
              <a:prstGeom prst="straightConnector1">
                <a:avLst/>
              </a:prstGeom>
              <a:noFill/>
              <a:ln cap="flat" cmpd="sng" w="28575">
                <a:solidFill>
                  <a:srgbClr val="009AC1"/>
                </a:solidFill>
                <a:prstDash val="solid"/>
                <a:miter lim="800000"/>
                <a:headEnd len="sm" w="sm" type="none"/>
                <a:tailEnd len="sm" w="sm" type="none"/>
              </a:ln>
            </p:spPr>
          </p:cxnSp>
          <p:cxnSp>
            <p:nvCxnSpPr>
              <p:cNvPr id="51" name="Google Shape;51;p19"/>
              <p:cNvCxnSpPr/>
              <p:nvPr/>
            </p:nvCxnSpPr>
            <p:spPr>
              <a:xfrm flipH="1">
                <a:off x="0"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52" name="Google Shape;52;p19"/>
            <p:cNvCxnSpPr/>
            <p:nvPr/>
          </p:nvCxnSpPr>
          <p:spPr>
            <a:xfrm flipH="1">
              <a:off x="0" y="1278486"/>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53" name="Google Shape;53;p19"/>
            <p:cNvCxnSpPr/>
            <p:nvPr/>
          </p:nvCxnSpPr>
          <p:spPr>
            <a:xfrm>
              <a:off x="15499" y="1666441"/>
              <a:ext cx="7547912" cy="1"/>
            </a:xfrm>
            <a:prstGeom prst="straightConnector1">
              <a:avLst/>
            </a:prstGeom>
            <a:noFill/>
            <a:ln cap="flat" cmpd="sng" w="28575">
              <a:solidFill>
                <a:srgbClr val="009AC1"/>
              </a:solidFill>
              <a:prstDash val="solid"/>
              <a:miter lim="800000"/>
              <a:headEnd len="sm" w="sm" type="none"/>
              <a:tailEnd len="sm" w="sm" type="none"/>
            </a:ln>
          </p:spPr>
        </p:cxnSp>
        <p:grpSp>
          <p:nvGrpSpPr>
            <p:cNvPr id="54" name="Google Shape;54;p19"/>
            <p:cNvGrpSpPr/>
            <p:nvPr/>
          </p:nvGrpSpPr>
          <p:grpSpPr>
            <a:xfrm>
              <a:off x="-1" y="1923133"/>
              <a:ext cx="7547915" cy="1674488"/>
              <a:chOff x="-1" y="0"/>
              <a:chExt cx="7547913" cy="1674487"/>
            </a:xfrm>
          </p:grpSpPr>
          <p:cxnSp>
            <p:nvCxnSpPr>
              <p:cNvPr id="55" name="Google Shape;55;p19"/>
              <p:cNvCxnSpPr/>
              <p:nvPr/>
            </p:nvCxnSpPr>
            <p:spPr>
              <a:xfrm>
                <a:off x="7547911" y="15065"/>
                <a:ext cx="1" cy="1659422"/>
              </a:xfrm>
              <a:prstGeom prst="straightConnector1">
                <a:avLst/>
              </a:prstGeom>
              <a:noFill/>
              <a:ln cap="flat" cmpd="sng" w="28575">
                <a:solidFill>
                  <a:srgbClr val="009AC1"/>
                </a:solidFill>
                <a:prstDash val="solid"/>
                <a:miter lim="800000"/>
                <a:headEnd len="sm" w="sm" type="none"/>
                <a:tailEnd len="sm" w="sm" type="none"/>
              </a:ln>
            </p:spPr>
          </p:cxnSp>
          <p:cxnSp>
            <p:nvCxnSpPr>
              <p:cNvPr id="56" name="Google Shape;56;p19"/>
              <p:cNvCxnSpPr/>
              <p:nvPr/>
            </p:nvCxnSpPr>
            <p:spPr>
              <a:xfrm>
                <a:off x="-1" y="10669"/>
                <a:ext cx="7547912" cy="1"/>
              </a:xfrm>
              <a:prstGeom prst="straightConnector1">
                <a:avLst/>
              </a:prstGeom>
              <a:noFill/>
              <a:ln cap="flat" cmpd="sng" w="28575">
                <a:solidFill>
                  <a:srgbClr val="009AC1"/>
                </a:solidFill>
                <a:prstDash val="solid"/>
                <a:miter lim="800000"/>
                <a:headEnd len="sm" w="sm" type="none"/>
                <a:tailEnd len="sm" w="sm" type="none"/>
              </a:ln>
            </p:spPr>
          </p:cxnSp>
          <p:cxnSp>
            <p:nvCxnSpPr>
              <p:cNvPr id="57" name="Google Shape;57;p19"/>
              <p:cNvCxnSpPr/>
              <p:nvPr/>
            </p:nvCxnSpPr>
            <p:spPr>
              <a:xfrm flipH="1">
                <a:off x="0"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58" name="Google Shape;58;p19"/>
            <p:cNvCxnSpPr/>
            <p:nvPr/>
          </p:nvCxnSpPr>
          <p:spPr>
            <a:xfrm flipH="1">
              <a:off x="-1" y="3201620"/>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59" name="Google Shape;59;p19"/>
            <p:cNvCxnSpPr/>
            <p:nvPr/>
          </p:nvCxnSpPr>
          <p:spPr>
            <a:xfrm>
              <a:off x="15498" y="3589575"/>
              <a:ext cx="7547912" cy="1"/>
            </a:xfrm>
            <a:prstGeom prst="straightConnector1">
              <a:avLst/>
            </a:prstGeom>
            <a:noFill/>
            <a:ln cap="flat" cmpd="sng" w="28575">
              <a:solidFill>
                <a:srgbClr val="009AC1"/>
              </a:solidFill>
              <a:prstDash val="solid"/>
              <a:miter lim="800000"/>
              <a:headEnd len="sm" w="sm" type="none"/>
              <a:tailEnd len="sm" w="sm" type="none"/>
            </a:ln>
          </p:spPr>
        </p:cxnSp>
        <p:grpSp>
          <p:nvGrpSpPr>
            <p:cNvPr id="60" name="Google Shape;60;p19"/>
            <p:cNvGrpSpPr/>
            <p:nvPr/>
          </p:nvGrpSpPr>
          <p:grpSpPr>
            <a:xfrm>
              <a:off x="15497" y="3786930"/>
              <a:ext cx="7547915" cy="1674488"/>
              <a:chOff x="-1" y="0"/>
              <a:chExt cx="7547913" cy="1674487"/>
            </a:xfrm>
          </p:grpSpPr>
          <p:cxnSp>
            <p:nvCxnSpPr>
              <p:cNvPr id="61" name="Google Shape;61;p19"/>
              <p:cNvCxnSpPr/>
              <p:nvPr/>
            </p:nvCxnSpPr>
            <p:spPr>
              <a:xfrm>
                <a:off x="7547911" y="15065"/>
                <a:ext cx="1" cy="1659422"/>
              </a:xfrm>
              <a:prstGeom prst="straightConnector1">
                <a:avLst/>
              </a:prstGeom>
              <a:noFill/>
              <a:ln cap="flat" cmpd="sng" w="28575">
                <a:solidFill>
                  <a:srgbClr val="009AC1"/>
                </a:solidFill>
                <a:prstDash val="solid"/>
                <a:miter lim="800000"/>
                <a:headEnd len="sm" w="sm" type="none"/>
                <a:tailEnd len="sm" w="sm" type="none"/>
              </a:ln>
            </p:spPr>
          </p:cxnSp>
          <p:cxnSp>
            <p:nvCxnSpPr>
              <p:cNvPr id="62" name="Google Shape;62;p19"/>
              <p:cNvCxnSpPr/>
              <p:nvPr/>
            </p:nvCxnSpPr>
            <p:spPr>
              <a:xfrm>
                <a:off x="-1" y="10669"/>
                <a:ext cx="7547912" cy="1"/>
              </a:xfrm>
              <a:prstGeom prst="straightConnector1">
                <a:avLst/>
              </a:prstGeom>
              <a:noFill/>
              <a:ln cap="flat" cmpd="sng" w="28575">
                <a:solidFill>
                  <a:srgbClr val="009AC1"/>
                </a:solidFill>
                <a:prstDash val="solid"/>
                <a:miter lim="800000"/>
                <a:headEnd len="sm" w="sm" type="none"/>
                <a:tailEnd len="sm" w="sm" type="none"/>
              </a:ln>
            </p:spPr>
          </p:cxnSp>
          <p:cxnSp>
            <p:nvCxnSpPr>
              <p:cNvPr id="63" name="Google Shape;63;p19"/>
              <p:cNvCxnSpPr/>
              <p:nvPr/>
            </p:nvCxnSpPr>
            <p:spPr>
              <a:xfrm flipH="1">
                <a:off x="0" y="0"/>
                <a:ext cx="1" cy="396001"/>
              </a:xfrm>
              <a:prstGeom prst="straightConnector1">
                <a:avLst/>
              </a:prstGeom>
              <a:noFill/>
              <a:ln cap="flat" cmpd="sng" w="28575">
                <a:solidFill>
                  <a:srgbClr val="009AC1"/>
                </a:solidFill>
                <a:prstDash val="solid"/>
                <a:miter lim="800000"/>
                <a:headEnd len="sm" w="sm" type="none"/>
                <a:tailEnd len="sm" w="sm" type="none"/>
              </a:ln>
            </p:spPr>
          </p:cxnSp>
        </p:grpSp>
        <p:cxnSp>
          <p:nvCxnSpPr>
            <p:cNvPr id="64" name="Google Shape;64;p19"/>
            <p:cNvCxnSpPr/>
            <p:nvPr/>
          </p:nvCxnSpPr>
          <p:spPr>
            <a:xfrm flipH="1">
              <a:off x="15497" y="5065417"/>
              <a:ext cx="1" cy="396001"/>
            </a:xfrm>
            <a:prstGeom prst="straightConnector1">
              <a:avLst/>
            </a:prstGeom>
            <a:noFill/>
            <a:ln cap="flat" cmpd="sng" w="28575">
              <a:solidFill>
                <a:srgbClr val="009AC1"/>
              </a:solidFill>
              <a:prstDash val="solid"/>
              <a:miter lim="800000"/>
              <a:headEnd len="sm" w="sm" type="none"/>
              <a:tailEnd len="sm" w="sm" type="none"/>
            </a:ln>
          </p:spPr>
        </p:cxnSp>
        <p:cxnSp>
          <p:nvCxnSpPr>
            <p:cNvPr id="65" name="Google Shape;65;p19"/>
            <p:cNvCxnSpPr/>
            <p:nvPr/>
          </p:nvCxnSpPr>
          <p:spPr>
            <a:xfrm>
              <a:off x="30996" y="5453372"/>
              <a:ext cx="7547912" cy="1"/>
            </a:xfrm>
            <a:prstGeom prst="straightConnector1">
              <a:avLst/>
            </a:prstGeom>
            <a:noFill/>
            <a:ln cap="flat" cmpd="sng" w="28575">
              <a:solidFill>
                <a:srgbClr val="009AC1"/>
              </a:solidFill>
              <a:prstDash val="solid"/>
              <a:miter lim="800000"/>
              <a:headEnd len="sm" w="sm" type="none"/>
              <a:tailEnd len="sm" w="sm" type="none"/>
            </a:ln>
          </p:spPr>
        </p:cxnSp>
      </p:grpSp>
      <p:sp>
        <p:nvSpPr>
          <p:cNvPr id="66" name="Google Shape;66;p19"/>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showMasterSp="0">
  <p:cSld name="Photo Slide">
    <p:spTree>
      <p:nvGrpSpPr>
        <p:cNvPr id="67" name="Shape 67"/>
        <p:cNvGrpSpPr/>
        <p:nvPr/>
      </p:nvGrpSpPr>
      <p:grpSpPr>
        <a:xfrm>
          <a:off x="0" y="0"/>
          <a:ext cx="0" cy="0"/>
          <a:chOff x="0" y="0"/>
          <a:chExt cx="0" cy="0"/>
        </a:xfrm>
      </p:grpSpPr>
      <p:sp>
        <p:nvSpPr>
          <p:cNvPr id="68" name="Google Shape;68;p20"/>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69" name="Google Shape;69;p20"/>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70" name="Google Shape;70;p20"/>
          <p:cNvSpPr/>
          <p:nvPr/>
        </p:nvSpPr>
        <p:spPr>
          <a:xfrm>
            <a:off x="-1" y="0"/>
            <a:ext cx="6417742"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71" name="Google Shape;71;p20"/>
          <p:cNvSpPr/>
          <p:nvPr>
            <p:ph idx="2" type="pic"/>
          </p:nvPr>
        </p:nvSpPr>
        <p:spPr>
          <a:xfrm>
            <a:off x="5888001" y="439729"/>
            <a:ext cx="5660532" cy="6045738"/>
          </a:xfrm>
          <a:prstGeom prst="rect">
            <a:avLst/>
          </a:prstGeom>
          <a:noFill/>
          <a:ln>
            <a:noFill/>
          </a:ln>
        </p:spPr>
      </p:sp>
      <p:pic>
        <p:nvPicPr>
          <p:cNvPr descr="Google Shape;59;p20" id="72" name="Google Shape;72;p20"/>
          <p:cNvPicPr preferRelativeResize="0"/>
          <p:nvPr/>
        </p:nvPicPr>
        <p:blipFill rotWithShape="1">
          <a:blip r:embed="rId2">
            <a:alphaModFix amt="29000"/>
          </a:blip>
          <a:srcRect b="17435" l="75767" r="0" t="0"/>
          <a:stretch/>
        </p:blipFill>
        <p:spPr>
          <a:xfrm>
            <a:off x="-1" y="2642215"/>
            <a:ext cx="2312352" cy="4215785"/>
          </a:xfrm>
          <a:prstGeom prst="rect">
            <a:avLst/>
          </a:prstGeom>
          <a:noFill/>
          <a:ln>
            <a:noFill/>
          </a:ln>
        </p:spPr>
      </p:pic>
      <p:sp>
        <p:nvSpPr>
          <p:cNvPr id="73" name="Google Shape;73;p20"/>
          <p:cNvSpPr txBox="1"/>
          <p:nvPr>
            <p:ph idx="1" type="body"/>
          </p:nvPr>
        </p:nvSpPr>
        <p:spPr>
          <a:xfrm>
            <a:off x="898357" y="2107769"/>
            <a:ext cx="4639193" cy="4377697"/>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4" name="Google Shape;74;p20"/>
          <p:cNvSpPr txBox="1"/>
          <p:nvPr>
            <p:ph idx="3" type="body"/>
          </p:nvPr>
        </p:nvSpPr>
        <p:spPr>
          <a:xfrm>
            <a:off x="898357" y="890241"/>
            <a:ext cx="4757377" cy="992653"/>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5" name="Google Shape;75;p20"/>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showMasterSp="0">
  <p:cSld name="Bulletpoints">
    <p:spTree>
      <p:nvGrpSpPr>
        <p:cNvPr id="76" name="Shape 76"/>
        <p:cNvGrpSpPr/>
        <p:nvPr/>
      </p:nvGrpSpPr>
      <p:grpSpPr>
        <a:xfrm>
          <a:off x="0" y="0"/>
          <a:ext cx="0" cy="0"/>
          <a:chOff x="0" y="0"/>
          <a:chExt cx="0" cy="0"/>
        </a:xfrm>
      </p:grpSpPr>
      <p:sp>
        <p:nvSpPr>
          <p:cNvPr id="77" name="Google Shape;77;p21"/>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78" name="Google Shape;78;p21"/>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79" name="Google Shape;79;p21"/>
          <p:cNvSpPr/>
          <p:nvPr/>
        </p:nvSpPr>
        <p:spPr>
          <a:xfrm>
            <a:off x="3557439" y="5448534"/>
            <a:ext cx="7208078" cy="713815"/>
          </a:xfrm>
          <a:prstGeom prst="rect">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0" name="Google Shape;80;p21"/>
          <p:cNvSpPr/>
          <p:nvPr/>
        </p:nvSpPr>
        <p:spPr>
          <a:xfrm>
            <a:off x="3543994" y="4392459"/>
            <a:ext cx="7208078" cy="713815"/>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1" name="Google Shape;81;p21"/>
          <p:cNvSpPr/>
          <p:nvPr/>
        </p:nvSpPr>
        <p:spPr>
          <a:xfrm>
            <a:off x="0" y="6342926"/>
            <a:ext cx="11586117" cy="515074"/>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2" name="Google Shape;82;p21"/>
          <p:cNvSpPr/>
          <p:nvPr/>
        </p:nvSpPr>
        <p:spPr>
          <a:xfrm>
            <a:off x="3557439" y="1339741"/>
            <a:ext cx="7208078" cy="713814"/>
          </a:xfrm>
          <a:prstGeom prst="rect">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3" name="Google Shape;83;p21"/>
          <p:cNvSpPr txBox="1"/>
          <p:nvPr>
            <p:ph idx="1" type="body"/>
          </p:nvPr>
        </p:nvSpPr>
        <p:spPr>
          <a:xfrm>
            <a:off x="447065" y="309492"/>
            <a:ext cx="11222616" cy="713814"/>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74659A"/>
              </a:buClr>
              <a:buSzPts val="3600"/>
              <a:buFont typeface="Calibri"/>
              <a:buNone/>
              <a:defRPr b="1" sz="3600">
                <a:solidFill>
                  <a:srgbClr val="74659A"/>
                </a:solidFill>
                <a:latin typeface="Calibri"/>
                <a:ea typeface="Calibri"/>
                <a:cs typeface="Calibri"/>
                <a:sym typeface="Calibri"/>
              </a:defRPr>
            </a:lvl1pPr>
            <a:lvl2pPr indent="-457200" lvl="1" marL="9144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2pPr>
            <a:lvl3pPr indent="-457200" lvl="2" marL="13716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3pPr>
            <a:lvl4pPr indent="-457200" lvl="3" marL="18288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4pPr>
            <a:lvl5pPr indent="-457200" lvl="4" marL="2286000" algn="l">
              <a:lnSpc>
                <a:spcPct val="90000"/>
              </a:lnSpc>
              <a:spcBef>
                <a:spcPts val="1000"/>
              </a:spcBef>
              <a:spcAft>
                <a:spcPts val="0"/>
              </a:spcAft>
              <a:buClr>
                <a:srgbClr val="74659A"/>
              </a:buClr>
              <a:buSzPts val="3600"/>
              <a:buFont typeface="Calibri"/>
              <a:buChar char="•"/>
              <a:defRPr b="1" sz="3600">
                <a:solidFill>
                  <a:srgbClr val="74659A"/>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4" name="Google Shape;84;p21"/>
          <p:cNvSpPr txBox="1"/>
          <p:nvPr>
            <p:ph idx="2" type="body"/>
          </p:nvPr>
        </p:nvSpPr>
        <p:spPr>
          <a:xfrm>
            <a:off x="3557441" y="1530044"/>
            <a:ext cx="6457659" cy="71381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69;p21" id="85" name="Google Shape;85;p21"/>
          <p:cNvPicPr preferRelativeResize="0"/>
          <p:nvPr/>
        </p:nvPicPr>
        <p:blipFill rotWithShape="1">
          <a:blip r:embed="rId2">
            <a:alphaModFix/>
          </a:blip>
          <a:srcRect b="0" l="0" r="0" t="0"/>
          <a:stretch/>
        </p:blipFill>
        <p:spPr>
          <a:xfrm rot="-3300097">
            <a:off x="1074325" y="937959"/>
            <a:ext cx="826672" cy="889518"/>
          </a:xfrm>
          <a:prstGeom prst="rect">
            <a:avLst/>
          </a:prstGeom>
          <a:noFill/>
          <a:ln>
            <a:noFill/>
          </a:ln>
        </p:spPr>
      </p:pic>
      <p:sp>
        <p:nvSpPr>
          <p:cNvPr id="86" name="Google Shape;86;p21"/>
          <p:cNvSpPr/>
          <p:nvPr/>
        </p:nvSpPr>
        <p:spPr>
          <a:xfrm>
            <a:off x="1426482" y="1233411"/>
            <a:ext cx="1036070" cy="878764"/>
          </a:xfrm>
          <a:prstGeom prst="ellipse">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7" name="Google Shape;87;p21"/>
          <p:cNvSpPr txBox="1"/>
          <p:nvPr>
            <p:ph idx="3" type="body"/>
          </p:nvPr>
        </p:nvSpPr>
        <p:spPr>
          <a:xfrm>
            <a:off x="1573306" y="1424480"/>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8" name="Google Shape;88;p21"/>
          <p:cNvSpPr/>
          <p:nvPr/>
        </p:nvSpPr>
        <p:spPr>
          <a:xfrm>
            <a:off x="3557440" y="2384514"/>
            <a:ext cx="7208079" cy="713815"/>
          </a:xfrm>
          <a:prstGeom prst="rect">
            <a:avLst/>
          </a:prstGeom>
          <a:solidFill>
            <a:srgbClr val="0675A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89" name="Google Shape;89;p21"/>
          <p:cNvSpPr txBox="1"/>
          <p:nvPr>
            <p:ph idx="4" type="body"/>
          </p:nvPr>
        </p:nvSpPr>
        <p:spPr>
          <a:xfrm>
            <a:off x="3520254" y="2423523"/>
            <a:ext cx="6457660" cy="71381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74;p21" id="90" name="Google Shape;90;p21"/>
          <p:cNvPicPr preferRelativeResize="0"/>
          <p:nvPr/>
        </p:nvPicPr>
        <p:blipFill rotWithShape="1">
          <a:blip r:embed="rId2">
            <a:alphaModFix/>
          </a:blip>
          <a:srcRect b="0" l="0" r="0" t="0"/>
          <a:stretch/>
        </p:blipFill>
        <p:spPr>
          <a:xfrm rot="-3300097">
            <a:off x="1058304" y="1912041"/>
            <a:ext cx="826671" cy="889518"/>
          </a:xfrm>
          <a:prstGeom prst="rect">
            <a:avLst/>
          </a:prstGeom>
          <a:noFill/>
          <a:ln>
            <a:noFill/>
          </a:ln>
        </p:spPr>
      </p:pic>
      <p:sp>
        <p:nvSpPr>
          <p:cNvPr id="91" name="Google Shape;91;p21"/>
          <p:cNvSpPr/>
          <p:nvPr/>
        </p:nvSpPr>
        <p:spPr>
          <a:xfrm>
            <a:off x="1380540" y="2266698"/>
            <a:ext cx="1036070" cy="878763"/>
          </a:xfrm>
          <a:prstGeom prst="ellipse">
            <a:avLst/>
          </a:prstGeom>
          <a:solidFill>
            <a:srgbClr val="0675A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2" name="Google Shape;92;p21"/>
          <p:cNvSpPr txBox="1"/>
          <p:nvPr>
            <p:ph idx="5" type="body"/>
          </p:nvPr>
        </p:nvSpPr>
        <p:spPr>
          <a:xfrm>
            <a:off x="1557284" y="2398563"/>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93" name="Google Shape;93;p21"/>
          <p:cNvSpPr/>
          <p:nvPr/>
        </p:nvSpPr>
        <p:spPr>
          <a:xfrm>
            <a:off x="3543994" y="3383476"/>
            <a:ext cx="7208078" cy="713815"/>
          </a:xfrm>
          <a:prstGeom prst="rect">
            <a:avLst/>
          </a:prstGeom>
          <a:solidFill>
            <a:srgbClr val="24BAA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4" name="Google Shape;94;p21"/>
          <p:cNvSpPr txBox="1"/>
          <p:nvPr>
            <p:ph idx="6" type="body"/>
          </p:nvPr>
        </p:nvSpPr>
        <p:spPr>
          <a:xfrm>
            <a:off x="3543994" y="3421960"/>
            <a:ext cx="6457660" cy="71381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79;p21" id="95" name="Google Shape;95;p21"/>
          <p:cNvPicPr preferRelativeResize="0"/>
          <p:nvPr/>
        </p:nvPicPr>
        <p:blipFill rotWithShape="1">
          <a:blip r:embed="rId2">
            <a:alphaModFix/>
          </a:blip>
          <a:srcRect b="0" l="0" r="0" t="0"/>
          <a:stretch/>
        </p:blipFill>
        <p:spPr>
          <a:xfrm rot="-3300097">
            <a:off x="1079034" y="2964457"/>
            <a:ext cx="826671" cy="889518"/>
          </a:xfrm>
          <a:prstGeom prst="rect">
            <a:avLst/>
          </a:prstGeom>
          <a:noFill/>
          <a:ln>
            <a:noFill/>
          </a:ln>
        </p:spPr>
      </p:pic>
      <p:sp>
        <p:nvSpPr>
          <p:cNvPr id="96" name="Google Shape;96;p21"/>
          <p:cNvSpPr/>
          <p:nvPr/>
        </p:nvSpPr>
        <p:spPr>
          <a:xfrm>
            <a:off x="1401270" y="3319114"/>
            <a:ext cx="1036069" cy="878763"/>
          </a:xfrm>
          <a:prstGeom prst="ellipse">
            <a:avLst/>
          </a:prstGeom>
          <a:solidFill>
            <a:srgbClr val="24BAA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7" name="Google Shape;97;p21"/>
          <p:cNvSpPr txBox="1"/>
          <p:nvPr>
            <p:ph idx="7" type="body"/>
          </p:nvPr>
        </p:nvSpPr>
        <p:spPr>
          <a:xfrm>
            <a:off x="1578015" y="3450978"/>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82;p21" id="98" name="Google Shape;98;p21"/>
          <p:cNvPicPr preferRelativeResize="0"/>
          <p:nvPr/>
        </p:nvPicPr>
        <p:blipFill rotWithShape="1">
          <a:blip r:embed="rId2">
            <a:alphaModFix/>
          </a:blip>
          <a:srcRect b="0" l="0" r="0" t="0"/>
          <a:stretch/>
        </p:blipFill>
        <p:spPr>
          <a:xfrm rot="-3300097">
            <a:off x="1079034" y="3983368"/>
            <a:ext cx="826671" cy="889518"/>
          </a:xfrm>
          <a:prstGeom prst="rect">
            <a:avLst/>
          </a:prstGeom>
          <a:noFill/>
          <a:ln>
            <a:noFill/>
          </a:ln>
        </p:spPr>
      </p:pic>
      <p:sp>
        <p:nvSpPr>
          <p:cNvPr id="99" name="Google Shape;99;p21"/>
          <p:cNvSpPr/>
          <p:nvPr/>
        </p:nvSpPr>
        <p:spPr>
          <a:xfrm>
            <a:off x="1401270" y="4338025"/>
            <a:ext cx="1036069" cy="878763"/>
          </a:xfrm>
          <a:prstGeom prst="ellipse">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0" name="Google Shape;100;p21"/>
          <p:cNvSpPr txBox="1"/>
          <p:nvPr>
            <p:ph idx="8" type="body"/>
          </p:nvPr>
        </p:nvSpPr>
        <p:spPr>
          <a:xfrm>
            <a:off x="3596099" y="5503614"/>
            <a:ext cx="6457660" cy="71381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85;p21" id="101" name="Google Shape;101;p21"/>
          <p:cNvPicPr preferRelativeResize="0"/>
          <p:nvPr/>
        </p:nvPicPr>
        <p:blipFill rotWithShape="1">
          <a:blip r:embed="rId2">
            <a:alphaModFix/>
          </a:blip>
          <a:srcRect b="0" l="0" r="0" t="0"/>
          <a:stretch/>
        </p:blipFill>
        <p:spPr>
          <a:xfrm rot="-3300097">
            <a:off x="1117691" y="5039443"/>
            <a:ext cx="826672" cy="889518"/>
          </a:xfrm>
          <a:prstGeom prst="rect">
            <a:avLst/>
          </a:prstGeom>
          <a:noFill/>
          <a:ln>
            <a:noFill/>
          </a:ln>
        </p:spPr>
      </p:pic>
      <p:sp>
        <p:nvSpPr>
          <p:cNvPr id="102" name="Google Shape;102;p21"/>
          <p:cNvSpPr/>
          <p:nvPr/>
        </p:nvSpPr>
        <p:spPr>
          <a:xfrm>
            <a:off x="1439928" y="5394100"/>
            <a:ext cx="1036069" cy="878764"/>
          </a:xfrm>
          <a:prstGeom prst="ellipse">
            <a:avLst/>
          </a:prstGeom>
          <a:solidFill>
            <a:srgbClr val="00B6E6"/>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03" name="Google Shape;103;p21"/>
          <p:cNvSpPr txBox="1"/>
          <p:nvPr>
            <p:ph idx="9" type="body"/>
          </p:nvPr>
        </p:nvSpPr>
        <p:spPr>
          <a:xfrm>
            <a:off x="1616673" y="5525966"/>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4" name="Google Shape;104;p21"/>
          <p:cNvSpPr txBox="1"/>
          <p:nvPr>
            <p:ph idx="13" type="body"/>
          </p:nvPr>
        </p:nvSpPr>
        <p:spPr>
          <a:xfrm>
            <a:off x="1578015" y="4469889"/>
            <a:ext cx="738347" cy="578809"/>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5" name="Google Shape;105;p21"/>
          <p:cNvSpPr txBox="1"/>
          <p:nvPr>
            <p:ph idx="14" type="body"/>
          </p:nvPr>
        </p:nvSpPr>
        <p:spPr>
          <a:xfrm>
            <a:off x="3557441" y="4447537"/>
            <a:ext cx="6457659" cy="71381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6" name="Google Shape;106;p2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showMasterSp="0">
  <p:cSld name="Text Slide 1">
    <p:spTree>
      <p:nvGrpSpPr>
        <p:cNvPr id="107" name="Shape 107"/>
        <p:cNvGrpSpPr/>
        <p:nvPr/>
      </p:nvGrpSpPr>
      <p:grpSpPr>
        <a:xfrm>
          <a:off x="0" y="0"/>
          <a:ext cx="0" cy="0"/>
          <a:chOff x="0" y="0"/>
          <a:chExt cx="0" cy="0"/>
        </a:xfrm>
      </p:grpSpPr>
      <p:sp>
        <p:nvSpPr>
          <p:cNvPr id="108" name="Google Shape;108;p22"/>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109" name="Google Shape;109;p22"/>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10" name="Google Shape;110;p22"/>
          <p:cNvSpPr/>
          <p:nvPr/>
        </p:nvSpPr>
        <p:spPr>
          <a:xfrm>
            <a:off x="0" y="0"/>
            <a:ext cx="12192000" cy="6858000"/>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11" name="Google Shape;111;p22"/>
          <p:cNvSpPr/>
          <p:nvPr/>
        </p:nvSpPr>
        <p:spPr>
          <a:xfrm>
            <a:off x="12192000" y="-287867"/>
            <a:ext cx="1185333" cy="7145867"/>
          </a:xfrm>
          <a:prstGeom prst="rect">
            <a:avLst/>
          </a:prstGeom>
          <a:solidFill>
            <a:srgbClr val="ECECE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93;p22" id="112" name="Google Shape;112;p22"/>
          <p:cNvPicPr preferRelativeResize="0"/>
          <p:nvPr/>
        </p:nvPicPr>
        <p:blipFill rotWithShape="1">
          <a:blip r:embed="rId2">
            <a:alphaModFix amt="29000"/>
          </a:blip>
          <a:srcRect b="17435" l="75767" r="0" t="0"/>
          <a:stretch/>
        </p:blipFill>
        <p:spPr>
          <a:xfrm>
            <a:off x="-1" y="2642215"/>
            <a:ext cx="2312352" cy="4215785"/>
          </a:xfrm>
          <a:prstGeom prst="rect">
            <a:avLst/>
          </a:prstGeom>
          <a:noFill/>
          <a:ln>
            <a:noFill/>
          </a:ln>
        </p:spPr>
      </p:pic>
      <p:sp>
        <p:nvSpPr>
          <p:cNvPr id="113" name="Google Shape;113;p22"/>
          <p:cNvSpPr/>
          <p:nvPr/>
        </p:nvSpPr>
        <p:spPr>
          <a:xfrm>
            <a:off x="370687" y="323519"/>
            <a:ext cx="11450626" cy="6210963"/>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14" name="Google Shape;114;p22"/>
          <p:cNvSpPr txBox="1"/>
          <p:nvPr>
            <p:ph idx="1" type="body"/>
          </p:nvPr>
        </p:nvSpPr>
        <p:spPr>
          <a:xfrm>
            <a:off x="798379" y="2045704"/>
            <a:ext cx="10595238" cy="3849919"/>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1pPr>
            <a:lvl2pPr indent="-228600" lvl="1" marL="9144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2pPr>
            <a:lvl3pPr indent="-228600" lvl="2" marL="13716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3pPr>
            <a:lvl4pPr indent="-228600" lvl="3" marL="18288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4pPr>
            <a:lvl5pPr indent="-228600" lvl="4" marL="2286000" algn="l">
              <a:lnSpc>
                <a:spcPct val="90000"/>
              </a:lnSpc>
              <a:spcBef>
                <a:spcPts val="1000"/>
              </a:spcBef>
              <a:spcAft>
                <a:spcPts val="0"/>
              </a:spcAft>
              <a:buClr>
                <a:srgbClr val="262626"/>
              </a:buClr>
              <a:buSzPts val="2400"/>
              <a:buFont typeface="Calibri"/>
              <a:buNone/>
              <a:defRPr sz="2400">
                <a:solidFill>
                  <a:srgbClr val="262626"/>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5" name="Google Shape;115;p22"/>
          <p:cNvSpPr txBox="1"/>
          <p:nvPr>
            <p:ph idx="2" type="body"/>
          </p:nvPr>
        </p:nvSpPr>
        <p:spPr>
          <a:xfrm>
            <a:off x="798381" y="761602"/>
            <a:ext cx="10595238" cy="803655"/>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6" name="Google Shape;116;p2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showMasterSp="0">
  <p:cSld name="2_Photo Slide">
    <p:spTree>
      <p:nvGrpSpPr>
        <p:cNvPr id="117" name="Shape 117"/>
        <p:cNvGrpSpPr/>
        <p:nvPr/>
      </p:nvGrpSpPr>
      <p:grpSpPr>
        <a:xfrm>
          <a:off x="0" y="0"/>
          <a:ext cx="0" cy="0"/>
          <a:chOff x="0" y="0"/>
          <a:chExt cx="0" cy="0"/>
        </a:xfrm>
      </p:grpSpPr>
      <p:sp>
        <p:nvSpPr>
          <p:cNvPr id="118" name="Google Shape;118;p23"/>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119" name="Google Shape;119;p23"/>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20" name="Google Shape;120;p23"/>
          <p:cNvSpPr/>
          <p:nvPr/>
        </p:nvSpPr>
        <p:spPr>
          <a:xfrm>
            <a:off x="5761459" y="0"/>
            <a:ext cx="6417742" cy="6858007"/>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21" name="Google Shape;121;p23"/>
          <p:cNvSpPr/>
          <p:nvPr>
            <p:ph idx="2" type="pic"/>
          </p:nvPr>
        </p:nvSpPr>
        <p:spPr>
          <a:xfrm>
            <a:off x="435469" y="406131"/>
            <a:ext cx="5660531" cy="6045738"/>
          </a:xfrm>
          <a:prstGeom prst="rect">
            <a:avLst/>
          </a:prstGeom>
          <a:noFill/>
          <a:ln>
            <a:noFill/>
          </a:ln>
        </p:spPr>
      </p:sp>
      <p:pic>
        <p:nvPicPr>
          <p:cNvPr descr="Google Shape;100;p23" id="122" name="Google Shape;122;p23"/>
          <p:cNvPicPr preferRelativeResize="0"/>
          <p:nvPr/>
        </p:nvPicPr>
        <p:blipFill rotWithShape="1">
          <a:blip r:embed="rId2">
            <a:alphaModFix amt="29000"/>
          </a:blip>
          <a:srcRect b="17435" l="75767" r="0" t="0"/>
          <a:stretch/>
        </p:blipFill>
        <p:spPr>
          <a:xfrm>
            <a:off x="9998008" y="2562702"/>
            <a:ext cx="2312352" cy="4215785"/>
          </a:xfrm>
          <a:prstGeom prst="rect">
            <a:avLst/>
          </a:prstGeom>
          <a:noFill/>
          <a:ln>
            <a:noFill/>
          </a:ln>
        </p:spPr>
      </p:pic>
      <p:sp>
        <p:nvSpPr>
          <p:cNvPr id="123" name="Google Shape;123;p23"/>
          <p:cNvSpPr txBox="1"/>
          <p:nvPr>
            <p:ph idx="1" type="body"/>
          </p:nvPr>
        </p:nvSpPr>
        <p:spPr>
          <a:xfrm>
            <a:off x="6818000" y="2050158"/>
            <a:ext cx="4639193" cy="4377697"/>
          </a:xfrm>
          <a:prstGeom prst="rect">
            <a:avLst/>
          </a:prstGeom>
          <a:noFill/>
          <a:ln>
            <a:noFill/>
          </a:ln>
        </p:spPr>
        <p:txBody>
          <a:bodyPr anchorCtr="0" anchor="t"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1pPr>
            <a:lvl2pPr indent="-228600" lvl="1" marL="9144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2pPr>
            <a:lvl3pPr indent="-228600" lvl="2" marL="13716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3pPr>
            <a:lvl4pPr indent="-228600" lvl="3" marL="18288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4pPr>
            <a:lvl5pPr indent="-228600" lvl="4" marL="2286000" algn="l">
              <a:lnSpc>
                <a:spcPct val="90000"/>
              </a:lnSpc>
              <a:spcBef>
                <a:spcPts val="1000"/>
              </a:spcBef>
              <a:spcAft>
                <a:spcPts val="0"/>
              </a:spcAft>
              <a:buClr>
                <a:srgbClr val="FFFFFF"/>
              </a:buClr>
              <a:buSzPts val="2400"/>
              <a:buFont typeface="Calibri"/>
              <a:buNone/>
              <a:defRPr sz="24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4" name="Google Shape;124;p23"/>
          <p:cNvSpPr txBox="1"/>
          <p:nvPr>
            <p:ph idx="3" type="body"/>
          </p:nvPr>
        </p:nvSpPr>
        <p:spPr>
          <a:xfrm>
            <a:off x="6758909" y="319223"/>
            <a:ext cx="4757376" cy="992654"/>
          </a:xfrm>
          <a:prstGeom prst="rect">
            <a:avLst/>
          </a:prstGeom>
          <a:noFill/>
          <a:ln>
            <a:noFill/>
          </a:ln>
        </p:spPr>
        <p:txBody>
          <a:bodyPr anchorCtr="0" anchor="t"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25" name="Google Shape;125;p23"/>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26" name="Shape 126"/>
        <p:cNvGrpSpPr/>
        <p:nvPr/>
      </p:nvGrpSpPr>
      <p:grpSpPr>
        <a:xfrm>
          <a:off x="0" y="0"/>
          <a:ext cx="0" cy="0"/>
          <a:chOff x="0" y="0"/>
          <a:chExt cx="0" cy="0"/>
        </a:xfrm>
      </p:grpSpPr>
      <p:sp>
        <p:nvSpPr>
          <p:cNvPr id="127" name="Google Shape;127;p24"/>
          <p:cNvSpPr/>
          <p:nvPr/>
        </p:nvSpPr>
        <p:spPr>
          <a:xfrm>
            <a:off x="-32400" y="2956987"/>
            <a:ext cx="12193511" cy="2809045"/>
          </a:xfrm>
          <a:prstGeom prst="rect">
            <a:avLst/>
          </a:prstGeom>
          <a:solidFill>
            <a:srgbClr val="74659A"/>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105;p24" id="128" name="Google Shape;128;p24"/>
          <p:cNvPicPr preferRelativeResize="0"/>
          <p:nvPr/>
        </p:nvPicPr>
        <p:blipFill rotWithShape="1">
          <a:blip r:embed="rId2">
            <a:alphaModFix amt="29000"/>
          </a:blip>
          <a:srcRect b="18716" l="58846" r="6418" t="29191"/>
          <a:stretch/>
        </p:blipFill>
        <p:spPr>
          <a:xfrm>
            <a:off x="8444679" y="2956987"/>
            <a:ext cx="3747322" cy="3007231"/>
          </a:xfrm>
          <a:prstGeom prst="rect">
            <a:avLst/>
          </a:prstGeom>
          <a:noFill/>
          <a:ln>
            <a:noFill/>
          </a:ln>
        </p:spPr>
      </p:pic>
      <p:sp>
        <p:nvSpPr>
          <p:cNvPr id="129" name="Google Shape;129;p24"/>
          <p:cNvSpPr txBox="1"/>
          <p:nvPr>
            <p:ph idx="1" type="body"/>
          </p:nvPr>
        </p:nvSpPr>
        <p:spPr>
          <a:xfrm>
            <a:off x="605556" y="4238576"/>
            <a:ext cx="3195486" cy="731141"/>
          </a:xfrm>
          <a:prstGeom prst="rect">
            <a:avLst/>
          </a:prstGeom>
          <a:noFill/>
          <a:ln>
            <a:noFill/>
          </a:ln>
        </p:spPr>
        <p:txBody>
          <a:bodyPr anchorCtr="0" anchor="ctr" bIns="45675" lIns="45675" spcFirstLastPara="1" rIns="45675" wrap="square" tIns="45675">
            <a:normAutofit/>
          </a:bodyPr>
          <a:lstStyle>
            <a:lvl1pPr indent="-228600" lvl="0" marL="457200" algn="l">
              <a:lnSpc>
                <a:spcPct val="90000"/>
              </a:lnSpc>
              <a:spcBef>
                <a:spcPts val="1000"/>
              </a:spcBef>
              <a:spcAft>
                <a:spcPts val="0"/>
              </a:spcAft>
              <a:buClr>
                <a:srgbClr val="FFFFFF"/>
              </a:buClr>
              <a:buSzPts val="2800"/>
              <a:buFont typeface="Calibri"/>
              <a:buNone/>
              <a:defRPr sz="2800">
                <a:solidFill>
                  <a:srgbClr val="FFFFFF"/>
                </a:solidFill>
                <a:latin typeface="Calibri"/>
                <a:ea typeface="Calibri"/>
                <a:cs typeface="Calibri"/>
                <a:sym typeface="Calibri"/>
              </a:defRPr>
            </a:lvl1pPr>
            <a:lvl2pPr indent="-406400" lvl="1" marL="9144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2pPr>
            <a:lvl3pPr indent="-406400" lvl="2" marL="13716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3pPr>
            <a:lvl4pPr indent="-406400" lvl="3" marL="18288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4pPr>
            <a:lvl5pPr indent="-406400" lvl="4" marL="2286000" algn="l">
              <a:lnSpc>
                <a:spcPct val="90000"/>
              </a:lnSpc>
              <a:spcBef>
                <a:spcPts val="1000"/>
              </a:spcBef>
              <a:spcAft>
                <a:spcPts val="0"/>
              </a:spcAft>
              <a:buClr>
                <a:srgbClr val="FFFFFF"/>
              </a:buClr>
              <a:buSzPts val="2800"/>
              <a:buFont typeface="Calibri"/>
              <a:buChar char="•"/>
              <a:defRPr sz="2800">
                <a:solidFill>
                  <a:srgbClr val="FFFFFF"/>
                </a:solidFill>
                <a:latin typeface="Calibri"/>
                <a:ea typeface="Calibri"/>
                <a:cs typeface="Calibri"/>
                <a:sym typeface="Calibri"/>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0" name="Google Shape;130;p24"/>
          <p:cNvSpPr txBox="1"/>
          <p:nvPr>
            <p:ph idx="2" type="body"/>
          </p:nvPr>
        </p:nvSpPr>
        <p:spPr>
          <a:xfrm>
            <a:off x="605556" y="3428999"/>
            <a:ext cx="3195486" cy="837260"/>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31" name="Google Shape;131;p24"/>
          <p:cNvSpPr/>
          <p:nvPr/>
        </p:nvSpPr>
        <p:spPr>
          <a:xfrm>
            <a:off x="6934623" y="5423818"/>
            <a:ext cx="5257379" cy="756632"/>
          </a:xfrm>
          <a:prstGeom prst="rect">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32" name="Google Shape;132;p24"/>
          <p:cNvSpPr txBox="1"/>
          <p:nvPr>
            <p:ph idx="3" type="body"/>
          </p:nvPr>
        </p:nvSpPr>
        <p:spPr>
          <a:xfrm>
            <a:off x="6934623" y="5436563"/>
            <a:ext cx="4771006" cy="731141"/>
          </a:xfrm>
          <a:prstGeom prst="rect">
            <a:avLst/>
          </a:prstGeom>
          <a:noFill/>
          <a:ln>
            <a:noFill/>
          </a:ln>
        </p:spPr>
        <p:txBody>
          <a:bodyPr anchorCtr="0" anchor="ctr" bIns="45675" lIns="45675" spcFirstLastPara="1" rIns="45675" wrap="square" tIns="45675">
            <a:normAutofit/>
          </a:bodyPr>
          <a:lstStyle>
            <a:lvl1pPr indent="-228600" lvl="0" marL="457200" algn="l">
              <a:lnSpc>
                <a:spcPct val="100000"/>
              </a:lnSpc>
              <a:spcBef>
                <a:spcPts val="0"/>
              </a:spcBef>
              <a:spcAft>
                <a:spcPts val="0"/>
              </a:spcAft>
              <a:buClr>
                <a:srgbClr val="000000"/>
              </a:buClr>
              <a:buSzPts val="1800"/>
              <a:buNone/>
              <a:defRPr/>
            </a:lvl1pPr>
            <a:lvl2pPr indent="-228600" lvl="1" marL="914400" algn="l">
              <a:lnSpc>
                <a:spcPct val="100000"/>
              </a:lnSpc>
              <a:spcBef>
                <a:spcPts val="0"/>
              </a:spcBef>
              <a:spcAft>
                <a:spcPts val="0"/>
              </a:spcAft>
              <a:buClr>
                <a:srgbClr val="000000"/>
              </a:buClr>
              <a:buSzPts val="1800"/>
              <a:buNone/>
              <a:defRPr/>
            </a:lvl2pPr>
            <a:lvl3pPr indent="-228600" lvl="2" marL="1371600" algn="l">
              <a:lnSpc>
                <a:spcPct val="100000"/>
              </a:lnSpc>
              <a:spcBef>
                <a:spcPts val="0"/>
              </a:spcBef>
              <a:spcAft>
                <a:spcPts val="0"/>
              </a:spcAft>
              <a:buClr>
                <a:srgbClr val="000000"/>
              </a:buClr>
              <a:buSzPts val="1800"/>
              <a:buNone/>
              <a:defRPr/>
            </a:lvl3pPr>
            <a:lvl4pPr indent="-228600" lvl="3" marL="1828800" algn="l">
              <a:lnSpc>
                <a:spcPct val="100000"/>
              </a:lnSpc>
              <a:spcBef>
                <a:spcPts val="0"/>
              </a:spcBef>
              <a:spcAft>
                <a:spcPts val="0"/>
              </a:spcAft>
              <a:buClr>
                <a:srgbClr val="000000"/>
              </a:buClr>
              <a:buSzPts val="1800"/>
              <a:buNone/>
              <a:defRPr/>
            </a:lvl4pPr>
            <a:lvl5pPr indent="-228600" lvl="4" marL="2286000" algn="l">
              <a:lnSpc>
                <a:spcPct val="100000"/>
              </a:lnSpc>
              <a:spcBef>
                <a:spcPts val="0"/>
              </a:spcBef>
              <a:spcAft>
                <a:spcPts val="0"/>
              </a:spcAft>
              <a:buClr>
                <a:srgbClr val="000000"/>
              </a:buClr>
              <a:buSzPts val="1800"/>
              <a:buNone/>
              <a:defRPr/>
            </a:lvl5pPr>
            <a:lvl6pPr indent="-228600" lvl="5" marL="2743200" algn="l">
              <a:lnSpc>
                <a:spcPct val="100000"/>
              </a:lnSpc>
              <a:spcBef>
                <a:spcPts val="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pic>
        <p:nvPicPr>
          <p:cNvPr descr="Google Shape;113;p24" id="133" name="Google Shape;133;p24"/>
          <p:cNvPicPr preferRelativeResize="0"/>
          <p:nvPr/>
        </p:nvPicPr>
        <p:blipFill rotWithShape="1">
          <a:blip r:embed="rId2">
            <a:alphaModFix/>
          </a:blip>
          <a:srcRect b="0" l="0" r="0" t="0"/>
          <a:stretch/>
        </p:blipFill>
        <p:spPr>
          <a:xfrm>
            <a:off x="605556" y="384248"/>
            <a:ext cx="4437442" cy="2374551"/>
          </a:xfrm>
          <a:prstGeom prst="rect">
            <a:avLst/>
          </a:prstGeom>
          <a:noFill/>
          <a:ln>
            <a:noFill/>
          </a:ln>
        </p:spPr>
      </p:pic>
      <p:sp>
        <p:nvSpPr>
          <p:cNvPr id="134" name="Google Shape;134;p24"/>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pic>
        <p:nvPicPr>
          <p:cNvPr descr="Blue text on a white background&#10;&#10;Description automatically generated" id="135" name="Google Shape;135;p24"/>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36" name="Shape 136"/>
        <p:cNvGrpSpPr/>
        <p:nvPr/>
      </p:nvGrpSpPr>
      <p:grpSpPr>
        <a:xfrm>
          <a:off x="0" y="0"/>
          <a:ext cx="0" cy="0"/>
          <a:chOff x="0" y="0"/>
          <a:chExt cx="0" cy="0"/>
        </a:xfrm>
      </p:grpSpPr>
      <p:sp>
        <p:nvSpPr>
          <p:cNvPr id="137" name="Google Shape;137;p25"/>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showMasterSp="0">
  <p:cSld name="Icons">
    <p:spTree>
      <p:nvGrpSpPr>
        <p:cNvPr id="138" name="Shape 138"/>
        <p:cNvGrpSpPr/>
        <p:nvPr/>
      </p:nvGrpSpPr>
      <p:grpSpPr>
        <a:xfrm>
          <a:off x="0" y="0"/>
          <a:ext cx="0" cy="0"/>
          <a:chOff x="0" y="0"/>
          <a:chExt cx="0" cy="0"/>
        </a:xfrm>
      </p:grpSpPr>
      <p:sp>
        <p:nvSpPr>
          <p:cNvPr id="139" name="Google Shape;139;p26"/>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surviving digital</a:t>
            </a:r>
            <a:endParaRPr/>
          </a:p>
        </p:txBody>
      </p:sp>
      <p:cxnSp>
        <p:nvCxnSpPr>
          <p:cNvPr id="140" name="Google Shape;140;p26"/>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141" name="Google Shape;141;p26"/>
          <p:cNvSpPr/>
          <p:nvPr/>
        </p:nvSpPr>
        <p:spPr>
          <a:xfrm rot="5400000">
            <a:off x="5693238" y="7996032"/>
            <a:ext cx="476912" cy="3282248"/>
          </a:xfrm>
          <a:prstGeom prst="rect">
            <a:avLst/>
          </a:prstGeom>
          <a:solidFill>
            <a:srgbClr val="009AC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142" name="Google Shape;142;p2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Arial"/>
              <a:buNone/>
              <a:defRPr sz="1200">
                <a:solidFill>
                  <a:srgbClr val="000000"/>
                </a:solidFill>
              </a:defRPr>
            </a:lvl1pPr>
            <a:lvl2pPr indent="0" lvl="1" marL="0" algn="r">
              <a:lnSpc>
                <a:spcPct val="100000"/>
              </a:lnSpc>
              <a:spcBef>
                <a:spcPts val="0"/>
              </a:spcBef>
              <a:spcAft>
                <a:spcPts val="0"/>
              </a:spcAft>
              <a:buClr>
                <a:srgbClr val="000000"/>
              </a:buClr>
              <a:buSzPts val="1200"/>
              <a:buFont typeface="Arial"/>
              <a:buNone/>
              <a:defRPr sz="1200">
                <a:solidFill>
                  <a:srgbClr val="000000"/>
                </a:solidFill>
              </a:defRPr>
            </a:lvl2pPr>
            <a:lvl3pPr indent="0" lvl="2" marL="0" algn="r">
              <a:lnSpc>
                <a:spcPct val="100000"/>
              </a:lnSpc>
              <a:spcBef>
                <a:spcPts val="0"/>
              </a:spcBef>
              <a:spcAft>
                <a:spcPts val="0"/>
              </a:spcAft>
              <a:buClr>
                <a:srgbClr val="000000"/>
              </a:buClr>
              <a:buSzPts val="1200"/>
              <a:buFont typeface="Arial"/>
              <a:buNone/>
              <a:defRPr sz="1200">
                <a:solidFill>
                  <a:srgbClr val="000000"/>
                </a:solidFill>
              </a:defRPr>
            </a:lvl3pPr>
            <a:lvl4pPr indent="0" lvl="3" marL="0" algn="r">
              <a:lnSpc>
                <a:spcPct val="100000"/>
              </a:lnSpc>
              <a:spcBef>
                <a:spcPts val="0"/>
              </a:spcBef>
              <a:spcAft>
                <a:spcPts val="0"/>
              </a:spcAft>
              <a:buClr>
                <a:srgbClr val="000000"/>
              </a:buClr>
              <a:buSzPts val="1200"/>
              <a:buFont typeface="Arial"/>
              <a:buNone/>
              <a:defRPr sz="1200">
                <a:solidFill>
                  <a:srgbClr val="000000"/>
                </a:solidFill>
              </a:defRPr>
            </a:lvl4pPr>
            <a:lvl5pPr indent="0" lvl="4" marL="0" algn="r">
              <a:lnSpc>
                <a:spcPct val="100000"/>
              </a:lnSpc>
              <a:spcBef>
                <a:spcPts val="0"/>
              </a:spcBef>
              <a:spcAft>
                <a:spcPts val="0"/>
              </a:spcAft>
              <a:buClr>
                <a:srgbClr val="000000"/>
              </a:buClr>
              <a:buSzPts val="1200"/>
              <a:buFont typeface="Arial"/>
              <a:buNone/>
              <a:defRPr sz="1200">
                <a:solidFill>
                  <a:srgbClr val="000000"/>
                </a:solidFill>
              </a:defRPr>
            </a:lvl5pPr>
            <a:lvl6pPr indent="0" lvl="5" marL="0" algn="r">
              <a:lnSpc>
                <a:spcPct val="100000"/>
              </a:lnSpc>
              <a:spcBef>
                <a:spcPts val="0"/>
              </a:spcBef>
              <a:spcAft>
                <a:spcPts val="0"/>
              </a:spcAft>
              <a:buClr>
                <a:srgbClr val="000000"/>
              </a:buClr>
              <a:buSzPts val="1200"/>
              <a:buFont typeface="Arial"/>
              <a:buNone/>
              <a:defRPr sz="1200">
                <a:solidFill>
                  <a:srgbClr val="000000"/>
                </a:solidFill>
              </a:defRPr>
            </a:lvl6pPr>
            <a:lvl7pPr indent="0" lvl="6" marL="0" algn="r">
              <a:lnSpc>
                <a:spcPct val="100000"/>
              </a:lnSpc>
              <a:spcBef>
                <a:spcPts val="0"/>
              </a:spcBef>
              <a:spcAft>
                <a:spcPts val="0"/>
              </a:spcAft>
              <a:buClr>
                <a:srgbClr val="000000"/>
              </a:buClr>
              <a:buSzPts val="1200"/>
              <a:buFont typeface="Arial"/>
              <a:buNone/>
              <a:defRPr sz="1200">
                <a:solidFill>
                  <a:srgbClr val="000000"/>
                </a:solidFill>
              </a:defRPr>
            </a:lvl7pPr>
            <a:lvl8pPr indent="0" lvl="7" marL="0" algn="r">
              <a:lnSpc>
                <a:spcPct val="100000"/>
              </a:lnSpc>
              <a:spcBef>
                <a:spcPts val="0"/>
              </a:spcBef>
              <a:spcAft>
                <a:spcPts val="0"/>
              </a:spcAft>
              <a:buClr>
                <a:srgbClr val="000000"/>
              </a:buClr>
              <a:buSzPts val="1200"/>
              <a:buFont typeface="Arial"/>
              <a:buNone/>
              <a:defRPr sz="1200">
                <a:solidFill>
                  <a:srgbClr val="000000"/>
                </a:solidFill>
              </a:defRPr>
            </a:lvl8pPr>
            <a:lvl9pPr indent="0" lvl="8" marL="0" algn="r">
              <a:lnSpc>
                <a:spcPct val="100000"/>
              </a:lnSpc>
              <a:spcBef>
                <a:spcPts val="0"/>
              </a:spcBef>
              <a:spcAft>
                <a:spcPts val="0"/>
              </a:spcAft>
              <a:buClr>
                <a:srgbClr val="000000"/>
              </a:buClr>
              <a:buSzPts val="1200"/>
              <a:buFont typeface="Arial"/>
              <a:buNone/>
              <a:defRPr sz="1200">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7"/>
          <p:cNvSpPr txBox="1"/>
          <p:nvPr/>
        </p:nvSpPr>
        <p:spPr>
          <a:xfrm rot="-5400000">
            <a:off x="10305512" y="4843384"/>
            <a:ext cx="3173497" cy="231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262626"/>
              </a:buClr>
              <a:buSzPts val="1000"/>
              <a:buFont typeface="Calibri"/>
              <a:buNone/>
            </a:pPr>
            <a:r>
              <a:rPr b="0" i="0" lang="en-US" sz="1000" u="none" cap="none" strike="noStrike">
                <a:solidFill>
                  <a:srgbClr val="262626"/>
                </a:solidFill>
                <a:latin typeface="Calibri"/>
                <a:ea typeface="Calibri"/>
                <a:cs typeface="Calibri"/>
                <a:sym typeface="Calibri"/>
              </a:rPr>
              <a:t>survivre au numérique</a:t>
            </a:r>
            <a:endParaRPr/>
          </a:p>
        </p:txBody>
      </p:sp>
      <p:cxnSp>
        <p:nvCxnSpPr>
          <p:cNvPr id="7" name="Google Shape;7;p17"/>
          <p:cNvCxnSpPr/>
          <p:nvPr/>
        </p:nvCxnSpPr>
        <p:spPr>
          <a:xfrm flipH="1">
            <a:off x="11791088" y="6609817"/>
            <a:ext cx="224150" cy="1"/>
          </a:xfrm>
          <a:prstGeom prst="straightConnector1">
            <a:avLst/>
          </a:prstGeom>
          <a:noFill/>
          <a:ln cap="flat" cmpd="sng" w="9525">
            <a:solidFill>
              <a:srgbClr val="009AC1"/>
            </a:solidFill>
            <a:prstDash val="solid"/>
            <a:miter lim="400000"/>
            <a:headEnd len="sm" w="sm" type="none"/>
            <a:tailEnd len="sm" w="sm" type="none"/>
          </a:ln>
        </p:spPr>
      </p:cxnSp>
      <p:sp>
        <p:nvSpPr>
          <p:cNvPr id="8" name="Google Shape;8;p17"/>
          <p:cNvSpPr/>
          <p:nvPr/>
        </p:nvSpPr>
        <p:spPr>
          <a:xfrm>
            <a:off x="0" y="0"/>
            <a:ext cx="12192000" cy="6858001"/>
          </a:xfrm>
          <a:prstGeom prst="rect">
            <a:avLst/>
          </a:prstGeom>
          <a:solidFill>
            <a:srgbClr val="74659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9" name="Google Shape;9;p17"/>
          <p:cNvSpPr txBox="1"/>
          <p:nvPr/>
        </p:nvSpPr>
        <p:spPr>
          <a:xfrm>
            <a:off x="424668" y="528534"/>
            <a:ext cx="6498647" cy="7391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4400"/>
              <a:buFont typeface="Calibri"/>
              <a:buNone/>
            </a:pPr>
            <a:r>
              <a:rPr b="0" i="0" lang="en-US" sz="4400" u="none" cap="none" strike="noStrike">
                <a:solidFill>
                  <a:srgbClr val="FFFFFF"/>
                </a:solidFill>
                <a:latin typeface="Calibri"/>
                <a:ea typeface="Calibri"/>
                <a:cs typeface="Calibri"/>
                <a:sym typeface="Calibri"/>
              </a:rPr>
              <a:t>POLICE DE CARACTÈRES POLICE DE CARACTÈRES ET TAILLE</a:t>
            </a:r>
            <a:endParaRPr/>
          </a:p>
        </p:txBody>
      </p:sp>
      <p:sp>
        <p:nvSpPr>
          <p:cNvPr id="10" name="Google Shape;10;p17"/>
          <p:cNvSpPr txBox="1"/>
          <p:nvPr/>
        </p:nvSpPr>
        <p:spPr>
          <a:xfrm>
            <a:off x="7347983" y="564842"/>
            <a:ext cx="4589208" cy="54000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VEILLEZ À CE QUE LES POLICES DE CARACTÈRES SOIENT CONFORMES À LA MISE EN PAGE.</a:t>
            </a:r>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48 points - Coulisseaux de séparation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36 points - Titre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30 points - Sous-titres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	       - Citations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000"/>
              <a:buFont typeface="Calibri"/>
              <a:buNone/>
            </a:pPr>
            <a:r>
              <a:rPr b="0" i="0" lang="en-US" sz="3000" u="none" cap="none" strike="noStrike">
                <a:solidFill>
                  <a:srgbClr val="FFFFFF"/>
                </a:solidFill>
                <a:latin typeface="Calibri"/>
                <a:ea typeface="Calibri"/>
                <a:cs typeface="Calibri"/>
                <a:sym typeface="Calibri"/>
              </a:rPr>
              <a:t>24 points - Corps du texte principal </a:t>
            </a:r>
            <a:endParaRPr/>
          </a:p>
        </p:txBody>
      </p:sp>
      <p:sp>
        <p:nvSpPr>
          <p:cNvPr id="11" name="Google Shape;11;p17"/>
          <p:cNvSpPr txBox="1"/>
          <p:nvPr/>
        </p:nvSpPr>
        <p:spPr>
          <a:xfrm>
            <a:off x="424669" y="2014903"/>
            <a:ext cx="5845501" cy="27584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Veillez à ce que la taille des polices soit conforme à la mise en page des diapositives. La police utilisée dans le PowerPoint </a:t>
            </a:r>
            <a:r>
              <a:rPr b="1" i="0" lang="en-US" sz="2400" u="none" cap="none" strike="noStrike">
                <a:solidFill>
                  <a:srgbClr val="FFFFFF"/>
                </a:solidFill>
                <a:latin typeface="Calibri"/>
                <a:ea typeface="Calibri"/>
                <a:cs typeface="Calibri"/>
                <a:sym typeface="Calibri"/>
              </a:rPr>
              <a:t>Survivre au numérique </a:t>
            </a:r>
            <a:r>
              <a:rPr b="0" i="0" lang="en-US" sz="2400" u="none" cap="none" strike="noStrike">
                <a:solidFill>
                  <a:srgbClr val="FFFFFF"/>
                </a:solidFill>
                <a:latin typeface="Calibri"/>
                <a:ea typeface="Calibri"/>
                <a:cs typeface="Calibri"/>
                <a:sym typeface="Calibri"/>
              </a:rPr>
              <a:t>est la suivante :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3600"/>
              <a:buFont typeface="Calibri"/>
              <a:buNone/>
            </a:pPr>
            <a:r>
              <a:rPr b="1" i="1" lang="en-US" sz="3600" u="none" cap="none" strike="noStrike">
                <a:solidFill>
                  <a:srgbClr val="FFFFFF"/>
                </a:solidFill>
                <a:latin typeface="Calibri"/>
                <a:ea typeface="Calibri"/>
                <a:cs typeface="Calibri"/>
                <a:sym typeface="Calibri"/>
              </a:rPr>
              <a:t>Calibri</a:t>
            </a:r>
            <a:endParaRPr/>
          </a:p>
        </p:txBody>
      </p:sp>
      <p:cxnSp>
        <p:nvCxnSpPr>
          <p:cNvPr id="12" name="Google Shape;12;p17"/>
          <p:cNvCxnSpPr/>
          <p:nvPr/>
        </p:nvCxnSpPr>
        <p:spPr>
          <a:xfrm flipH="1">
            <a:off x="7098716" y="-1"/>
            <a:ext cx="1" cy="5540409"/>
          </a:xfrm>
          <a:prstGeom prst="straightConnector1">
            <a:avLst/>
          </a:prstGeom>
          <a:noFill/>
          <a:ln cap="flat" cmpd="sng" w="9525">
            <a:solidFill>
              <a:srgbClr val="FFFFFF"/>
            </a:solidFill>
            <a:prstDash val="solid"/>
            <a:miter lim="8000"/>
            <a:headEnd len="sm" w="sm" type="none"/>
            <a:tailEnd len="sm" w="sm" type="none"/>
          </a:ln>
        </p:spPr>
      </p:cxnSp>
      <p:cxnSp>
        <p:nvCxnSpPr>
          <p:cNvPr id="13" name="Google Shape;13;p17"/>
          <p:cNvCxnSpPr/>
          <p:nvPr/>
        </p:nvCxnSpPr>
        <p:spPr>
          <a:xfrm rot="10800000">
            <a:off x="1" y="1621486"/>
            <a:ext cx="7098715" cy="1"/>
          </a:xfrm>
          <a:prstGeom prst="straightConnector1">
            <a:avLst/>
          </a:prstGeom>
          <a:noFill/>
          <a:ln cap="flat" cmpd="sng" w="9525">
            <a:solidFill>
              <a:srgbClr val="FFFFFF"/>
            </a:solidFill>
            <a:prstDash val="solid"/>
            <a:miter lim="8000"/>
            <a:headEnd len="sm" w="sm" type="none"/>
            <a:tailEnd len="sm" w="sm" type="none"/>
          </a:ln>
        </p:spPr>
      </p:cxnSp>
      <p:sp>
        <p:nvSpPr>
          <p:cNvPr id="14" name="Google Shape;14;p17"/>
          <p:cNvSpPr txBox="1"/>
          <p:nvPr/>
        </p:nvSpPr>
        <p:spPr>
          <a:xfrm>
            <a:off x="0" y="5968370"/>
            <a:ext cx="12192000" cy="802601"/>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2400"/>
              <a:buFont typeface="Calibri"/>
              <a:buNone/>
            </a:pPr>
            <a:r>
              <a:rPr b="0" i="0" lang="en-US" sz="2400" u="none" cap="none" strike="noStrike">
                <a:solidFill>
                  <a:srgbClr val="FFFFFF"/>
                </a:solidFill>
                <a:latin typeface="Calibri"/>
                <a:ea typeface="Calibri"/>
                <a:cs typeface="Calibri"/>
                <a:sym typeface="Calibri"/>
              </a:rPr>
              <a:t>*** </a:t>
            </a:r>
            <a:r>
              <a:rPr b="1" i="0" lang="en-US" sz="2400" u="none" cap="none" strike="noStrike">
                <a:solidFill>
                  <a:srgbClr val="FFFFFF"/>
                </a:solidFill>
                <a:latin typeface="Calibri"/>
                <a:ea typeface="Calibri"/>
                <a:cs typeface="Calibri"/>
                <a:sym typeface="Calibri"/>
              </a:rPr>
              <a:t>VEUILLEZ SUPPRIMER CETTE DIAPOSITIVE D'INSTRUCTION AVANT DE PRÉSENTER LA PRÉSENTATION FINALE </a:t>
            </a:r>
            <a:r>
              <a:rPr b="0" i="0" lang="en-US" sz="2400" u="none" cap="none" strike="noStrike">
                <a:solidFill>
                  <a:srgbClr val="FFFFFF"/>
                </a:solidFill>
                <a:latin typeface="Calibri"/>
                <a:ea typeface="Calibri"/>
                <a:cs typeface="Calibri"/>
                <a:sym typeface="Calibri"/>
              </a:rPr>
              <a:t>*** </a:t>
            </a:r>
            <a:endParaRPr/>
          </a:p>
        </p:txBody>
      </p:sp>
      <p:cxnSp>
        <p:nvCxnSpPr>
          <p:cNvPr id="15" name="Google Shape;15;p17"/>
          <p:cNvCxnSpPr/>
          <p:nvPr/>
        </p:nvCxnSpPr>
        <p:spPr>
          <a:xfrm rot="10800000">
            <a:off x="1" y="5541677"/>
            <a:ext cx="12191999" cy="1"/>
          </a:xfrm>
          <a:prstGeom prst="straightConnector1">
            <a:avLst/>
          </a:prstGeom>
          <a:noFill/>
          <a:ln cap="flat" cmpd="sng" w="9525">
            <a:solidFill>
              <a:srgbClr val="FFFFFF"/>
            </a:solidFill>
            <a:prstDash val="solid"/>
            <a:miter lim="8000"/>
            <a:headEnd len="sm" w="sm" type="none"/>
            <a:tailEnd len="sm" w="sm" type="none"/>
          </a:ln>
        </p:spPr>
      </p:cxnSp>
      <p:sp>
        <p:nvSpPr>
          <p:cNvPr id="16" name="Google Shape;16;p17"/>
          <p:cNvSpPr txBox="1"/>
          <p:nvPr>
            <p:ph type="title"/>
          </p:nvPr>
        </p:nvSpPr>
        <p:spPr>
          <a:xfrm>
            <a:off x="609600" y="92074"/>
            <a:ext cx="10972800" cy="1508127"/>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17"/>
          <p:cNvSpPr txBox="1"/>
          <p:nvPr>
            <p:ph idx="1" type="body"/>
          </p:nvPr>
        </p:nvSpPr>
        <p:spPr>
          <a:xfrm>
            <a:off x="609600" y="1600200"/>
            <a:ext cx="10972800" cy="52578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17"/>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youtube.com/watch?v=ZVNU0VR2ETw" TargetMode="Externa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www.youtube.com/watch?v=OUCp9N6wD_k" TargetMode="Externa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11" Type="http://schemas.openxmlformats.org/officeDocument/2006/relationships/image" Target="../media/image10.jpg"/><Relationship Id="rId10" Type="http://schemas.openxmlformats.org/officeDocument/2006/relationships/slide" Target="/ppt/slides/slide8.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10.xml"/><Relationship Id="rId4" Type="http://schemas.openxmlformats.org/officeDocument/2006/relationships/slide" Target="/ppt/slides/slide15.xml"/><Relationship Id="rId9" Type="http://schemas.openxmlformats.org/officeDocument/2006/relationships/slide" Target="/ppt/slides/slide5.xml"/><Relationship Id="rId5" Type="http://schemas.openxmlformats.org/officeDocument/2006/relationships/slide" Target="/ppt/slides/slide15.xml"/><Relationship Id="rId6" Type="http://schemas.openxmlformats.org/officeDocument/2006/relationships/slide" Target="/ppt/slides/slide7.xml"/><Relationship Id="rId7" Type="http://schemas.openxmlformats.org/officeDocument/2006/relationships/slide" Target="/ppt/slides/slide10.xml"/><Relationship Id="rId8" Type="http://schemas.openxmlformats.org/officeDocument/2006/relationships/slide" Target="/ppt/slid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
          <p:cNvSpPr txBox="1"/>
          <p:nvPr>
            <p:ph idx="4294967295" type="subTitle"/>
          </p:nvPr>
        </p:nvSpPr>
        <p:spPr>
          <a:xfrm>
            <a:off x="334225" y="4397674"/>
            <a:ext cx="5335200" cy="1213802"/>
          </a:xfrm>
          <a:prstGeom prst="rect">
            <a:avLst/>
          </a:prstGeom>
          <a:noFill/>
          <a:ln>
            <a:noFill/>
          </a:ln>
        </p:spPr>
        <p:txBody>
          <a:bodyPr anchorCtr="0" anchor="t" bIns="45675" lIns="45675" spcFirstLastPara="1" rIns="45675" wrap="square" tIns="45675">
            <a:normAutofit/>
          </a:bodyPr>
          <a:lstStyle/>
          <a:p>
            <a:pPr indent="0" lvl="0" marL="0" marR="0" rtl="0" algn="l">
              <a:lnSpc>
                <a:spcPct val="9885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Module 3 - Musique pour le lien social</a:t>
            </a:r>
            <a:endParaRPr/>
          </a:p>
        </p:txBody>
      </p:sp>
      <p:sp>
        <p:nvSpPr>
          <p:cNvPr id="215" name="Google Shape;215;p1"/>
          <p:cNvSpPr txBox="1"/>
          <p:nvPr>
            <p:ph idx="2" type="body"/>
          </p:nvPr>
        </p:nvSpPr>
        <p:spPr>
          <a:xfrm>
            <a:off x="334224" y="3015500"/>
            <a:ext cx="4742402" cy="368101"/>
          </a:xfrm>
          <a:prstGeom prst="rect">
            <a:avLst/>
          </a:prstGeom>
          <a:noFill/>
          <a:ln>
            <a:noFill/>
          </a:ln>
        </p:spPr>
        <p:txBody>
          <a:bodyPr anchorCtr="0" anchor="t" bIns="45675" lIns="45675" spcFirstLastPara="1" rIns="45675" wrap="square" tIns="45675">
            <a:noAutofit/>
          </a:bodyPr>
          <a:lstStyle/>
          <a:p>
            <a:pPr indent="0" lvl="0" marL="0" rtl="0" algn="l">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Cours de formation : Survivre au numérique</a:t>
            </a:r>
            <a:endParaRPr/>
          </a:p>
        </p:txBody>
      </p:sp>
      <p:sp>
        <p:nvSpPr>
          <p:cNvPr id="216" name="Google Shape;216;p1"/>
          <p:cNvSpPr txBox="1"/>
          <p:nvPr>
            <p:ph idx="3" type="body"/>
          </p:nvPr>
        </p:nvSpPr>
        <p:spPr>
          <a:xfrm>
            <a:off x="7840716" y="5611393"/>
            <a:ext cx="3700103" cy="731141"/>
          </a:xfrm>
          <a:prstGeom prst="rect">
            <a:avLst/>
          </a:prstGeom>
          <a:noFill/>
          <a:ln>
            <a:noFill/>
          </a:ln>
        </p:spPr>
        <p:txBody>
          <a:bodyPr anchorCtr="0" anchor="ctr" bIns="45675" lIns="45675" spcFirstLastPara="1" rIns="45675" wrap="square" tIns="45675">
            <a:normAutofit/>
          </a:bodyPr>
          <a:lstStyle/>
          <a:p>
            <a:pPr indent="0" lvl="0" marL="0" rtl="0" algn="r">
              <a:lnSpc>
                <a:spcPct val="90000"/>
              </a:lnSpc>
              <a:spcBef>
                <a:spcPts val="0"/>
              </a:spcBef>
              <a:spcAft>
                <a:spcPts val="0"/>
              </a:spcAft>
              <a:buClr>
                <a:srgbClr val="FFFFFF"/>
              </a:buClr>
              <a:buSzPts val="2400"/>
              <a:buFont typeface="Calibri"/>
              <a:buNone/>
            </a:pPr>
            <a:r>
              <a:rPr b="1" lang="en-US" sz="2400">
                <a:solidFill>
                  <a:schemeClr val="lt1"/>
                </a:solidFill>
              </a:rPr>
              <a:t>www.survivingdigital.eu</a:t>
            </a:r>
            <a:endParaRPr b="1" sz="2400">
              <a:solidFill>
                <a:schemeClr val="lt1"/>
              </a:solidFill>
            </a:endParaRPr>
          </a:p>
        </p:txBody>
      </p:sp>
      <p:grpSp>
        <p:nvGrpSpPr>
          <p:cNvPr id="217" name="Google Shape;217;p1"/>
          <p:cNvGrpSpPr/>
          <p:nvPr/>
        </p:nvGrpSpPr>
        <p:grpSpPr>
          <a:xfrm>
            <a:off x="5718874" y="423474"/>
            <a:ext cx="5982509" cy="4551483"/>
            <a:chOff x="0" y="0"/>
            <a:chExt cx="5982507" cy="4551482"/>
          </a:xfrm>
        </p:grpSpPr>
        <p:sp>
          <p:nvSpPr>
            <p:cNvPr id="218" name="Google Shape;218;p1"/>
            <p:cNvSpPr/>
            <p:nvPr/>
          </p:nvSpPr>
          <p:spPr>
            <a:xfrm>
              <a:off x="0" y="0"/>
              <a:ext cx="5982507" cy="4551482"/>
            </a:xfrm>
            <a:prstGeom prst="rect">
              <a:avLst/>
            </a:prstGeom>
            <a:solidFill>
              <a:srgbClr val="F2F2F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image13.jpeg" id="219" name="Google Shape;219;p1"/>
            <p:cNvPicPr preferRelativeResize="0"/>
            <p:nvPr/>
          </p:nvPicPr>
          <p:blipFill rotWithShape="1">
            <a:blip r:embed="rId3">
              <a:alphaModFix/>
            </a:blip>
            <a:srcRect b="0" l="6267" r="6265" t="0"/>
            <a:stretch/>
          </p:blipFill>
          <p:spPr>
            <a:xfrm>
              <a:off x="0" y="0"/>
              <a:ext cx="5982506" cy="4551482"/>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descr="Google Shape;259;p10" id="300" name="Google Shape;300;p10"/>
          <p:cNvPicPr preferRelativeResize="0"/>
          <p:nvPr/>
        </p:nvPicPr>
        <p:blipFill rotWithShape="1">
          <a:blip r:embed="rId3">
            <a:alphaModFix/>
          </a:blip>
          <a:srcRect b="0" l="8255" r="29479" t="0"/>
          <a:stretch/>
        </p:blipFill>
        <p:spPr>
          <a:xfrm>
            <a:off x="5888002" y="439729"/>
            <a:ext cx="5660531" cy="6045677"/>
          </a:xfrm>
          <a:prstGeom prst="rect">
            <a:avLst/>
          </a:prstGeom>
          <a:noFill/>
          <a:ln>
            <a:noFill/>
          </a:ln>
        </p:spPr>
      </p:pic>
      <p:sp>
        <p:nvSpPr>
          <p:cNvPr id="301" name="Google Shape;301;p10"/>
          <p:cNvSpPr txBox="1"/>
          <p:nvPr>
            <p:ph idx="1" type="body"/>
          </p:nvPr>
        </p:nvSpPr>
        <p:spPr>
          <a:xfrm>
            <a:off x="323624" y="2116124"/>
            <a:ext cx="4981802" cy="41445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FFFFFF"/>
              </a:buClr>
              <a:buSzPts val="1200"/>
              <a:buFont typeface="Calibri"/>
              <a:buNone/>
            </a:pPr>
            <a:r>
              <a:rPr lang="en-US" sz="1200"/>
              <a:t>Groupe cible : Enfants à partir de 2 ans avec leurs parents</a:t>
            </a:r>
            <a:endParaRPr sz="1200"/>
          </a:p>
          <a:p>
            <a:pPr indent="-228600" lvl="0" marL="228600" rtl="0" algn="l">
              <a:lnSpc>
                <a:spcPct val="90000"/>
              </a:lnSpc>
              <a:spcBef>
                <a:spcPts val="1000"/>
              </a:spcBef>
              <a:spcAft>
                <a:spcPts val="0"/>
              </a:spcAft>
              <a:buClr>
                <a:srgbClr val="FFFFFF"/>
              </a:buClr>
              <a:buSzPts val="1200"/>
              <a:buFont typeface="Calibri"/>
              <a:buNone/>
            </a:pPr>
            <a:r>
              <a:t/>
            </a:r>
            <a:endParaRPr sz="1200"/>
          </a:p>
          <a:p>
            <a:pPr indent="-228600" lvl="0" marL="228600" rtl="0" algn="just">
              <a:lnSpc>
                <a:spcPct val="90000"/>
              </a:lnSpc>
              <a:spcBef>
                <a:spcPts val="1500"/>
              </a:spcBef>
              <a:spcAft>
                <a:spcPts val="0"/>
              </a:spcAft>
              <a:buClr>
                <a:srgbClr val="FFFFFF"/>
              </a:buClr>
              <a:buSzPts val="1200"/>
              <a:buFont typeface="Calibri"/>
              <a:buNone/>
            </a:pPr>
            <a:r>
              <a:rPr lang="en-US" sz="1200"/>
              <a:t>a) Séance de musique en famille : Encouragez les familles à se réunir et à créer leurs propres sessions de musique. Fournissez-leur des instruments simples tels que des shakers, des tambours ou même des instruments faits maison. Encouragez chaque membre de la famille à contribuer au rythme et à la mélodie, afin de favoriser la collaboration et la créativité.</a:t>
            </a:r>
            <a:endParaRPr sz="1200"/>
          </a:p>
          <a:p>
            <a:pPr indent="-228600" lvl="0" marL="228600" rtl="0" algn="just">
              <a:lnSpc>
                <a:spcPct val="90000"/>
              </a:lnSpc>
              <a:spcBef>
                <a:spcPts val="3000"/>
              </a:spcBef>
              <a:spcAft>
                <a:spcPts val="0"/>
              </a:spcAft>
              <a:buClr>
                <a:srgbClr val="FFFFFF"/>
              </a:buClr>
              <a:buSzPts val="1200"/>
              <a:buFont typeface="Calibri"/>
              <a:buNone/>
            </a:pPr>
            <a:r>
              <a:rPr lang="en-US" sz="1200"/>
              <a:t>b) Contes musicaux : Invitez les familles à créer leurs propres histoires musicales. Proposez-leur un thème ou une histoire spécifique et demandez-leur de composer un court morceau de musique qui représente le récit. Cette activité favorise l'imagination, la communication et la composition musicale.</a:t>
            </a:r>
            <a:endParaRPr sz="1200"/>
          </a:p>
        </p:txBody>
      </p:sp>
      <p:sp>
        <p:nvSpPr>
          <p:cNvPr id="302" name="Google Shape;302;p10"/>
          <p:cNvSpPr txBox="1"/>
          <p:nvPr>
            <p:ph idx="3" type="body"/>
          </p:nvPr>
        </p:nvSpPr>
        <p:spPr>
          <a:xfrm>
            <a:off x="226199" y="861575"/>
            <a:ext cx="5429401" cy="10212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i="0" lang="en-US" sz="2400" u="none" cap="none" strike="noStrike">
                <a:solidFill>
                  <a:srgbClr val="00B6E6"/>
                </a:solidFill>
                <a:latin typeface="Calibri"/>
                <a:ea typeface="Calibri"/>
                <a:cs typeface="Calibri"/>
                <a:sym typeface="Calibri"/>
              </a:rPr>
              <a:t>Activités : Session de jam et contes musicaux</a:t>
            </a:r>
            <a:endParaRPr b="1" i="0" sz="2400" u="none" cap="none" strike="noStrike">
              <a:solidFill>
                <a:srgbClr val="00B6E6"/>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1"/>
          <p:cNvSpPr txBox="1"/>
          <p:nvPr>
            <p:ph idx="1" type="body"/>
          </p:nvPr>
        </p:nvSpPr>
        <p:spPr>
          <a:xfrm>
            <a:off x="6227999" y="981199"/>
            <a:ext cx="5457902" cy="5444702"/>
          </a:xfrm>
          <a:prstGeom prst="rect">
            <a:avLst/>
          </a:prstGeom>
          <a:noFill/>
          <a:ln>
            <a:noFill/>
          </a:ln>
        </p:spPr>
        <p:txBody>
          <a:bodyPr anchorCtr="0" anchor="t" bIns="45675" lIns="45675" spcFirstLastPara="1" rIns="45675" wrap="square" tIns="45675">
            <a:normAutofit/>
          </a:bodyPr>
          <a:lstStyle/>
          <a:p>
            <a:pPr indent="0" lvl="0" marL="0" rtl="0" algn="l">
              <a:lnSpc>
                <a:spcPct val="72000"/>
              </a:lnSpc>
              <a:spcBef>
                <a:spcPts val="0"/>
              </a:spcBef>
              <a:spcAft>
                <a:spcPts val="0"/>
              </a:spcAft>
              <a:buClr>
                <a:srgbClr val="FFFFFF"/>
              </a:buClr>
              <a:buSzPts val="1400"/>
              <a:buFont typeface="Calibri"/>
              <a:buNone/>
            </a:pPr>
            <a:r>
              <a:t/>
            </a:r>
            <a:endParaRPr sz="1400">
              <a:solidFill>
                <a:srgbClr val="262626"/>
              </a:solidFill>
            </a:endParaRPr>
          </a:p>
          <a:p>
            <a:pPr indent="0" lvl="0" marL="0" rtl="0" algn="just">
              <a:lnSpc>
                <a:spcPct val="72000"/>
              </a:lnSpc>
              <a:spcBef>
                <a:spcPts val="3000"/>
              </a:spcBef>
              <a:spcAft>
                <a:spcPts val="0"/>
              </a:spcAft>
              <a:buClr>
                <a:srgbClr val="FFFFFF"/>
              </a:buClr>
              <a:buSzPts val="1200"/>
              <a:buFont typeface="Calibri"/>
              <a:buNone/>
            </a:pPr>
            <a:r>
              <a:rPr lang="en-US" sz="1200"/>
              <a:t>L'objectif de ces ateliers est de libérer le sens du rythme des enfants, par la pratique d'instruments de percussion traditionnels simples. Ces ateliers mettent les enfants en contact avec la culture orale, en leur montrant d'autres façons d'apprendre les choses et d'autres façons d'envisager la musique.</a:t>
            </a:r>
            <a:endParaRPr sz="1200"/>
          </a:p>
          <a:p>
            <a:pPr indent="0" lvl="0" marL="0" rtl="0" algn="just">
              <a:lnSpc>
                <a:spcPct val="72000"/>
              </a:lnSpc>
              <a:spcBef>
                <a:spcPts val="3000"/>
              </a:spcBef>
              <a:spcAft>
                <a:spcPts val="0"/>
              </a:spcAft>
              <a:buClr>
                <a:srgbClr val="FFFFFF"/>
              </a:buClr>
              <a:buSzPts val="1200"/>
              <a:buFont typeface="Calibri"/>
              <a:buNone/>
            </a:pPr>
            <a:r>
              <a:rPr lang="en-US" sz="1200"/>
              <a:t>Étape 1 : Contexte</a:t>
            </a:r>
            <a:endParaRPr sz="1200"/>
          </a:p>
          <a:p>
            <a:pPr indent="0" lvl="0" marL="0" rtl="0" algn="just">
              <a:lnSpc>
                <a:spcPct val="72000"/>
              </a:lnSpc>
              <a:spcBef>
                <a:spcPts val="2500"/>
              </a:spcBef>
              <a:spcAft>
                <a:spcPts val="0"/>
              </a:spcAft>
              <a:buClr>
                <a:srgbClr val="FFFFFF"/>
              </a:buClr>
              <a:buSzPts val="1200"/>
              <a:buFont typeface="Calibri"/>
              <a:buNone/>
            </a:pPr>
            <a:r>
              <a:rPr lang="en-US" sz="1200"/>
              <a:t>Qu'est-ce que Batucada ?</a:t>
            </a:r>
            <a:endParaRPr sz="1200"/>
          </a:p>
          <a:p>
            <a:pPr indent="0" lvl="0" marL="0" rtl="0" algn="just">
              <a:lnSpc>
                <a:spcPct val="72000"/>
              </a:lnSpc>
              <a:spcBef>
                <a:spcPts val="1000"/>
              </a:spcBef>
              <a:spcAft>
                <a:spcPts val="0"/>
              </a:spcAft>
              <a:buClr>
                <a:srgbClr val="FFFFFF"/>
              </a:buClr>
              <a:buSzPts val="1200"/>
              <a:buFont typeface="Calibri"/>
              <a:buNone/>
            </a:pPr>
            <a:r>
              <a:rPr lang="en-US" sz="1200"/>
              <a:t>La batucada est un style de musique et de danse percussive brésilienne qui trouve ses racines dans les rythmes africains et qui est connu pour son énergie et son rythme.</a:t>
            </a:r>
            <a:endParaRPr sz="1200"/>
          </a:p>
          <a:p>
            <a:pPr indent="-222566" lvl="0" marL="228600" rtl="0" algn="just">
              <a:lnSpc>
                <a:spcPct val="72000"/>
              </a:lnSpc>
              <a:spcBef>
                <a:spcPts val="1000"/>
              </a:spcBef>
              <a:spcAft>
                <a:spcPts val="0"/>
              </a:spcAft>
              <a:buClr>
                <a:srgbClr val="FFFFFF"/>
              </a:buClr>
              <a:buSzPts val="1200"/>
              <a:buFont typeface="Calibri"/>
              <a:buAutoNum type="arabicPeriod"/>
            </a:pPr>
            <a:r>
              <a:rPr lang="en-US" sz="1200"/>
              <a:t>Temps fort du carnaval : elle joue un rôle important dans les célébrations du carnaval brésilien, où de grands ensembles de batucada défilent dans les rues, créant une atmosphère de fête.</a:t>
            </a:r>
            <a:endParaRPr sz="1200"/>
          </a:p>
          <a:p>
            <a:pPr indent="-222566" lvl="0" marL="228600" rtl="0" algn="just">
              <a:lnSpc>
                <a:spcPct val="72000"/>
              </a:lnSpc>
              <a:spcBef>
                <a:spcPts val="1000"/>
              </a:spcBef>
              <a:spcAft>
                <a:spcPts val="0"/>
              </a:spcAft>
              <a:buClr>
                <a:srgbClr val="FFFFFF"/>
              </a:buClr>
              <a:buSzPts val="1200"/>
              <a:buFont typeface="Calibri"/>
              <a:buAutoNum type="arabicPeriod"/>
            </a:pPr>
            <a:r>
              <a:rPr lang="en-US" sz="1200"/>
              <a:t>Instruments : La batucada s'appuie fortement sur des instruments à percussion tels que les tambours surdo, les tamborims, les cuícas et les cloches agogô pour créer ses rythmes caractéristiques.</a:t>
            </a:r>
            <a:endParaRPr sz="1200"/>
          </a:p>
          <a:p>
            <a:pPr indent="-222566" lvl="0" marL="228600" rtl="0" algn="just">
              <a:lnSpc>
                <a:spcPct val="72000"/>
              </a:lnSpc>
              <a:spcBef>
                <a:spcPts val="1000"/>
              </a:spcBef>
              <a:spcAft>
                <a:spcPts val="0"/>
              </a:spcAft>
              <a:buClr>
                <a:srgbClr val="FFFFFF"/>
              </a:buClr>
              <a:buSzPts val="1200"/>
              <a:buFont typeface="Calibri"/>
              <a:buAutoNum type="arabicPeriod"/>
            </a:pPr>
            <a:r>
              <a:rPr lang="en-US" sz="1200"/>
              <a:t>Élément de danse : En plus de la musique, la batucada intègre des mouvements de danse synchronisés exécutés par des danseurs, ce qui renforce sa présentation vivante et dynamique.</a:t>
            </a:r>
            <a:endParaRPr sz="1200"/>
          </a:p>
          <a:p>
            <a:pPr indent="-222566" lvl="0" marL="228600" rtl="0" algn="just">
              <a:lnSpc>
                <a:spcPct val="72000"/>
              </a:lnSpc>
              <a:spcBef>
                <a:spcPts val="1000"/>
              </a:spcBef>
              <a:spcAft>
                <a:spcPts val="0"/>
              </a:spcAft>
              <a:buClr>
                <a:srgbClr val="FFFFFF"/>
              </a:buClr>
              <a:buSzPts val="1200"/>
              <a:buFont typeface="Calibri"/>
              <a:buAutoNum type="arabicPeriod"/>
            </a:pPr>
            <a:r>
              <a:rPr lang="en-US" sz="1200"/>
              <a:t>Importance culturelle : La batucada est une expression culturelle de l'identité brésilienne, reflétant la diversité du patrimoine du pays et rassemblant les communautés dans la célébration.</a:t>
            </a:r>
            <a:endParaRPr sz="1200"/>
          </a:p>
        </p:txBody>
      </p:sp>
      <p:sp>
        <p:nvSpPr>
          <p:cNvPr id="308" name="Google Shape;308;p11"/>
          <p:cNvSpPr txBox="1"/>
          <p:nvPr>
            <p:ph idx="3" type="body"/>
          </p:nvPr>
        </p:nvSpPr>
        <p:spPr>
          <a:xfrm>
            <a:off x="6606283" y="226030"/>
            <a:ext cx="4616917" cy="934069"/>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i="0" lang="en-US" sz="2400" u="none" cap="none" strike="noStrike">
                <a:solidFill>
                  <a:srgbClr val="00B6E6"/>
                </a:solidFill>
                <a:latin typeface="Calibri"/>
                <a:ea typeface="Calibri"/>
                <a:cs typeface="Calibri"/>
                <a:sym typeface="Calibri"/>
              </a:rPr>
              <a:t>Activité pratique : Atelier Batucada</a:t>
            </a:r>
            <a:endParaRPr/>
          </a:p>
        </p:txBody>
      </p:sp>
      <p:pic>
        <p:nvPicPr>
          <p:cNvPr descr="Google Shape;268;p11" id="309" name="Google Shape;309;p11"/>
          <p:cNvPicPr preferRelativeResize="0"/>
          <p:nvPr/>
        </p:nvPicPr>
        <p:blipFill rotWithShape="1">
          <a:blip r:embed="rId3">
            <a:alphaModFix/>
          </a:blip>
          <a:srcRect b="0" l="0" r="0" t="0"/>
          <a:stretch/>
        </p:blipFill>
        <p:spPr>
          <a:xfrm>
            <a:off x="218249" y="981199"/>
            <a:ext cx="5742700" cy="42140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2"/>
          <p:cNvSpPr txBox="1"/>
          <p:nvPr>
            <p:ph idx="1" type="body"/>
          </p:nvPr>
        </p:nvSpPr>
        <p:spPr>
          <a:xfrm>
            <a:off x="433949" y="1534324"/>
            <a:ext cx="5558102" cy="5120102"/>
          </a:xfrm>
          <a:prstGeom prst="rect">
            <a:avLst/>
          </a:prstGeom>
          <a:noFill/>
          <a:ln>
            <a:noFill/>
          </a:ln>
        </p:spPr>
        <p:txBody>
          <a:bodyPr anchorCtr="0" anchor="t" bIns="45675" lIns="45675" spcFirstLastPara="1" rIns="45675" wrap="square" tIns="45675">
            <a:normAutofit/>
          </a:bodyPr>
          <a:lstStyle/>
          <a:p>
            <a:pPr indent="0" lvl="0" marL="0" rtl="0" algn="l">
              <a:lnSpc>
                <a:spcPct val="81000"/>
              </a:lnSpc>
              <a:spcBef>
                <a:spcPts val="0"/>
              </a:spcBef>
              <a:spcAft>
                <a:spcPts val="0"/>
              </a:spcAft>
              <a:buClr>
                <a:srgbClr val="FFFFFF"/>
              </a:buClr>
              <a:buSzPts val="1200"/>
              <a:buFont typeface="Calibri"/>
              <a:buNone/>
            </a:pPr>
            <a:r>
              <a:rPr lang="en-US" sz="1200"/>
              <a:t>Étape 2 : Approfondir</a:t>
            </a:r>
            <a:endParaRPr sz="1200"/>
          </a:p>
          <a:p>
            <a:pPr indent="0" lvl="0" marL="0" rtl="0" algn="just">
              <a:lnSpc>
                <a:spcPct val="81000"/>
              </a:lnSpc>
              <a:spcBef>
                <a:spcPts val="1000"/>
              </a:spcBef>
              <a:spcAft>
                <a:spcPts val="0"/>
              </a:spcAft>
              <a:buClr>
                <a:srgbClr val="FFFFFF"/>
              </a:buClr>
              <a:buSzPts val="1200"/>
              <a:buFont typeface="Calibri"/>
              <a:buNone/>
            </a:pPr>
            <a:r>
              <a:rPr lang="en-US" sz="1200"/>
              <a:t>Donner des exemples d'instruments et les montrer </a:t>
            </a:r>
            <a:endParaRPr sz="1200"/>
          </a:p>
          <a:p>
            <a:pPr indent="-203200" lvl="0" marL="228600" rtl="0" algn="just">
              <a:lnSpc>
                <a:spcPct val="81000"/>
              </a:lnSpc>
              <a:spcBef>
                <a:spcPts val="1000"/>
              </a:spcBef>
              <a:spcAft>
                <a:spcPts val="0"/>
              </a:spcAft>
              <a:buClr>
                <a:srgbClr val="FFFFFF"/>
              </a:buClr>
              <a:buSzPts val="1200"/>
              <a:buFont typeface="Calibri"/>
              <a:buAutoNum type="arabicPeriod"/>
            </a:pPr>
            <a:r>
              <a:rPr lang="en-US" sz="1200"/>
              <a:t>Surdo </a:t>
            </a:r>
            <a:r>
              <a:rPr b="0" lang="en-US" sz="1200"/>
              <a:t>: Grosse caisse qui fournit le rythme de base.</a:t>
            </a:r>
            <a:endParaRPr sz="1200"/>
          </a:p>
          <a:p>
            <a:pPr indent="-203200" lvl="0" marL="228600" rtl="0" algn="just">
              <a:lnSpc>
                <a:spcPct val="81000"/>
              </a:lnSpc>
              <a:spcBef>
                <a:spcPts val="1000"/>
              </a:spcBef>
              <a:spcAft>
                <a:spcPts val="0"/>
              </a:spcAft>
              <a:buClr>
                <a:srgbClr val="FFFFFF"/>
              </a:buClr>
              <a:buSzPts val="1200"/>
              <a:buFont typeface="Calibri"/>
              <a:buAutoNum type="arabicPeriod"/>
            </a:pPr>
            <a:r>
              <a:rPr lang="en-US" sz="1200"/>
              <a:t>Caixa </a:t>
            </a:r>
            <a:r>
              <a:rPr b="0" lang="en-US" sz="1200"/>
              <a:t>: Caisse claire avec un contrepoint rythmique vif.</a:t>
            </a:r>
            <a:endParaRPr sz="1200"/>
          </a:p>
          <a:p>
            <a:pPr indent="-203200" lvl="0" marL="228600" rtl="0" algn="just">
              <a:lnSpc>
                <a:spcPct val="81000"/>
              </a:lnSpc>
              <a:spcBef>
                <a:spcPts val="1000"/>
              </a:spcBef>
              <a:spcAft>
                <a:spcPts val="0"/>
              </a:spcAft>
              <a:buClr>
                <a:srgbClr val="FFFFFF"/>
              </a:buClr>
              <a:buSzPts val="1200"/>
              <a:buFont typeface="Calibri"/>
              <a:buAutoNum type="arabicPeriod"/>
            </a:pPr>
            <a:r>
              <a:rPr lang="en-US" sz="1200"/>
              <a:t>Repinique </a:t>
            </a:r>
            <a:r>
              <a:rPr b="0" lang="en-US" sz="1200"/>
              <a:t>: tambour cylindrique aigu jouant des rythmes complexes et syncopés.</a:t>
            </a:r>
            <a:endParaRPr sz="1200"/>
          </a:p>
          <a:p>
            <a:pPr indent="-203200" lvl="0" marL="228600" rtl="0" algn="just">
              <a:lnSpc>
                <a:spcPct val="81000"/>
              </a:lnSpc>
              <a:spcBef>
                <a:spcPts val="1000"/>
              </a:spcBef>
              <a:spcAft>
                <a:spcPts val="0"/>
              </a:spcAft>
              <a:buClr>
                <a:srgbClr val="FFFFFF"/>
              </a:buClr>
              <a:buSzPts val="1200"/>
              <a:buFont typeface="Calibri"/>
              <a:buAutoNum type="arabicPeriod"/>
            </a:pPr>
            <a:r>
              <a:rPr lang="en-US" sz="1200"/>
              <a:t>Tamborim </a:t>
            </a:r>
            <a:r>
              <a:rPr b="0" lang="en-US" sz="1200"/>
              <a:t>: Petit tambour à main produisant un son clair et aigu.</a:t>
            </a:r>
            <a:endParaRPr sz="1200"/>
          </a:p>
          <a:p>
            <a:pPr indent="-203200" lvl="0" marL="228600" rtl="0" algn="just">
              <a:lnSpc>
                <a:spcPct val="81000"/>
              </a:lnSpc>
              <a:spcBef>
                <a:spcPts val="1000"/>
              </a:spcBef>
              <a:spcAft>
                <a:spcPts val="0"/>
              </a:spcAft>
              <a:buClr>
                <a:srgbClr val="FFFFFF"/>
              </a:buClr>
              <a:buSzPts val="1200"/>
              <a:buFont typeface="Calibri"/>
              <a:buAutoNum type="arabicPeriod"/>
            </a:pPr>
            <a:r>
              <a:rPr lang="en-US" sz="1200"/>
              <a:t>Agogô </a:t>
            </a:r>
            <a:r>
              <a:rPr b="0" lang="en-US" sz="1200"/>
              <a:t>: Ensemble de cloches en fer sur un manche pour accentuer le rythme.</a:t>
            </a:r>
            <a:endParaRPr sz="1200"/>
          </a:p>
          <a:p>
            <a:pPr indent="-203200" lvl="0" marL="228600" rtl="0" algn="just">
              <a:lnSpc>
                <a:spcPct val="81000"/>
              </a:lnSpc>
              <a:spcBef>
                <a:spcPts val="1000"/>
              </a:spcBef>
              <a:spcAft>
                <a:spcPts val="0"/>
              </a:spcAft>
              <a:buClr>
                <a:srgbClr val="FFFFFF"/>
              </a:buClr>
              <a:buSzPts val="1200"/>
              <a:buFont typeface="Calibri"/>
              <a:buAutoNum type="arabicPeriod"/>
            </a:pPr>
            <a:r>
              <a:rPr lang="en-US" sz="1200"/>
              <a:t>Cuíca </a:t>
            </a:r>
            <a:r>
              <a:rPr b="0" lang="en-US" sz="1200"/>
              <a:t>: Tambour à friction qui émet un son caractéristique de rire ou de pleurs.</a:t>
            </a:r>
            <a:endParaRPr sz="1200"/>
          </a:p>
          <a:p>
            <a:pPr indent="-203200" lvl="0" marL="228600" rtl="0" algn="just">
              <a:lnSpc>
                <a:spcPct val="81000"/>
              </a:lnSpc>
              <a:spcBef>
                <a:spcPts val="1000"/>
              </a:spcBef>
              <a:spcAft>
                <a:spcPts val="0"/>
              </a:spcAft>
              <a:buClr>
                <a:srgbClr val="FFFFFF"/>
              </a:buClr>
              <a:buSzPts val="1200"/>
              <a:buFont typeface="Calibri"/>
              <a:buAutoNum type="arabicPeriod"/>
            </a:pPr>
            <a:r>
              <a:rPr lang="en-US" sz="1200"/>
              <a:t>Reco-reco </a:t>
            </a:r>
            <a:r>
              <a:rPr b="0" lang="en-US" sz="1200"/>
              <a:t>: Tube entaillé et raclé pour créer un bruit de cliquetis.</a:t>
            </a:r>
            <a:endParaRPr sz="1200"/>
          </a:p>
          <a:p>
            <a:pPr indent="-203200" lvl="0" marL="228600" rtl="0" algn="just">
              <a:lnSpc>
                <a:spcPct val="81000"/>
              </a:lnSpc>
              <a:spcBef>
                <a:spcPts val="1000"/>
              </a:spcBef>
              <a:spcAft>
                <a:spcPts val="0"/>
              </a:spcAft>
              <a:buClr>
                <a:srgbClr val="FFFFFF"/>
              </a:buClr>
              <a:buSzPts val="1200"/>
              <a:buFont typeface="Calibri"/>
              <a:buAutoNum type="arabicPeriod"/>
            </a:pPr>
            <a:r>
              <a:rPr lang="en-US" sz="1200"/>
              <a:t>Pandeiro </a:t>
            </a:r>
            <a:r>
              <a:rPr b="0" lang="en-US" sz="1200"/>
              <a:t>: Tambourin avec jingles, utilisé pour le rythme et la texture.</a:t>
            </a:r>
            <a:endParaRPr sz="1200"/>
          </a:p>
          <a:p>
            <a:pPr indent="-203200" lvl="0" marL="228600" rtl="0" algn="just">
              <a:lnSpc>
                <a:spcPct val="81000"/>
              </a:lnSpc>
              <a:spcBef>
                <a:spcPts val="1000"/>
              </a:spcBef>
              <a:spcAft>
                <a:spcPts val="0"/>
              </a:spcAft>
              <a:buClr>
                <a:srgbClr val="FFFFFF"/>
              </a:buClr>
              <a:buSzPts val="1200"/>
              <a:buFont typeface="Calibri"/>
              <a:buAutoNum type="arabicPeriod"/>
            </a:pPr>
            <a:r>
              <a:rPr lang="en-US" sz="1200"/>
              <a:t>Shakers </a:t>
            </a:r>
            <a:r>
              <a:rPr b="0" lang="en-US" sz="1200"/>
              <a:t>: Divers shakers et sifflets de samba pour ajouter du rythme.</a:t>
            </a:r>
            <a:endParaRPr sz="1200"/>
          </a:p>
          <a:p>
            <a:pPr indent="-203200" lvl="0" marL="228600" rtl="0" algn="just">
              <a:lnSpc>
                <a:spcPct val="81000"/>
              </a:lnSpc>
              <a:spcBef>
                <a:spcPts val="1000"/>
              </a:spcBef>
              <a:spcAft>
                <a:spcPts val="0"/>
              </a:spcAft>
              <a:buClr>
                <a:srgbClr val="FFFFFF"/>
              </a:buClr>
              <a:buSzPts val="1200"/>
              <a:buFont typeface="Calibri"/>
              <a:buAutoNum type="arabicPeriod"/>
            </a:pPr>
            <a:r>
              <a:rPr lang="en-US" sz="1200"/>
              <a:t>Cavaco </a:t>
            </a:r>
            <a:r>
              <a:rPr b="0" lang="en-US" sz="1200"/>
              <a:t>: petit instrument à cordes, semblable à un ukulélé.</a:t>
            </a:r>
            <a:endParaRPr sz="1200"/>
          </a:p>
        </p:txBody>
      </p:sp>
      <p:sp>
        <p:nvSpPr>
          <p:cNvPr id="315" name="Google Shape;315;p12"/>
          <p:cNvSpPr txBox="1"/>
          <p:nvPr>
            <p:ph idx="3" type="body"/>
          </p:nvPr>
        </p:nvSpPr>
        <p:spPr>
          <a:xfrm>
            <a:off x="433949" y="621774"/>
            <a:ext cx="5221802" cy="5169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i="0" lang="en-US" sz="2400" u="none" cap="none" strike="noStrike">
                <a:solidFill>
                  <a:srgbClr val="00B6E6"/>
                </a:solidFill>
                <a:latin typeface="Calibri"/>
                <a:ea typeface="Calibri"/>
                <a:cs typeface="Calibri"/>
                <a:sym typeface="Calibri"/>
              </a:rPr>
              <a:t>Atelier BATUCADA</a:t>
            </a:r>
            <a:endParaRPr/>
          </a:p>
        </p:txBody>
      </p:sp>
      <p:pic>
        <p:nvPicPr>
          <p:cNvPr descr="Google Shape;275;p12" id="316" name="Google Shape;316;p12"/>
          <p:cNvPicPr preferRelativeResize="0"/>
          <p:nvPr/>
        </p:nvPicPr>
        <p:blipFill rotWithShape="1">
          <a:blip r:embed="rId3">
            <a:alphaModFix/>
          </a:blip>
          <a:srcRect b="0" l="0" r="0" t="0"/>
          <a:stretch/>
        </p:blipFill>
        <p:spPr>
          <a:xfrm>
            <a:off x="6825712" y="1534332"/>
            <a:ext cx="4709955" cy="406626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3"/>
          <p:cNvSpPr txBox="1"/>
          <p:nvPr>
            <p:ph idx="1" type="body"/>
          </p:nvPr>
        </p:nvSpPr>
        <p:spPr>
          <a:xfrm>
            <a:off x="7643973" y="145949"/>
            <a:ext cx="3899478" cy="992700"/>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i="0" lang="en-US" sz="2400" u="none" cap="none" strike="noStrike">
                <a:solidFill>
                  <a:srgbClr val="00B6E6"/>
                </a:solidFill>
                <a:latin typeface="Calibri"/>
                <a:ea typeface="Calibri"/>
                <a:cs typeface="Calibri"/>
                <a:sym typeface="Calibri"/>
              </a:rPr>
              <a:t>Atelier BATUCADA</a:t>
            </a:r>
            <a:endParaRPr/>
          </a:p>
        </p:txBody>
      </p:sp>
      <p:sp>
        <p:nvSpPr>
          <p:cNvPr id="322" name="Google Shape;322;p13"/>
          <p:cNvSpPr txBox="1"/>
          <p:nvPr/>
        </p:nvSpPr>
        <p:spPr>
          <a:xfrm>
            <a:off x="620474" y="1302224"/>
            <a:ext cx="5122502" cy="5958801"/>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1200"/>
              <a:buFont typeface="Calibri"/>
              <a:buNone/>
            </a:pPr>
            <a:r>
              <a:rPr b="1" i="0" lang="en-US" sz="1200" u="sng" cap="none" strike="noStrike">
                <a:solidFill>
                  <a:srgbClr val="FFFFFF"/>
                </a:solidFill>
                <a:latin typeface="Calibri"/>
                <a:ea typeface="Calibri"/>
                <a:cs typeface="Calibri"/>
                <a:sym typeface="Calibri"/>
              </a:rPr>
              <a:t>Étape 3 : Activités complémentaires</a:t>
            </a:r>
            <a:endParaRPr b="0"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Outre l'apprentissage et la pratique de la musique :</a:t>
            </a:r>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FFFFFF"/>
              </a:solidFill>
              <a:latin typeface="Calibri"/>
              <a:ea typeface="Calibri"/>
              <a:cs typeface="Calibri"/>
              <a:sym typeface="Calibri"/>
            </a:endParaRPr>
          </a:p>
          <a:p>
            <a:pPr indent="-234950" lvl="0" marL="285750" marR="0" rtl="0" algn="l">
              <a:lnSpc>
                <a:spcPct val="100000"/>
              </a:lnSpc>
              <a:spcBef>
                <a:spcPts val="0"/>
              </a:spcBef>
              <a:spcAft>
                <a:spcPts val="0"/>
              </a:spcAft>
              <a:buClr>
                <a:srgbClr val="FFFFFF"/>
              </a:buClr>
              <a:buSzPts val="1200"/>
              <a:buFont typeface="Arial"/>
              <a:buChar char="•"/>
            </a:pPr>
            <a:r>
              <a:rPr b="1" i="0" lang="en-US" sz="1200" u="none" cap="none" strike="noStrike">
                <a:solidFill>
                  <a:srgbClr val="FFFFFF"/>
                </a:solidFill>
                <a:latin typeface="Calibri"/>
                <a:ea typeface="Calibri"/>
                <a:cs typeface="Calibri"/>
                <a:sym typeface="Calibri"/>
              </a:rPr>
              <a:t>Organiser un pique-nique sur le thème du Brésil</a:t>
            </a:r>
            <a:endParaRPr b="0" i="0" sz="1400" u="none" cap="none" strike="noStrike">
              <a:solidFill>
                <a:schemeClr val="accent1"/>
              </a:solidFill>
              <a:latin typeface="Arial"/>
              <a:ea typeface="Arial"/>
              <a:cs typeface="Arial"/>
              <a:sym typeface="Arial"/>
            </a:endParaRPr>
          </a:p>
          <a:p>
            <a:pPr indent="-31750" lvl="0" marL="15875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FFFFFF"/>
              </a:solidFill>
              <a:latin typeface="Calibri"/>
              <a:ea typeface="Calibri"/>
              <a:cs typeface="Calibri"/>
              <a:sym typeface="Calibri"/>
            </a:endParaRPr>
          </a:p>
          <a:p>
            <a:pPr indent="-234950" lvl="0" marL="285750" marR="0" rtl="0" algn="l">
              <a:lnSpc>
                <a:spcPct val="100000"/>
              </a:lnSpc>
              <a:spcBef>
                <a:spcPts val="0"/>
              </a:spcBef>
              <a:spcAft>
                <a:spcPts val="0"/>
              </a:spcAft>
              <a:buClr>
                <a:srgbClr val="FFFFFF"/>
              </a:buClr>
              <a:buSzPts val="1200"/>
              <a:buFont typeface="Arial"/>
              <a:buChar char="•"/>
            </a:pPr>
            <a:r>
              <a:rPr b="1" i="0" lang="en-US" sz="1200" u="none" cap="none" strike="noStrike">
                <a:solidFill>
                  <a:srgbClr val="FFFFFF"/>
                </a:solidFill>
                <a:latin typeface="Calibri"/>
                <a:ea typeface="Calibri"/>
                <a:cs typeface="Calibri"/>
                <a:sym typeface="Calibri"/>
              </a:rPr>
              <a:t>Cuisiner ensemble et apprendre des recettes brésiliennes</a:t>
            </a:r>
            <a:endParaRPr b="0" i="0" sz="1400" u="none" cap="none" strike="noStrike">
              <a:solidFill>
                <a:schemeClr val="accent1"/>
              </a:solidFill>
              <a:latin typeface="Arial"/>
              <a:ea typeface="Arial"/>
              <a:cs typeface="Arial"/>
              <a:sym typeface="Arial"/>
            </a:endParaRPr>
          </a:p>
          <a:p>
            <a:pPr indent="-31750" lvl="0" marL="15875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FFFFFF"/>
              </a:solidFill>
              <a:latin typeface="Calibri"/>
              <a:ea typeface="Calibri"/>
              <a:cs typeface="Calibri"/>
              <a:sym typeface="Calibri"/>
            </a:endParaRPr>
          </a:p>
          <a:p>
            <a:pPr indent="-234950" lvl="0" marL="285750" marR="0" rtl="0" algn="l">
              <a:lnSpc>
                <a:spcPct val="100000"/>
              </a:lnSpc>
              <a:spcBef>
                <a:spcPts val="0"/>
              </a:spcBef>
              <a:spcAft>
                <a:spcPts val="0"/>
              </a:spcAft>
              <a:buClr>
                <a:srgbClr val="FFFFFF"/>
              </a:buClr>
              <a:buSzPts val="1200"/>
              <a:buFont typeface="Arial"/>
              <a:buChar char="•"/>
            </a:pPr>
            <a:r>
              <a:rPr b="1" i="0" lang="en-US" sz="1200" u="none" cap="none" strike="noStrike">
                <a:solidFill>
                  <a:srgbClr val="FFFFFF"/>
                </a:solidFill>
                <a:latin typeface="Calibri"/>
                <a:ea typeface="Calibri"/>
                <a:cs typeface="Calibri"/>
                <a:sym typeface="Calibri"/>
              </a:rPr>
              <a:t>Inviter un musicien brésilien connu</a:t>
            </a:r>
            <a:endParaRPr b="0" i="0" sz="1400" u="none" cap="none" strike="noStrike">
              <a:solidFill>
                <a:schemeClr val="accent1"/>
              </a:solidFill>
              <a:latin typeface="Arial"/>
              <a:ea typeface="Arial"/>
              <a:cs typeface="Arial"/>
              <a:sym typeface="Arial"/>
            </a:endParaRPr>
          </a:p>
          <a:p>
            <a:pPr indent="-31750" lvl="0" marL="15875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FFFFFF"/>
              </a:solidFill>
              <a:latin typeface="Calibri"/>
              <a:ea typeface="Calibri"/>
              <a:cs typeface="Calibri"/>
              <a:sym typeface="Calibri"/>
            </a:endParaRPr>
          </a:p>
          <a:p>
            <a:pPr indent="-234950" lvl="0" marL="285750" marR="0" rtl="0" algn="l">
              <a:lnSpc>
                <a:spcPct val="100000"/>
              </a:lnSpc>
              <a:spcBef>
                <a:spcPts val="0"/>
              </a:spcBef>
              <a:spcAft>
                <a:spcPts val="0"/>
              </a:spcAft>
              <a:buClr>
                <a:srgbClr val="FFFFFF"/>
              </a:buClr>
              <a:buSzPts val="1200"/>
              <a:buFont typeface="Arial"/>
              <a:buChar char="•"/>
            </a:pPr>
            <a:r>
              <a:rPr b="1" i="0" lang="en-US" sz="1200" u="none" cap="none" strike="noStrike">
                <a:solidFill>
                  <a:srgbClr val="FFFFFF"/>
                </a:solidFill>
                <a:latin typeface="Calibri"/>
                <a:ea typeface="Calibri"/>
                <a:cs typeface="Calibri"/>
                <a:sym typeface="Calibri"/>
              </a:rPr>
              <a:t>Inviter un danseur brésilien, par exemple de Capoeira</a:t>
            </a:r>
            <a:endParaRPr/>
          </a:p>
          <a:p>
            <a:pPr indent="-31750" lvl="0" marL="15875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FFFFFF"/>
              </a:solidFill>
              <a:latin typeface="Calibri"/>
              <a:ea typeface="Calibri"/>
              <a:cs typeface="Calibri"/>
              <a:sym typeface="Calibri"/>
            </a:endParaRPr>
          </a:p>
          <a:p>
            <a:pPr indent="-234950" lvl="0" marL="285750" marR="0" rtl="0" algn="l">
              <a:lnSpc>
                <a:spcPct val="100000"/>
              </a:lnSpc>
              <a:spcBef>
                <a:spcPts val="0"/>
              </a:spcBef>
              <a:spcAft>
                <a:spcPts val="0"/>
              </a:spcAft>
              <a:buClr>
                <a:srgbClr val="FFFFFF"/>
              </a:buClr>
              <a:buSzPts val="1200"/>
              <a:buFont typeface="Arial"/>
              <a:buChar char="•"/>
            </a:pPr>
            <a:r>
              <a:rPr b="1" i="0" lang="en-US" sz="1200" u="none" cap="none" strike="noStrike">
                <a:solidFill>
                  <a:srgbClr val="FFFFFF"/>
                </a:solidFill>
                <a:latin typeface="Calibri"/>
                <a:ea typeface="Calibri"/>
                <a:cs typeface="Calibri"/>
                <a:sym typeface="Calibri"/>
              </a:rPr>
              <a:t>Faites la même activité avec le pays d'un des participants.</a:t>
            </a:r>
            <a:endParaRPr/>
          </a:p>
          <a:p>
            <a:pPr indent="-31750" lvl="0" marL="15875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FFFFFF"/>
              </a:solidFill>
              <a:latin typeface="Calibri"/>
              <a:ea typeface="Calibri"/>
              <a:cs typeface="Calibri"/>
              <a:sym typeface="Calibri"/>
            </a:endParaRPr>
          </a:p>
          <a:p>
            <a:pPr indent="-234950" lvl="0" marL="285750" marR="0" rtl="0" algn="l">
              <a:lnSpc>
                <a:spcPct val="100000"/>
              </a:lnSpc>
              <a:spcBef>
                <a:spcPts val="0"/>
              </a:spcBef>
              <a:spcAft>
                <a:spcPts val="0"/>
              </a:spcAft>
              <a:buClr>
                <a:srgbClr val="FFFFFF"/>
              </a:buClr>
              <a:buSzPts val="1200"/>
              <a:buFont typeface="Arial"/>
              <a:buChar char="•"/>
            </a:pPr>
            <a:r>
              <a:rPr b="1" i="0" lang="en-US" sz="1200" u="none" cap="none" strike="noStrike">
                <a:solidFill>
                  <a:srgbClr val="FFFFFF"/>
                </a:solidFill>
                <a:latin typeface="Calibri"/>
                <a:ea typeface="Calibri"/>
                <a:cs typeface="Calibri"/>
                <a:sym typeface="Calibri"/>
              </a:rPr>
              <a:t>Leur faire créer un instrument facile : par exemple des maracas.</a:t>
            </a:r>
            <a:endParaRPr/>
          </a:p>
          <a:p>
            <a:pPr indent="-57150" lvl="0" marL="17145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accent1"/>
              </a:solidFill>
              <a:latin typeface="Calibri"/>
              <a:ea typeface="Calibri"/>
              <a:cs typeface="Calibri"/>
              <a:sym typeface="Calibri"/>
            </a:endParaRPr>
          </a:p>
        </p:txBody>
      </p:sp>
      <p:sp>
        <p:nvSpPr>
          <p:cNvPr id="323" name="Google Shape;323;p13"/>
          <p:cNvSpPr txBox="1"/>
          <p:nvPr/>
        </p:nvSpPr>
        <p:spPr>
          <a:xfrm>
            <a:off x="6739848" y="1086850"/>
            <a:ext cx="4969804" cy="1696800"/>
          </a:xfrm>
          <a:prstGeom prst="rect">
            <a:avLst/>
          </a:prstGeom>
          <a:noFill/>
          <a:ln>
            <a:noFill/>
          </a:ln>
        </p:spPr>
        <p:txBody>
          <a:bodyPr anchorCtr="0" anchor="t" bIns="45675" lIns="45675" spcFirstLastPara="1" rIns="45675" wrap="square" tIns="45675">
            <a:normAutofit/>
          </a:bodyPr>
          <a:lstStyle/>
          <a:p>
            <a:pPr indent="-228600" lvl="0" marL="228600" marR="0" rtl="0" algn="l">
              <a:lnSpc>
                <a:spcPct val="90000"/>
              </a:lnSpc>
              <a:spcBef>
                <a:spcPts val="0"/>
              </a:spcBef>
              <a:spcAft>
                <a:spcPts val="0"/>
              </a:spcAft>
              <a:buClr>
                <a:srgbClr val="262626"/>
              </a:buClr>
              <a:buSzPts val="2400"/>
              <a:buFont typeface="Calibri"/>
              <a:buNone/>
            </a:pPr>
            <a:r>
              <a:rPr b="1" i="0" lang="en-US" sz="2400" u="none" cap="none" strike="noStrike">
                <a:solidFill>
                  <a:srgbClr val="262626"/>
                </a:solidFill>
                <a:latin typeface="Calibri"/>
                <a:ea typeface="Calibri"/>
                <a:cs typeface="Calibri"/>
                <a:sym typeface="Calibri"/>
              </a:rPr>
              <a:t>Regardez cette vidéo sur </a:t>
            </a:r>
            <a:r>
              <a:rPr b="1" i="0" lang="en-US" sz="2400" u="sng" cap="none" strike="noStrike">
                <a:solidFill>
                  <a:schemeClr val="accent3"/>
                </a:solidFill>
                <a:latin typeface="Calibri"/>
                <a:ea typeface="Calibri"/>
                <a:cs typeface="Calibri"/>
                <a:sym typeface="Calibri"/>
                <a:hlinkClick r:id="rId3">
                  <a:extLst>
                    <a:ext uri="{A12FA001-AC4F-418D-AE19-62706E023703}">
                      <ahyp:hlinkClr val="tx"/>
                    </a:ext>
                  </a:extLst>
                </a:hlinkClick>
              </a:rPr>
              <a:t>la fabrication de vos propres maracas.</a:t>
            </a:r>
            <a:endParaRPr/>
          </a:p>
        </p:txBody>
      </p:sp>
      <p:pic>
        <p:nvPicPr>
          <p:cNvPr descr="Google Shape;283;p13" id="324" name="Google Shape;324;p13"/>
          <p:cNvPicPr preferRelativeResize="0"/>
          <p:nvPr/>
        </p:nvPicPr>
        <p:blipFill rotWithShape="1">
          <a:blip r:embed="rId4">
            <a:alphaModFix/>
          </a:blip>
          <a:srcRect b="0" l="0" r="0" t="0"/>
          <a:stretch/>
        </p:blipFill>
        <p:spPr>
          <a:xfrm>
            <a:off x="6362849" y="2783650"/>
            <a:ext cx="5346801" cy="3259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4"/>
          <p:cNvSpPr txBox="1"/>
          <p:nvPr>
            <p:ph idx="1" type="body"/>
          </p:nvPr>
        </p:nvSpPr>
        <p:spPr>
          <a:xfrm>
            <a:off x="6323145" y="755999"/>
            <a:ext cx="5244301" cy="53460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FFFFFF"/>
              </a:buClr>
              <a:buSzPts val="1400"/>
              <a:buFont typeface="Calibri"/>
              <a:buNone/>
            </a:pPr>
            <a:r>
              <a:t/>
            </a:r>
            <a:endParaRPr b="1" sz="1400"/>
          </a:p>
          <a:p>
            <a:pPr indent="0" lvl="0" marL="0" rtl="0" algn="l">
              <a:lnSpc>
                <a:spcPct val="90000"/>
              </a:lnSpc>
              <a:spcBef>
                <a:spcPts val="1000"/>
              </a:spcBef>
              <a:spcAft>
                <a:spcPts val="0"/>
              </a:spcAft>
              <a:buClr>
                <a:srgbClr val="FFFFFF"/>
              </a:buClr>
              <a:buSzPts val="1800"/>
              <a:buFont typeface="Calibri"/>
              <a:buNone/>
            </a:pPr>
            <a:r>
              <a:t/>
            </a:r>
            <a:endParaRPr b="1" sz="1800"/>
          </a:p>
          <a:p>
            <a:pPr indent="0" lvl="0" marL="0" rtl="0" algn="l">
              <a:lnSpc>
                <a:spcPct val="90000"/>
              </a:lnSpc>
              <a:spcBef>
                <a:spcPts val="1000"/>
              </a:spcBef>
              <a:spcAft>
                <a:spcPts val="0"/>
              </a:spcAft>
              <a:buClr>
                <a:srgbClr val="FFFFFF"/>
              </a:buClr>
              <a:buSzPts val="1200"/>
              <a:buFont typeface="Calibri"/>
              <a:buNone/>
            </a:pPr>
            <a:r>
              <a:rPr lang="en-US" sz="1200"/>
              <a:t>Regardez cette vidéo, un résumé d'un atelier Batucada :</a:t>
            </a:r>
            <a:endParaRPr sz="1200"/>
          </a:p>
          <a:p>
            <a:pPr indent="0" lvl="0" marL="0" rtl="0" algn="l">
              <a:lnSpc>
                <a:spcPct val="90000"/>
              </a:lnSpc>
              <a:spcBef>
                <a:spcPts val="1000"/>
              </a:spcBef>
              <a:spcAft>
                <a:spcPts val="0"/>
              </a:spcAft>
              <a:buClr>
                <a:schemeClr val="accent3"/>
              </a:buClr>
              <a:buSzPts val="1200"/>
              <a:buFont typeface="Calibri"/>
              <a:buNone/>
            </a:pPr>
            <a:r>
              <a:rPr lang="en-US" sz="1200" u="sng">
                <a:solidFill>
                  <a:schemeClr val="accent3"/>
                </a:solidFill>
                <a:hlinkClick r:id="rId3">
                  <a:extLst>
                    <a:ext uri="{A12FA001-AC4F-418D-AE19-62706E023703}">
                      <ahyp:hlinkClr val="tx"/>
                    </a:ext>
                  </a:extLst>
                </a:hlinkClick>
              </a:rPr>
              <a:t>https://www.youtube.com/watch?v=OUCp9N6wD_k</a:t>
            </a:r>
            <a:endParaRPr sz="1200"/>
          </a:p>
          <a:p>
            <a:pPr indent="0" lvl="0" marL="0" rtl="0" algn="l">
              <a:lnSpc>
                <a:spcPct val="90000"/>
              </a:lnSpc>
              <a:spcBef>
                <a:spcPts val="1000"/>
              </a:spcBef>
              <a:spcAft>
                <a:spcPts val="0"/>
              </a:spcAft>
              <a:buClr>
                <a:srgbClr val="FFFFFF"/>
              </a:buClr>
              <a:buSzPts val="1200"/>
              <a:buFont typeface="Calibri"/>
              <a:buNone/>
            </a:pPr>
            <a:r>
              <a:t/>
            </a:r>
            <a:endParaRPr b="1" sz="1200"/>
          </a:p>
          <a:p>
            <a:pPr indent="0" lvl="0" marL="0" rtl="0" algn="l">
              <a:lnSpc>
                <a:spcPct val="90000"/>
              </a:lnSpc>
              <a:spcBef>
                <a:spcPts val="1000"/>
              </a:spcBef>
              <a:spcAft>
                <a:spcPts val="0"/>
              </a:spcAft>
              <a:buClr>
                <a:srgbClr val="FFFFFF"/>
              </a:buClr>
              <a:buSzPts val="1200"/>
              <a:buFont typeface="Calibri"/>
              <a:buNone/>
            </a:pPr>
            <a:r>
              <a:t/>
            </a:r>
            <a:endParaRPr b="1" sz="1200"/>
          </a:p>
          <a:p>
            <a:pPr indent="0" lvl="0" marL="0" rtl="0" algn="l">
              <a:lnSpc>
                <a:spcPct val="90000"/>
              </a:lnSpc>
              <a:spcBef>
                <a:spcPts val="1000"/>
              </a:spcBef>
              <a:spcAft>
                <a:spcPts val="0"/>
              </a:spcAft>
              <a:buClr>
                <a:srgbClr val="FFFFFF"/>
              </a:buClr>
              <a:buSzPts val="1200"/>
              <a:buFont typeface="Calibri"/>
              <a:buNone/>
            </a:pPr>
            <a:r>
              <a:rPr lang="en-US" sz="1200"/>
              <a:t>Conseils pour un bon atelier :</a:t>
            </a:r>
            <a:endParaRPr sz="1200"/>
          </a:p>
          <a:p>
            <a:pPr indent="-228600" lvl="0" marL="228600" rtl="0" algn="l">
              <a:lnSpc>
                <a:spcPct val="90000"/>
              </a:lnSpc>
              <a:spcBef>
                <a:spcPts val="1000"/>
              </a:spcBef>
              <a:spcAft>
                <a:spcPts val="0"/>
              </a:spcAft>
              <a:buClr>
                <a:srgbClr val="FFFFFF"/>
              </a:buClr>
              <a:buSzPts val="1200"/>
              <a:buFont typeface="Arial"/>
              <a:buChar char="•"/>
            </a:pPr>
            <a:r>
              <a:rPr lang="en-US" sz="1200"/>
              <a:t>Au moins 2 heures par session, une fois par semaine</a:t>
            </a:r>
            <a:endParaRPr sz="1200"/>
          </a:p>
          <a:p>
            <a:pPr indent="-228600" lvl="0" marL="228600" rtl="0" algn="l">
              <a:lnSpc>
                <a:spcPct val="90000"/>
              </a:lnSpc>
              <a:spcBef>
                <a:spcPts val="1000"/>
              </a:spcBef>
              <a:spcAft>
                <a:spcPts val="0"/>
              </a:spcAft>
              <a:buClr>
                <a:srgbClr val="FFFFFF"/>
              </a:buClr>
              <a:buSzPts val="1200"/>
              <a:buFont typeface="Arial"/>
              <a:buChar char="•"/>
            </a:pPr>
            <a:r>
              <a:rPr lang="en-US" sz="1200"/>
              <a:t>Public cible : 6-12 ans</a:t>
            </a:r>
            <a:endParaRPr sz="1200"/>
          </a:p>
          <a:p>
            <a:pPr indent="-228600" lvl="0" marL="228600" rtl="0" algn="l">
              <a:lnSpc>
                <a:spcPct val="90000"/>
              </a:lnSpc>
              <a:spcBef>
                <a:spcPts val="1000"/>
              </a:spcBef>
              <a:spcAft>
                <a:spcPts val="0"/>
              </a:spcAft>
              <a:buClr>
                <a:srgbClr val="FFFFFF"/>
              </a:buClr>
              <a:buSzPts val="1200"/>
              <a:buFont typeface="Arial"/>
              <a:buChar char="•"/>
            </a:pPr>
            <a:r>
              <a:rPr lang="en-US" sz="1200"/>
              <a:t>2 mois et demi au total pour progresser</a:t>
            </a:r>
            <a:endParaRPr sz="1200"/>
          </a:p>
          <a:p>
            <a:pPr indent="-228600" lvl="0" marL="228600" rtl="0" algn="l">
              <a:lnSpc>
                <a:spcPct val="90000"/>
              </a:lnSpc>
              <a:spcBef>
                <a:spcPts val="1000"/>
              </a:spcBef>
              <a:spcAft>
                <a:spcPts val="0"/>
              </a:spcAft>
              <a:buClr>
                <a:srgbClr val="FFFFFF"/>
              </a:buClr>
              <a:buSzPts val="1200"/>
              <a:buFont typeface="Arial"/>
              <a:buChar char="•"/>
            </a:pPr>
            <a:r>
              <a:rPr lang="en-US" sz="1200"/>
              <a:t>Faire un concert ou une perfo</a:t>
            </a:r>
            <a:endParaRPr sz="1200"/>
          </a:p>
          <a:p>
            <a:pPr indent="-228600" lvl="0" marL="228600" rtl="0" algn="l">
              <a:lnSpc>
                <a:spcPct val="90000"/>
              </a:lnSpc>
              <a:spcBef>
                <a:spcPts val="1000"/>
              </a:spcBef>
              <a:spcAft>
                <a:spcPts val="0"/>
              </a:spcAft>
              <a:buClr>
                <a:srgbClr val="FFFFFF"/>
              </a:buClr>
              <a:buSzPts val="1200"/>
              <a:buFont typeface="Arial"/>
              <a:buChar char="•"/>
            </a:pPr>
            <a:r>
              <a:rPr lang="en-US" sz="1200"/>
              <a:t>rmance à la fin</a:t>
            </a:r>
            <a:endParaRPr sz="1200"/>
          </a:p>
          <a:p>
            <a:pPr indent="-228600" lvl="0" marL="228600" rtl="0" algn="l">
              <a:lnSpc>
                <a:spcPct val="90000"/>
              </a:lnSpc>
              <a:spcBef>
                <a:spcPts val="1000"/>
              </a:spcBef>
              <a:spcAft>
                <a:spcPts val="0"/>
              </a:spcAft>
              <a:buClr>
                <a:srgbClr val="FFFFFF"/>
              </a:buClr>
              <a:buSzPts val="1200"/>
              <a:buFont typeface="Arial"/>
              <a:buChar char="•"/>
            </a:pPr>
            <a:r>
              <a:rPr lang="en-US" sz="1200"/>
              <a:t>De 7 à 10 enfants par groupe</a:t>
            </a:r>
            <a:endParaRPr sz="1200"/>
          </a:p>
        </p:txBody>
      </p:sp>
      <p:sp>
        <p:nvSpPr>
          <p:cNvPr id="330" name="Google Shape;330;p14"/>
          <p:cNvSpPr txBox="1"/>
          <p:nvPr>
            <p:ph idx="3" type="body"/>
          </p:nvPr>
        </p:nvSpPr>
        <p:spPr>
          <a:xfrm>
            <a:off x="6566606" y="203008"/>
            <a:ext cx="4757401" cy="992700"/>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i="0" lang="en-US" sz="2400" u="none" cap="none" strike="noStrike">
                <a:solidFill>
                  <a:srgbClr val="00B6E6"/>
                </a:solidFill>
                <a:latin typeface="Calibri"/>
                <a:ea typeface="Calibri"/>
                <a:cs typeface="Calibri"/>
                <a:sym typeface="Calibri"/>
              </a:rPr>
              <a:t>Activité pratique : Atelier Batucada</a:t>
            </a:r>
            <a:endParaRPr/>
          </a:p>
        </p:txBody>
      </p:sp>
      <p:pic>
        <p:nvPicPr>
          <p:cNvPr descr="Google Shape;290;p14" id="331" name="Google Shape;331;p14"/>
          <p:cNvPicPr preferRelativeResize="0"/>
          <p:nvPr/>
        </p:nvPicPr>
        <p:blipFill rotWithShape="1">
          <a:blip r:embed="rId4">
            <a:alphaModFix/>
          </a:blip>
          <a:srcRect b="0" l="0" r="0" t="0"/>
          <a:stretch/>
        </p:blipFill>
        <p:spPr>
          <a:xfrm>
            <a:off x="198350" y="1137825"/>
            <a:ext cx="5792702" cy="401067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5"/>
          <p:cNvSpPr txBox="1"/>
          <p:nvPr>
            <p:ph idx="1" type="body"/>
          </p:nvPr>
        </p:nvSpPr>
        <p:spPr>
          <a:xfrm>
            <a:off x="1286722" y="183146"/>
            <a:ext cx="11222616" cy="713815"/>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74659A"/>
              </a:buClr>
              <a:buSzPts val="2400"/>
              <a:buFont typeface="Calibri"/>
              <a:buNone/>
            </a:pPr>
            <a:r>
              <a:rPr lang="en-US" sz="2400"/>
              <a:t>Conseils et astuces </a:t>
            </a:r>
            <a:endParaRPr/>
          </a:p>
        </p:txBody>
      </p:sp>
      <p:sp>
        <p:nvSpPr>
          <p:cNvPr id="337" name="Google Shape;337;p15"/>
          <p:cNvSpPr txBox="1"/>
          <p:nvPr>
            <p:ph idx="2" type="body"/>
          </p:nvPr>
        </p:nvSpPr>
        <p:spPr>
          <a:xfrm>
            <a:off x="3650724" y="1595746"/>
            <a:ext cx="7117500" cy="510001"/>
          </a:xfrm>
          <a:prstGeom prst="rect">
            <a:avLst/>
          </a:prstGeom>
          <a:noFill/>
          <a:ln>
            <a:noFill/>
          </a:ln>
        </p:spPr>
        <p:txBody>
          <a:bodyPr anchorCtr="0" anchor="t" bIns="45675" lIns="45675" spcFirstLastPara="1" rIns="45675" wrap="square" tIns="45675">
            <a:normAutofit/>
          </a:bodyPr>
          <a:lstStyle/>
          <a:p>
            <a:pPr indent="-342900" lvl="0" marL="34290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Un environnement accueillant et inclusif </a:t>
            </a:r>
            <a:endParaRPr/>
          </a:p>
        </p:txBody>
      </p:sp>
      <p:sp>
        <p:nvSpPr>
          <p:cNvPr id="338" name="Google Shape;338;p15"/>
          <p:cNvSpPr txBox="1"/>
          <p:nvPr>
            <p:ph idx="5" type="body"/>
          </p:nvPr>
        </p:nvSpPr>
        <p:spPr>
          <a:xfrm>
            <a:off x="1575713" y="1425125"/>
            <a:ext cx="738347" cy="578810"/>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59"/>
              <a:buFont typeface="Calibri"/>
              <a:buNone/>
            </a:pPr>
            <a:r>
              <a:rPr b="1" lang="en-US" sz="3359">
                <a:solidFill>
                  <a:srgbClr val="FFFFFF"/>
                </a:solidFill>
                <a:latin typeface="Calibri"/>
                <a:ea typeface="Calibri"/>
                <a:cs typeface="Calibri"/>
                <a:sym typeface="Calibri"/>
              </a:rPr>
              <a:t>01</a:t>
            </a:r>
            <a:endParaRPr/>
          </a:p>
        </p:txBody>
      </p:sp>
      <p:sp>
        <p:nvSpPr>
          <p:cNvPr id="339" name="Google Shape;339;p15"/>
          <p:cNvSpPr txBox="1"/>
          <p:nvPr>
            <p:ph idx="7" type="body"/>
          </p:nvPr>
        </p:nvSpPr>
        <p:spPr>
          <a:xfrm>
            <a:off x="1575713" y="2441838"/>
            <a:ext cx="738347" cy="578809"/>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59"/>
              <a:buFont typeface="Calibri"/>
              <a:buNone/>
            </a:pPr>
            <a:r>
              <a:rPr b="1" lang="en-US" sz="3359">
                <a:solidFill>
                  <a:srgbClr val="FFFFFF"/>
                </a:solidFill>
                <a:latin typeface="Calibri"/>
                <a:ea typeface="Calibri"/>
                <a:cs typeface="Calibri"/>
                <a:sym typeface="Calibri"/>
              </a:rPr>
              <a:t>02</a:t>
            </a:r>
            <a:endParaRPr/>
          </a:p>
        </p:txBody>
      </p:sp>
      <p:sp>
        <p:nvSpPr>
          <p:cNvPr id="340" name="Google Shape;340;p15"/>
          <p:cNvSpPr txBox="1"/>
          <p:nvPr/>
        </p:nvSpPr>
        <p:spPr>
          <a:xfrm>
            <a:off x="3577824" y="2594699"/>
            <a:ext cx="7263302" cy="269201"/>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Intégrer divers genres musicaux et éléments culturels </a:t>
            </a:r>
            <a:endParaRPr/>
          </a:p>
        </p:txBody>
      </p:sp>
      <p:sp>
        <p:nvSpPr>
          <p:cNvPr id="341" name="Google Shape;341;p15"/>
          <p:cNvSpPr txBox="1"/>
          <p:nvPr/>
        </p:nvSpPr>
        <p:spPr>
          <a:xfrm>
            <a:off x="3574700" y="3543051"/>
            <a:ext cx="7117499" cy="269201"/>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Encourager la participation active et la collaboration des membres de la famille </a:t>
            </a:r>
            <a:endParaRPr/>
          </a:p>
        </p:txBody>
      </p:sp>
      <p:sp>
        <p:nvSpPr>
          <p:cNvPr id="342" name="Google Shape;342;p15"/>
          <p:cNvSpPr txBox="1"/>
          <p:nvPr/>
        </p:nvSpPr>
        <p:spPr>
          <a:xfrm>
            <a:off x="3650600" y="4613840"/>
            <a:ext cx="6965699" cy="269201"/>
          </a:xfrm>
          <a:prstGeom prst="rect">
            <a:avLst/>
          </a:prstGeom>
          <a:noFill/>
          <a:ln>
            <a:noFill/>
          </a:ln>
        </p:spPr>
        <p:txBody>
          <a:bodyPr anchorCtr="0" anchor="t" bIns="45675" lIns="45675" spcFirstLastPara="1" rIns="45675" wrap="square" tIns="45675">
            <a:spAutoFit/>
          </a:bodyPr>
          <a:lstStyle/>
          <a:p>
            <a:pPr indent="0" lvl="0" marL="0" marR="0" rtl="0" algn="just">
              <a:lnSpc>
                <a:spcPct val="107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Adapter les activités à l'âge et au niveau de compétence des participants </a:t>
            </a:r>
            <a:endParaRPr/>
          </a:p>
        </p:txBody>
      </p:sp>
      <p:sp>
        <p:nvSpPr>
          <p:cNvPr id="343" name="Google Shape;343;p15"/>
          <p:cNvSpPr txBox="1"/>
          <p:nvPr/>
        </p:nvSpPr>
        <p:spPr>
          <a:xfrm>
            <a:off x="1575713" y="3408760"/>
            <a:ext cx="738347" cy="68830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03</a:t>
            </a:r>
            <a:endParaRPr/>
          </a:p>
        </p:txBody>
      </p:sp>
      <p:sp>
        <p:nvSpPr>
          <p:cNvPr id="344" name="Google Shape;344;p15"/>
          <p:cNvSpPr txBox="1"/>
          <p:nvPr/>
        </p:nvSpPr>
        <p:spPr>
          <a:xfrm>
            <a:off x="1575713" y="4437860"/>
            <a:ext cx="738347" cy="68830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04</a:t>
            </a:r>
            <a:endParaRPr/>
          </a:p>
        </p:txBody>
      </p:sp>
      <p:sp>
        <p:nvSpPr>
          <p:cNvPr id="345" name="Google Shape;345;p15"/>
          <p:cNvSpPr txBox="1"/>
          <p:nvPr/>
        </p:nvSpPr>
        <p:spPr>
          <a:xfrm>
            <a:off x="3263189" y="5615914"/>
            <a:ext cx="7740634" cy="269201"/>
          </a:xfrm>
          <a:prstGeom prst="rect">
            <a:avLst/>
          </a:prstGeom>
          <a:noFill/>
          <a:ln>
            <a:noFill/>
          </a:ln>
        </p:spPr>
        <p:txBody>
          <a:bodyPr anchorCtr="0" anchor="t" bIns="45675" lIns="45675" spcFirstLastPara="1" rIns="45675" wrap="square" tIns="45675">
            <a:spAutoFit/>
          </a:bodyPr>
          <a:lstStyle/>
          <a:p>
            <a:pPr indent="45720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Offrir des possibilités de réflexion et de discussion </a:t>
            </a:r>
            <a:endParaRPr/>
          </a:p>
        </p:txBody>
      </p:sp>
      <p:sp>
        <p:nvSpPr>
          <p:cNvPr id="346" name="Google Shape;346;p15"/>
          <p:cNvSpPr txBox="1"/>
          <p:nvPr/>
        </p:nvSpPr>
        <p:spPr>
          <a:xfrm>
            <a:off x="1575713" y="5466959"/>
            <a:ext cx="738347" cy="68830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16"/>
          <p:cNvSpPr txBox="1"/>
          <p:nvPr>
            <p:ph idx="1" type="body"/>
          </p:nvPr>
        </p:nvSpPr>
        <p:spPr>
          <a:xfrm>
            <a:off x="605550" y="3623800"/>
            <a:ext cx="5404500" cy="2119201"/>
          </a:xfrm>
          <a:prstGeom prst="rect">
            <a:avLst/>
          </a:prstGeom>
          <a:noFill/>
          <a:ln>
            <a:noFill/>
          </a:ln>
        </p:spPr>
        <p:txBody>
          <a:bodyPr anchorCtr="0" anchor="ctr" bIns="45675" lIns="45675" spcFirstLastPara="1" rIns="45675" wrap="square" tIns="45675">
            <a:normAutofit/>
          </a:bodyPr>
          <a:lstStyle/>
          <a:p>
            <a:pPr indent="0" lvl="0" marL="0" rtl="0" algn="just">
              <a:lnSpc>
                <a:spcPct val="90000"/>
              </a:lnSpc>
              <a:spcBef>
                <a:spcPts val="0"/>
              </a:spcBef>
              <a:spcAft>
                <a:spcPts val="0"/>
              </a:spcAft>
              <a:buClr>
                <a:srgbClr val="FFFFFF"/>
              </a:buClr>
              <a:buSzPts val="1200"/>
              <a:buFont typeface="Calibri"/>
              <a:buNone/>
            </a:pPr>
            <a:r>
              <a:rPr lang="en-US" sz="1200"/>
              <a:t>Nous vous remercions d'avoir lu ce module, et nous espérons que vous l'avez apprécié et que vous avez appris des informations utiles. Ce module fait partie de la formation Survivre au numérique. Vous pouvez trouver les autres modules sur notre site web. N'oubliez pas de vous tenir au courant de l'évolution du projet en nous suivant sur nos canaux de médias sociaux !</a:t>
            </a:r>
            <a:endParaRPr/>
          </a:p>
        </p:txBody>
      </p:sp>
      <p:sp>
        <p:nvSpPr>
          <p:cNvPr id="352" name="Google Shape;352;p16"/>
          <p:cNvSpPr txBox="1"/>
          <p:nvPr>
            <p:ph idx="2" type="body"/>
          </p:nvPr>
        </p:nvSpPr>
        <p:spPr>
          <a:xfrm>
            <a:off x="605555" y="2943922"/>
            <a:ext cx="3542700" cy="1054708"/>
          </a:xfrm>
          <a:prstGeom prst="rect">
            <a:avLst/>
          </a:prstGeom>
          <a:noFill/>
          <a:ln>
            <a:noFill/>
          </a:ln>
        </p:spPr>
        <p:txBody>
          <a:bodyPr anchorCtr="0" anchor="ctr"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i="0" lang="en-US" sz="2400" u="none" cap="none" strike="noStrike">
                <a:solidFill>
                  <a:srgbClr val="00B6E6"/>
                </a:solidFill>
                <a:latin typeface="Calibri"/>
                <a:ea typeface="Calibri"/>
                <a:cs typeface="Calibri"/>
                <a:sym typeface="Calibri"/>
              </a:rPr>
              <a:t>Fin du module</a:t>
            </a:r>
            <a:endParaRPr/>
          </a:p>
        </p:txBody>
      </p:sp>
      <p:sp>
        <p:nvSpPr>
          <p:cNvPr id="353" name="Google Shape;353;p16"/>
          <p:cNvSpPr txBox="1"/>
          <p:nvPr>
            <p:ph idx="3" type="body"/>
          </p:nvPr>
        </p:nvSpPr>
        <p:spPr>
          <a:xfrm>
            <a:off x="6934623" y="5436563"/>
            <a:ext cx="4771006" cy="731141"/>
          </a:xfrm>
          <a:prstGeom prst="rect">
            <a:avLst/>
          </a:prstGeom>
          <a:noFill/>
          <a:ln>
            <a:noFill/>
          </a:ln>
        </p:spPr>
        <p:txBody>
          <a:bodyPr anchorCtr="0" anchor="ctr" bIns="45675" lIns="45675" spcFirstLastPara="1" rIns="45675" wrap="square" tIns="45675">
            <a:normAutofit/>
          </a:bodyPr>
          <a:lstStyle/>
          <a:p>
            <a:pPr indent="0" lvl="0" marL="0" rtl="0" algn="r">
              <a:lnSpc>
                <a:spcPct val="90000"/>
              </a:lnSpc>
              <a:spcBef>
                <a:spcPts val="0"/>
              </a:spcBef>
              <a:spcAft>
                <a:spcPts val="0"/>
              </a:spcAft>
              <a:buClr>
                <a:srgbClr val="FFFFFF"/>
              </a:buClr>
              <a:buSzPts val="2400"/>
              <a:buFont typeface="Calibri"/>
              <a:buNone/>
            </a:pPr>
            <a:r>
              <a:rPr b="1" lang="en-US" sz="2400">
                <a:solidFill>
                  <a:schemeClr val="lt1"/>
                </a:solidFill>
              </a:rPr>
              <a:t>www.survivingdigital.eu</a:t>
            </a:r>
            <a:endParaRPr b="1" sz="2400">
              <a:solidFill>
                <a:schemeClr val="lt1"/>
              </a:solidFill>
            </a:endParaRPr>
          </a:p>
        </p:txBody>
      </p:sp>
      <p:grpSp>
        <p:nvGrpSpPr>
          <p:cNvPr id="354" name="Google Shape;354;p16"/>
          <p:cNvGrpSpPr/>
          <p:nvPr/>
        </p:nvGrpSpPr>
        <p:grpSpPr>
          <a:xfrm>
            <a:off x="9158986" y="4806174"/>
            <a:ext cx="2584692" cy="436057"/>
            <a:chOff x="-2" y="-2"/>
            <a:chExt cx="2584690" cy="436056"/>
          </a:xfrm>
        </p:grpSpPr>
        <p:grpSp>
          <p:nvGrpSpPr>
            <p:cNvPr id="355" name="Google Shape;355;p16"/>
            <p:cNvGrpSpPr/>
            <p:nvPr/>
          </p:nvGrpSpPr>
          <p:grpSpPr>
            <a:xfrm>
              <a:off x="1611878" y="0"/>
              <a:ext cx="435732" cy="435731"/>
              <a:chOff x="0" y="0"/>
              <a:chExt cx="435731" cy="435730"/>
            </a:xfrm>
          </p:grpSpPr>
          <p:sp>
            <p:nvSpPr>
              <p:cNvPr id="356" name="Google Shape;356;p16"/>
              <p:cNvSpPr/>
              <p:nvPr/>
            </p:nvSpPr>
            <p:spPr>
              <a:xfrm>
                <a:off x="0" y="0"/>
                <a:ext cx="435731" cy="435730"/>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nvGrpSpPr>
              <p:cNvPr id="357" name="Google Shape;357;p16"/>
              <p:cNvGrpSpPr/>
              <p:nvPr/>
            </p:nvGrpSpPr>
            <p:grpSpPr>
              <a:xfrm>
                <a:off x="80691" y="80689"/>
                <a:ext cx="274350" cy="274351"/>
                <a:chOff x="0" y="-1"/>
                <a:chExt cx="274349" cy="274350"/>
              </a:xfrm>
            </p:grpSpPr>
            <p:sp>
              <p:nvSpPr>
                <p:cNvPr id="358" name="Google Shape;358;p16"/>
                <p:cNvSpPr/>
                <p:nvPr/>
              </p:nvSpPr>
              <p:spPr>
                <a:xfrm>
                  <a:off x="0" y="-1"/>
                  <a:ext cx="274349" cy="274350"/>
                </a:xfrm>
                <a:custGeom>
                  <a:rect b="b" l="l" r="r" t="t"/>
                  <a:pathLst>
                    <a:path extrusionOk="0" h="21600" w="21600">
                      <a:moveTo>
                        <a:pt x="10800" y="1957"/>
                      </a:moveTo>
                      <a:cubicBezTo>
                        <a:pt x="13672" y="1957"/>
                        <a:pt x="14027" y="1957"/>
                        <a:pt x="15171" y="2008"/>
                      </a:cubicBezTo>
                      <a:cubicBezTo>
                        <a:pt x="16213" y="2058"/>
                        <a:pt x="16797" y="2236"/>
                        <a:pt x="17178" y="2389"/>
                      </a:cubicBezTo>
                      <a:cubicBezTo>
                        <a:pt x="17687" y="2592"/>
                        <a:pt x="18042" y="2821"/>
                        <a:pt x="18424" y="3202"/>
                      </a:cubicBezTo>
                      <a:cubicBezTo>
                        <a:pt x="18805" y="3583"/>
                        <a:pt x="19033" y="3939"/>
                        <a:pt x="19237" y="4447"/>
                      </a:cubicBezTo>
                      <a:cubicBezTo>
                        <a:pt x="19389" y="4828"/>
                        <a:pt x="19567" y="5387"/>
                        <a:pt x="19618" y="6455"/>
                      </a:cubicBezTo>
                      <a:cubicBezTo>
                        <a:pt x="19669" y="7598"/>
                        <a:pt x="19669" y="7928"/>
                        <a:pt x="19669" y="10825"/>
                      </a:cubicBezTo>
                      <a:cubicBezTo>
                        <a:pt x="19669" y="13722"/>
                        <a:pt x="19669" y="14053"/>
                        <a:pt x="19618" y="15196"/>
                      </a:cubicBezTo>
                      <a:cubicBezTo>
                        <a:pt x="19567" y="16238"/>
                        <a:pt x="19389" y="16823"/>
                        <a:pt x="19237" y="17204"/>
                      </a:cubicBezTo>
                      <a:cubicBezTo>
                        <a:pt x="19033" y="17712"/>
                        <a:pt x="18805" y="18068"/>
                        <a:pt x="18424" y="18449"/>
                      </a:cubicBezTo>
                      <a:cubicBezTo>
                        <a:pt x="18042" y="18830"/>
                        <a:pt x="17687" y="19059"/>
                        <a:pt x="17178" y="19262"/>
                      </a:cubicBezTo>
                      <a:cubicBezTo>
                        <a:pt x="16797" y="19415"/>
                        <a:pt x="16238" y="19592"/>
                        <a:pt x="15171" y="19643"/>
                      </a:cubicBezTo>
                      <a:cubicBezTo>
                        <a:pt x="14027" y="19694"/>
                        <a:pt x="13697" y="19694"/>
                        <a:pt x="10800" y="19694"/>
                      </a:cubicBezTo>
                      <a:cubicBezTo>
                        <a:pt x="7903" y="19694"/>
                        <a:pt x="7573" y="19694"/>
                        <a:pt x="6429" y="19643"/>
                      </a:cubicBezTo>
                      <a:cubicBezTo>
                        <a:pt x="5387" y="19592"/>
                        <a:pt x="4803" y="19415"/>
                        <a:pt x="4422" y="19262"/>
                      </a:cubicBezTo>
                      <a:cubicBezTo>
                        <a:pt x="3913" y="19059"/>
                        <a:pt x="3558" y="18830"/>
                        <a:pt x="3176" y="18449"/>
                      </a:cubicBezTo>
                      <a:cubicBezTo>
                        <a:pt x="2795" y="18068"/>
                        <a:pt x="2567" y="17712"/>
                        <a:pt x="2363" y="17204"/>
                      </a:cubicBezTo>
                      <a:cubicBezTo>
                        <a:pt x="2211" y="16823"/>
                        <a:pt x="2033" y="16264"/>
                        <a:pt x="1982" y="15196"/>
                      </a:cubicBezTo>
                      <a:cubicBezTo>
                        <a:pt x="1931" y="14053"/>
                        <a:pt x="1931" y="13722"/>
                        <a:pt x="1931" y="10825"/>
                      </a:cubicBezTo>
                      <a:cubicBezTo>
                        <a:pt x="1931" y="7928"/>
                        <a:pt x="1931" y="7598"/>
                        <a:pt x="1982" y="6455"/>
                      </a:cubicBezTo>
                      <a:cubicBezTo>
                        <a:pt x="2033" y="5413"/>
                        <a:pt x="2211" y="4828"/>
                        <a:pt x="2363" y="4447"/>
                      </a:cubicBezTo>
                      <a:cubicBezTo>
                        <a:pt x="2567" y="3939"/>
                        <a:pt x="2795" y="3583"/>
                        <a:pt x="3176" y="3202"/>
                      </a:cubicBezTo>
                      <a:cubicBezTo>
                        <a:pt x="3558" y="2821"/>
                        <a:pt x="3913" y="2592"/>
                        <a:pt x="4422" y="2389"/>
                      </a:cubicBezTo>
                      <a:cubicBezTo>
                        <a:pt x="4803" y="2236"/>
                        <a:pt x="5362" y="2058"/>
                        <a:pt x="6429" y="2008"/>
                      </a:cubicBezTo>
                      <a:cubicBezTo>
                        <a:pt x="7573" y="1957"/>
                        <a:pt x="7903" y="1957"/>
                        <a:pt x="10800" y="1957"/>
                      </a:cubicBezTo>
                      <a:moveTo>
                        <a:pt x="10800" y="0"/>
                      </a:moveTo>
                      <a:cubicBezTo>
                        <a:pt x="7878" y="0"/>
                        <a:pt x="7496" y="0"/>
                        <a:pt x="6353" y="76"/>
                      </a:cubicBezTo>
                      <a:cubicBezTo>
                        <a:pt x="5209" y="127"/>
                        <a:pt x="4422" y="305"/>
                        <a:pt x="3736" y="584"/>
                      </a:cubicBezTo>
                      <a:cubicBezTo>
                        <a:pt x="3024" y="864"/>
                        <a:pt x="2414" y="1220"/>
                        <a:pt x="1830" y="1830"/>
                      </a:cubicBezTo>
                      <a:cubicBezTo>
                        <a:pt x="1220" y="2440"/>
                        <a:pt x="864" y="3024"/>
                        <a:pt x="584" y="3736"/>
                      </a:cubicBezTo>
                      <a:cubicBezTo>
                        <a:pt x="305" y="4422"/>
                        <a:pt x="127" y="5209"/>
                        <a:pt x="76" y="6353"/>
                      </a:cubicBezTo>
                      <a:cubicBezTo>
                        <a:pt x="25" y="7496"/>
                        <a:pt x="0" y="7878"/>
                        <a:pt x="0" y="10800"/>
                      </a:cubicBezTo>
                      <a:cubicBezTo>
                        <a:pt x="0" y="13722"/>
                        <a:pt x="0" y="14104"/>
                        <a:pt x="76" y="15247"/>
                      </a:cubicBezTo>
                      <a:cubicBezTo>
                        <a:pt x="127" y="16391"/>
                        <a:pt x="305" y="17178"/>
                        <a:pt x="584" y="17864"/>
                      </a:cubicBezTo>
                      <a:cubicBezTo>
                        <a:pt x="864" y="18576"/>
                        <a:pt x="1220" y="19186"/>
                        <a:pt x="1830" y="19770"/>
                      </a:cubicBezTo>
                      <a:cubicBezTo>
                        <a:pt x="2440" y="20380"/>
                        <a:pt x="3024" y="20736"/>
                        <a:pt x="3736" y="21016"/>
                      </a:cubicBezTo>
                      <a:cubicBezTo>
                        <a:pt x="4422" y="21295"/>
                        <a:pt x="5209" y="21473"/>
                        <a:pt x="6353" y="21524"/>
                      </a:cubicBezTo>
                      <a:cubicBezTo>
                        <a:pt x="7496" y="21575"/>
                        <a:pt x="7878" y="21600"/>
                        <a:pt x="10800" y="21600"/>
                      </a:cubicBezTo>
                      <a:cubicBezTo>
                        <a:pt x="13722" y="21600"/>
                        <a:pt x="14104" y="21600"/>
                        <a:pt x="15247" y="21524"/>
                      </a:cubicBezTo>
                      <a:cubicBezTo>
                        <a:pt x="16391" y="21473"/>
                        <a:pt x="17178" y="21295"/>
                        <a:pt x="17864" y="21016"/>
                      </a:cubicBezTo>
                      <a:cubicBezTo>
                        <a:pt x="18576" y="20736"/>
                        <a:pt x="19186" y="20380"/>
                        <a:pt x="19770" y="19770"/>
                      </a:cubicBezTo>
                      <a:cubicBezTo>
                        <a:pt x="20380" y="19160"/>
                        <a:pt x="20736" y="18576"/>
                        <a:pt x="21016" y="17864"/>
                      </a:cubicBezTo>
                      <a:cubicBezTo>
                        <a:pt x="21295" y="17178"/>
                        <a:pt x="21473" y="16391"/>
                        <a:pt x="21524" y="15247"/>
                      </a:cubicBezTo>
                      <a:cubicBezTo>
                        <a:pt x="21575" y="14104"/>
                        <a:pt x="21600" y="13722"/>
                        <a:pt x="21600" y="10800"/>
                      </a:cubicBezTo>
                      <a:cubicBezTo>
                        <a:pt x="21600" y="7878"/>
                        <a:pt x="21600" y="7496"/>
                        <a:pt x="21524" y="6353"/>
                      </a:cubicBezTo>
                      <a:cubicBezTo>
                        <a:pt x="21473" y="5209"/>
                        <a:pt x="21295" y="4422"/>
                        <a:pt x="21016" y="3736"/>
                      </a:cubicBezTo>
                      <a:cubicBezTo>
                        <a:pt x="20736" y="3024"/>
                        <a:pt x="20380" y="2414"/>
                        <a:pt x="19770" y="1830"/>
                      </a:cubicBezTo>
                      <a:cubicBezTo>
                        <a:pt x="19160" y="1220"/>
                        <a:pt x="18576" y="864"/>
                        <a:pt x="17864" y="584"/>
                      </a:cubicBezTo>
                      <a:cubicBezTo>
                        <a:pt x="17178" y="305"/>
                        <a:pt x="16391" y="127"/>
                        <a:pt x="15247" y="76"/>
                      </a:cubicBezTo>
                      <a:cubicBezTo>
                        <a:pt x="14104" y="25"/>
                        <a:pt x="13722" y="0"/>
                        <a:pt x="10800" y="0"/>
                      </a:cubicBez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59" name="Google Shape;359;p16"/>
                <p:cNvSpPr/>
                <p:nvPr/>
              </p:nvSpPr>
              <p:spPr>
                <a:xfrm>
                  <a:off x="66811" y="66811"/>
                  <a:ext cx="140726" cy="140725"/>
                </a:xfrm>
                <a:custGeom>
                  <a:rect b="b" l="l" r="r" t="t"/>
                  <a:pathLst>
                    <a:path extrusionOk="0" h="21600" w="21600">
                      <a:moveTo>
                        <a:pt x="10800" y="0"/>
                      </a:moveTo>
                      <a:cubicBezTo>
                        <a:pt x="4805" y="0"/>
                        <a:pt x="0" y="4855"/>
                        <a:pt x="0" y="10800"/>
                      </a:cubicBezTo>
                      <a:cubicBezTo>
                        <a:pt x="0" y="16745"/>
                        <a:pt x="4855" y="21600"/>
                        <a:pt x="10800" y="21600"/>
                      </a:cubicBezTo>
                      <a:cubicBezTo>
                        <a:pt x="16745" y="21600"/>
                        <a:pt x="21600" y="16745"/>
                        <a:pt x="21600" y="10800"/>
                      </a:cubicBezTo>
                      <a:cubicBezTo>
                        <a:pt x="21600" y="4855"/>
                        <a:pt x="16745" y="0"/>
                        <a:pt x="10800" y="0"/>
                      </a:cubicBezTo>
                      <a:close/>
                      <a:moveTo>
                        <a:pt x="10800" y="17835"/>
                      </a:moveTo>
                      <a:cubicBezTo>
                        <a:pt x="6936" y="17835"/>
                        <a:pt x="3765" y="14714"/>
                        <a:pt x="3765" y="10800"/>
                      </a:cubicBezTo>
                      <a:cubicBezTo>
                        <a:pt x="3765" y="6886"/>
                        <a:pt x="6886" y="3765"/>
                        <a:pt x="10800" y="3765"/>
                      </a:cubicBezTo>
                      <a:cubicBezTo>
                        <a:pt x="14664" y="3765"/>
                        <a:pt x="17835" y="6886"/>
                        <a:pt x="17835" y="10800"/>
                      </a:cubicBezTo>
                      <a:cubicBezTo>
                        <a:pt x="17835" y="14714"/>
                        <a:pt x="14664" y="17835"/>
                        <a:pt x="10800" y="17835"/>
                      </a:cubicBez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60" name="Google Shape;360;p16"/>
                <p:cNvSpPr/>
                <p:nvPr/>
              </p:nvSpPr>
              <p:spPr>
                <a:xfrm>
                  <a:off x="193980" y="47446"/>
                  <a:ext cx="32923" cy="32922"/>
                </a:xfrm>
                <a:prstGeom prst="ellipse">
                  <a:avLst/>
                </a:pr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grpSp>
        <p:grpSp>
          <p:nvGrpSpPr>
            <p:cNvPr id="361" name="Google Shape;361;p16"/>
            <p:cNvGrpSpPr/>
            <p:nvPr/>
          </p:nvGrpSpPr>
          <p:grpSpPr>
            <a:xfrm>
              <a:off x="537076" y="0"/>
              <a:ext cx="435733" cy="435731"/>
              <a:chOff x="0" y="0"/>
              <a:chExt cx="435731" cy="435730"/>
            </a:xfrm>
          </p:grpSpPr>
          <p:sp>
            <p:nvSpPr>
              <p:cNvPr id="362" name="Google Shape;362;p16"/>
              <p:cNvSpPr/>
              <p:nvPr/>
            </p:nvSpPr>
            <p:spPr>
              <a:xfrm>
                <a:off x="0" y="0"/>
                <a:ext cx="435731" cy="435730"/>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63" name="Google Shape;363;p16"/>
              <p:cNvSpPr/>
              <p:nvPr/>
            </p:nvSpPr>
            <p:spPr>
              <a:xfrm>
                <a:off x="85209" y="114257"/>
                <a:ext cx="281773" cy="229163"/>
              </a:xfrm>
              <a:custGeom>
                <a:rect b="b" l="l" r="r" t="t"/>
                <a:pathLst>
                  <a:path extrusionOk="0" h="21600" w="21600">
                    <a:moveTo>
                      <a:pt x="6804" y="21600"/>
                    </a:moveTo>
                    <a:cubicBezTo>
                      <a:pt x="14969" y="21600"/>
                      <a:pt x="19423" y="13295"/>
                      <a:pt x="19423" y="6085"/>
                    </a:cubicBezTo>
                    <a:cubicBezTo>
                      <a:pt x="19423" y="5841"/>
                      <a:pt x="19423" y="5628"/>
                      <a:pt x="19398" y="5385"/>
                    </a:cubicBezTo>
                    <a:cubicBezTo>
                      <a:pt x="20264" y="4624"/>
                      <a:pt x="21006" y="3651"/>
                      <a:pt x="21600" y="2556"/>
                    </a:cubicBezTo>
                    <a:cubicBezTo>
                      <a:pt x="20808" y="2981"/>
                      <a:pt x="19942" y="3286"/>
                      <a:pt x="19052" y="3407"/>
                    </a:cubicBezTo>
                    <a:cubicBezTo>
                      <a:pt x="19967" y="2738"/>
                      <a:pt x="20660" y="1673"/>
                      <a:pt x="21006" y="396"/>
                    </a:cubicBezTo>
                    <a:cubicBezTo>
                      <a:pt x="20140" y="1034"/>
                      <a:pt x="19200" y="1460"/>
                      <a:pt x="18186" y="1734"/>
                    </a:cubicBezTo>
                    <a:cubicBezTo>
                      <a:pt x="17369" y="669"/>
                      <a:pt x="16231" y="0"/>
                      <a:pt x="14944" y="0"/>
                    </a:cubicBezTo>
                    <a:cubicBezTo>
                      <a:pt x="12495" y="0"/>
                      <a:pt x="10515" y="2434"/>
                      <a:pt x="10515" y="5446"/>
                    </a:cubicBezTo>
                    <a:cubicBezTo>
                      <a:pt x="10515" y="5872"/>
                      <a:pt x="10565" y="6297"/>
                      <a:pt x="10639" y="6693"/>
                    </a:cubicBezTo>
                    <a:cubicBezTo>
                      <a:pt x="6953" y="6480"/>
                      <a:pt x="3687" y="4290"/>
                      <a:pt x="1509" y="1004"/>
                    </a:cubicBezTo>
                    <a:cubicBezTo>
                      <a:pt x="1138" y="1795"/>
                      <a:pt x="915" y="2738"/>
                      <a:pt x="915" y="3742"/>
                    </a:cubicBezTo>
                    <a:cubicBezTo>
                      <a:pt x="915" y="5628"/>
                      <a:pt x="1707" y="7301"/>
                      <a:pt x="2895" y="8275"/>
                    </a:cubicBezTo>
                    <a:cubicBezTo>
                      <a:pt x="2177" y="8245"/>
                      <a:pt x="1485" y="8001"/>
                      <a:pt x="891" y="7606"/>
                    </a:cubicBezTo>
                    <a:cubicBezTo>
                      <a:pt x="891" y="7636"/>
                      <a:pt x="891" y="7636"/>
                      <a:pt x="891" y="7666"/>
                    </a:cubicBezTo>
                    <a:cubicBezTo>
                      <a:pt x="891" y="10313"/>
                      <a:pt x="2425" y="12504"/>
                      <a:pt x="4454" y="13021"/>
                    </a:cubicBezTo>
                    <a:cubicBezTo>
                      <a:pt x="4082" y="13143"/>
                      <a:pt x="3687" y="13203"/>
                      <a:pt x="3291" y="13203"/>
                    </a:cubicBezTo>
                    <a:cubicBezTo>
                      <a:pt x="2994" y="13203"/>
                      <a:pt x="2722" y="13173"/>
                      <a:pt x="2449" y="13112"/>
                    </a:cubicBezTo>
                    <a:cubicBezTo>
                      <a:pt x="3019" y="15272"/>
                      <a:pt x="4652" y="16854"/>
                      <a:pt x="6581" y="16884"/>
                    </a:cubicBezTo>
                    <a:cubicBezTo>
                      <a:pt x="5072" y="18345"/>
                      <a:pt x="3142" y="19227"/>
                      <a:pt x="1064" y="19227"/>
                    </a:cubicBezTo>
                    <a:cubicBezTo>
                      <a:pt x="718" y="19227"/>
                      <a:pt x="346" y="19197"/>
                      <a:pt x="0" y="19166"/>
                    </a:cubicBezTo>
                    <a:cubicBezTo>
                      <a:pt x="1979" y="20687"/>
                      <a:pt x="4305" y="21600"/>
                      <a:pt x="6804" y="21600"/>
                    </a:cubicBezTo>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grpSp>
          <p:nvGrpSpPr>
            <p:cNvPr id="364" name="Google Shape;364;p16"/>
            <p:cNvGrpSpPr/>
            <p:nvPr/>
          </p:nvGrpSpPr>
          <p:grpSpPr>
            <a:xfrm>
              <a:off x="2148955" y="0"/>
              <a:ext cx="435733" cy="435731"/>
              <a:chOff x="-1" y="0"/>
              <a:chExt cx="435732" cy="435730"/>
            </a:xfrm>
          </p:grpSpPr>
          <p:sp>
            <p:nvSpPr>
              <p:cNvPr id="365" name="Google Shape;365;p16"/>
              <p:cNvSpPr/>
              <p:nvPr/>
            </p:nvSpPr>
            <p:spPr>
              <a:xfrm>
                <a:off x="-1" y="0"/>
                <a:ext cx="435732" cy="435730"/>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66" name="Google Shape;366;p16"/>
              <p:cNvSpPr/>
              <p:nvPr/>
            </p:nvSpPr>
            <p:spPr>
              <a:xfrm>
                <a:off x="72298" y="116194"/>
                <a:ext cx="291134" cy="203987"/>
              </a:xfrm>
              <a:custGeom>
                <a:rect b="b" l="l" r="r" t="t"/>
                <a:pathLst>
                  <a:path extrusionOk="0" h="21600" w="21600">
                    <a:moveTo>
                      <a:pt x="21145" y="3384"/>
                    </a:moveTo>
                    <a:cubicBezTo>
                      <a:pt x="20906" y="2051"/>
                      <a:pt x="20163" y="1025"/>
                      <a:pt x="19229" y="649"/>
                    </a:cubicBezTo>
                    <a:cubicBezTo>
                      <a:pt x="17553" y="0"/>
                      <a:pt x="10800" y="0"/>
                      <a:pt x="10800" y="0"/>
                    </a:cubicBezTo>
                    <a:cubicBezTo>
                      <a:pt x="10800" y="0"/>
                      <a:pt x="4071" y="0"/>
                      <a:pt x="2371" y="649"/>
                    </a:cubicBezTo>
                    <a:cubicBezTo>
                      <a:pt x="1437" y="991"/>
                      <a:pt x="718" y="2051"/>
                      <a:pt x="455" y="3384"/>
                    </a:cubicBezTo>
                    <a:cubicBezTo>
                      <a:pt x="0" y="5776"/>
                      <a:pt x="0" y="10800"/>
                      <a:pt x="0" y="10800"/>
                    </a:cubicBezTo>
                    <a:cubicBezTo>
                      <a:pt x="0" y="10800"/>
                      <a:pt x="0" y="15790"/>
                      <a:pt x="455" y="18216"/>
                    </a:cubicBezTo>
                    <a:cubicBezTo>
                      <a:pt x="694" y="19549"/>
                      <a:pt x="1437" y="20575"/>
                      <a:pt x="2371" y="20951"/>
                    </a:cubicBezTo>
                    <a:cubicBezTo>
                      <a:pt x="4047" y="21600"/>
                      <a:pt x="10800" y="21600"/>
                      <a:pt x="10800" y="21600"/>
                    </a:cubicBezTo>
                    <a:cubicBezTo>
                      <a:pt x="10800" y="21600"/>
                      <a:pt x="17529" y="21600"/>
                      <a:pt x="19229" y="20951"/>
                    </a:cubicBezTo>
                    <a:cubicBezTo>
                      <a:pt x="20163" y="20609"/>
                      <a:pt x="20882" y="19549"/>
                      <a:pt x="21145" y="18216"/>
                    </a:cubicBezTo>
                    <a:cubicBezTo>
                      <a:pt x="21600" y="15824"/>
                      <a:pt x="21600" y="10800"/>
                      <a:pt x="21600" y="10800"/>
                    </a:cubicBezTo>
                    <a:cubicBezTo>
                      <a:pt x="21600" y="10800"/>
                      <a:pt x="21576" y="5776"/>
                      <a:pt x="21145" y="3384"/>
                    </a:cubicBezTo>
                    <a:close/>
                    <a:moveTo>
                      <a:pt x="8645" y="15380"/>
                    </a:moveTo>
                    <a:lnTo>
                      <a:pt x="8645" y="6152"/>
                    </a:lnTo>
                    <a:lnTo>
                      <a:pt x="14248" y="10766"/>
                    </a:lnTo>
                    <a:lnTo>
                      <a:pt x="8645" y="15380"/>
                    </a:ln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grpSp>
          <p:nvGrpSpPr>
            <p:cNvPr id="367" name="Google Shape;367;p16"/>
            <p:cNvGrpSpPr/>
            <p:nvPr/>
          </p:nvGrpSpPr>
          <p:grpSpPr>
            <a:xfrm>
              <a:off x="-2" y="-2"/>
              <a:ext cx="435734" cy="436056"/>
              <a:chOff x="-1" y="-1"/>
              <a:chExt cx="435732" cy="436054"/>
            </a:xfrm>
          </p:grpSpPr>
          <p:sp>
            <p:nvSpPr>
              <p:cNvPr id="368" name="Google Shape;368;p16"/>
              <p:cNvSpPr/>
              <p:nvPr/>
            </p:nvSpPr>
            <p:spPr>
              <a:xfrm>
                <a:off x="-1" y="-1"/>
                <a:ext cx="435732" cy="433150"/>
              </a:xfrm>
              <a:custGeom>
                <a:rect b="b" l="l" r="r" t="t"/>
                <a:pathLst>
                  <a:path extrusionOk="0" h="21600" w="21600">
                    <a:moveTo>
                      <a:pt x="21600" y="10864"/>
                    </a:moveTo>
                    <a:cubicBezTo>
                      <a:pt x="21600" y="4861"/>
                      <a:pt x="16768" y="0"/>
                      <a:pt x="10800" y="0"/>
                    </a:cubicBezTo>
                    <a:cubicBezTo>
                      <a:pt x="4832" y="0"/>
                      <a:pt x="0" y="4861"/>
                      <a:pt x="0" y="10864"/>
                    </a:cubicBezTo>
                    <a:cubicBezTo>
                      <a:pt x="0" y="16289"/>
                      <a:pt x="3952" y="20779"/>
                      <a:pt x="9120" y="21600"/>
                    </a:cubicBezTo>
                    <a:lnTo>
                      <a:pt x="9120" y="14003"/>
                    </a:lnTo>
                    <a:lnTo>
                      <a:pt x="6384" y="14003"/>
                    </a:lnTo>
                    <a:lnTo>
                      <a:pt x="6384" y="10864"/>
                    </a:lnTo>
                    <a:lnTo>
                      <a:pt x="9120" y="10864"/>
                    </a:lnTo>
                    <a:lnTo>
                      <a:pt x="9120" y="8482"/>
                    </a:lnTo>
                    <a:cubicBezTo>
                      <a:pt x="9120" y="5762"/>
                      <a:pt x="10736" y="4249"/>
                      <a:pt x="13200" y="4249"/>
                    </a:cubicBezTo>
                    <a:cubicBezTo>
                      <a:pt x="14384" y="4249"/>
                      <a:pt x="15616" y="4458"/>
                      <a:pt x="15616" y="4458"/>
                    </a:cubicBezTo>
                    <a:lnTo>
                      <a:pt x="15616" y="7130"/>
                    </a:lnTo>
                    <a:lnTo>
                      <a:pt x="14256" y="7130"/>
                    </a:lnTo>
                    <a:cubicBezTo>
                      <a:pt x="12912" y="7130"/>
                      <a:pt x="12496" y="7967"/>
                      <a:pt x="12496" y="8820"/>
                    </a:cubicBezTo>
                    <a:lnTo>
                      <a:pt x="12496" y="10864"/>
                    </a:lnTo>
                    <a:lnTo>
                      <a:pt x="15472" y="10864"/>
                    </a:lnTo>
                    <a:lnTo>
                      <a:pt x="14992" y="14003"/>
                    </a:lnTo>
                    <a:lnTo>
                      <a:pt x="12480" y="14003"/>
                    </a:lnTo>
                    <a:lnTo>
                      <a:pt x="12480" y="21600"/>
                    </a:lnTo>
                    <a:cubicBezTo>
                      <a:pt x="17648" y="20795"/>
                      <a:pt x="21600" y="16289"/>
                      <a:pt x="21600" y="10864"/>
                    </a:cubicBezTo>
                    <a:close/>
                  </a:path>
                </a:pathLst>
              </a:cu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sp>
            <p:nvSpPr>
              <p:cNvPr id="369" name="Google Shape;369;p16"/>
              <p:cNvSpPr/>
              <p:nvPr/>
            </p:nvSpPr>
            <p:spPr>
              <a:xfrm>
                <a:off x="128459" y="85208"/>
                <a:ext cx="186235" cy="350845"/>
              </a:xfrm>
              <a:custGeom>
                <a:rect b="b" l="l" r="r" t="t"/>
                <a:pathLst>
                  <a:path extrusionOk="0" h="21600" w="21600">
                    <a:moveTo>
                      <a:pt x="20177" y="12042"/>
                    </a:moveTo>
                    <a:lnTo>
                      <a:pt x="21301" y="8167"/>
                    </a:lnTo>
                    <a:lnTo>
                      <a:pt x="14300" y="8167"/>
                    </a:lnTo>
                    <a:lnTo>
                      <a:pt x="14300" y="5663"/>
                    </a:lnTo>
                    <a:cubicBezTo>
                      <a:pt x="14300" y="4610"/>
                      <a:pt x="15274" y="3577"/>
                      <a:pt x="18418" y="3577"/>
                    </a:cubicBezTo>
                    <a:lnTo>
                      <a:pt x="21600" y="3577"/>
                    </a:lnTo>
                    <a:lnTo>
                      <a:pt x="21600" y="258"/>
                    </a:lnTo>
                    <a:cubicBezTo>
                      <a:pt x="21600" y="258"/>
                      <a:pt x="18718" y="0"/>
                      <a:pt x="15947" y="0"/>
                    </a:cubicBezTo>
                    <a:cubicBezTo>
                      <a:pt x="10182" y="0"/>
                      <a:pt x="6401" y="1848"/>
                      <a:pt x="6401" y="5226"/>
                    </a:cubicBezTo>
                    <a:lnTo>
                      <a:pt x="6401" y="8187"/>
                    </a:lnTo>
                    <a:lnTo>
                      <a:pt x="0" y="8187"/>
                    </a:lnTo>
                    <a:lnTo>
                      <a:pt x="0" y="12062"/>
                    </a:lnTo>
                    <a:lnTo>
                      <a:pt x="6401" y="12062"/>
                    </a:lnTo>
                    <a:lnTo>
                      <a:pt x="6401" y="21441"/>
                    </a:lnTo>
                    <a:cubicBezTo>
                      <a:pt x="7674" y="21540"/>
                      <a:pt x="9022" y="21600"/>
                      <a:pt x="10332" y="21600"/>
                    </a:cubicBezTo>
                    <a:cubicBezTo>
                      <a:pt x="11642" y="21600"/>
                      <a:pt x="12990" y="21540"/>
                      <a:pt x="14263" y="21441"/>
                    </a:cubicBezTo>
                    <a:lnTo>
                      <a:pt x="14263" y="12062"/>
                    </a:lnTo>
                    <a:lnTo>
                      <a:pt x="20177" y="12062"/>
                    </a:lnTo>
                    <a:close/>
                  </a:path>
                </a:pathLst>
              </a:custGeom>
              <a:solidFill>
                <a:srgbClr val="FFFF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grpSp>
        <p:sp>
          <p:nvSpPr>
            <p:cNvPr id="370" name="Google Shape;370;p16"/>
            <p:cNvSpPr/>
            <p:nvPr/>
          </p:nvSpPr>
          <p:spPr>
            <a:xfrm>
              <a:off x="1074478" y="0"/>
              <a:ext cx="435732" cy="435730"/>
            </a:xfrm>
            <a:prstGeom prst="ellipse">
              <a:avLst/>
            </a:prstGeom>
            <a:solidFill>
              <a:srgbClr val="00B6E6"/>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Calibri"/>
                <a:buNone/>
              </a:pPr>
              <a:r>
                <a:t/>
              </a:r>
              <a:endParaRPr b="0" i="0" sz="1400" u="none" cap="none" strike="noStrike">
                <a:solidFill>
                  <a:schemeClr val="accent1"/>
                </a:solidFill>
                <a:latin typeface="Arial"/>
                <a:ea typeface="Arial"/>
                <a:cs typeface="Arial"/>
                <a:sym typeface="Arial"/>
              </a:endParaRPr>
            </a:p>
          </p:txBody>
        </p:sp>
        <p:pic>
          <p:nvPicPr>
            <p:cNvPr descr="Google Shape;331;p16" id="371" name="Google Shape;371;p16"/>
            <p:cNvPicPr preferRelativeResize="0"/>
            <p:nvPr/>
          </p:nvPicPr>
          <p:blipFill rotWithShape="1">
            <a:blip r:embed="rId3">
              <a:alphaModFix/>
            </a:blip>
            <a:srcRect b="0" l="0" r="0" t="0"/>
            <a:stretch/>
          </p:blipFill>
          <p:spPr>
            <a:xfrm>
              <a:off x="1099921" y="24614"/>
              <a:ext cx="382076" cy="382075"/>
            </a:xfrm>
            <a:prstGeom prst="rect">
              <a:avLst/>
            </a:prstGeom>
            <a:noFill/>
            <a:ln>
              <a:noFill/>
            </a:ln>
          </p:spPr>
        </p:pic>
      </p:grpSp>
      <p:pic>
        <p:nvPicPr>
          <p:cNvPr descr="Google Shape;332;p16" id="372" name="Google Shape;372;p16"/>
          <p:cNvPicPr preferRelativeResize="0"/>
          <p:nvPr/>
        </p:nvPicPr>
        <p:blipFill rotWithShape="1">
          <a:blip r:embed="rId4">
            <a:alphaModFix/>
          </a:blip>
          <a:srcRect b="0" l="0" r="0" t="0"/>
          <a:stretch/>
        </p:blipFill>
        <p:spPr>
          <a:xfrm>
            <a:off x="6153308" y="-7091"/>
            <a:ext cx="6011363" cy="40057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
          <p:cNvSpPr txBox="1"/>
          <p:nvPr>
            <p:ph idx="1" type="body"/>
          </p:nvPr>
        </p:nvSpPr>
        <p:spPr>
          <a:xfrm>
            <a:off x="4912290" y="800589"/>
            <a:ext cx="6562678" cy="339416"/>
          </a:xfrm>
          <a:prstGeom prst="rect">
            <a:avLst/>
          </a:prstGeom>
          <a:noFill/>
          <a:ln>
            <a:noFill/>
          </a:ln>
        </p:spPr>
        <p:txBody>
          <a:bodyPr anchorCtr="0" anchor="t" bIns="45675" lIns="45675" spcFirstLastPara="1" rIns="45675" wrap="square" tIns="45675">
            <a:normAutofit/>
          </a:bodyPr>
          <a:lstStyle/>
          <a:p>
            <a:pPr indent="0" lvl="0" marL="0" marR="0" rtl="0" algn="r">
              <a:lnSpc>
                <a:spcPct val="10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hlinkClick action="ppaction://hlinksldjump" r:id="rId3">
                  <a:extLst>
                    <a:ext uri="{A12FA001-AC4F-418D-AE19-62706E023703}">
                      <ahyp:hlinkClr val="tx"/>
                    </a:ext>
                  </a:extLst>
                </a:hlinkClick>
              </a:rPr>
              <a:t>Introduction</a:t>
            </a:r>
            <a:endParaRPr/>
          </a:p>
        </p:txBody>
      </p:sp>
      <p:sp>
        <p:nvSpPr>
          <p:cNvPr id="225" name="Google Shape;225;p2"/>
          <p:cNvSpPr txBox="1"/>
          <p:nvPr>
            <p:ph idx="5" type="body"/>
          </p:nvPr>
        </p:nvSpPr>
        <p:spPr>
          <a:xfrm>
            <a:off x="4912290" y="1270205"/>
            <a:ext cx="6562801" cy="339301"/>
          </a:xfrm>
          <a:prstGeom prst="rect">
            <a:avLst/>
          </a:prstGeom>
          <a:noFill/>
          <a:ln>
            <a:noFill/>
          </a:ln>
        </p:spPr>
        <p:txBody>
          <a:bodyPr anchorCtr="0" anchor="t" bIns="45675" lIns="45675" spcFirstLastPara="1" rIns="45675" wrap="square" tIns="45675">
            <a:normAutofit/>
          </a:bodyPr>
          <a:lstStyle/>
          <a:p>
            <a:pPr indent="0" lvl="0" marL="0" marR="0" rtl="0" algn="r">
              <a:lnSpc>
                <a:spcPct val="10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hlinkClick action="ppaction://hlinksldjump" r:id="rId4">
                  <a:extLst>
                    <a:ext uri="{A12FA001-AC4F-418D-AE19-62706E023703}">
                      <ahyp:hlinkClr val="tx"/>
                    </a:ext>
                  </a:extLst>
                </a:hlinkClick>
              </a:rPr>
              <a:t>Objectifs</a:t>
            </a:r>
            <a:endParaRPr/>
          </a:p>
        </p:txBody>
      </p:sp>
      <p:sp>
        <p:nvSpPr>
          <p:cNvPr id="226" name="Google Shape;226;p2"/>
          <p:cNvSpPr txBox="1"/>
          <p:nvPr>
            <p:ph idx="8" type="body"/>
          </p:nvPr>
        </p:nvSpPr>
        <p:spPr>
          <a:xfrm>
            <a:off x="5017158" y="2756609"/>
            <a:ext cx="6562678" cy="456350"/>
          </a:xfrm>
          <a:prstGeom prst="rect">
            <a:avLst/>
          </a:prstGeom>
          <a:noFill/>
          <a:ln>
            <a:noFill/>
          </a:ln>
        </p:spPr>
        <p:txBody>
          <a:bodyPr anchorCtr="0" anchor="t" bIns="45675" lIns="45675" spcFirstLastPara="1" rIns="45675" wrap="square" tIns="45675">
            <a:normAutofit/>
          </a:bodyPr>
          <a:lstStyle/>
          <a:p>
            <a:pPr indent="0" lvl="0" marL="0" marR="0" rtl="0" algn="r">
              <a:lnSpc>
                <a:spcPct val="10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hlinkClick action="ppaction://hlinksldjump" r:id="rId5">
                  <a:extLst>
                    <a:ext uri="{A12FA001-AC4F-418D-AE19-62706E023703}">
                      <ahyp:hlinkClr val="tx"/>
                    </a:ext>
                  </a:extLst>
                </a:hlinkClick>
              </a:rPr>
              <a:t>Connaissances théoriques</a:t>
            </a:r>
            <a:endParaRPr/>
          </a:p>
        </p:txBody>
      </p:sp>
      <p:sp>
        <p:nvSpPr>
          <p:cNvPr id="227" name="Google Shape;227;p2"/>
          <p:cNvSpPr txBox="1"/>
          <p:nvPr/>
        </p:nvSpPr>
        <p:spPr>
          <a:xfrm>
            <a:off x="5440324" y="5218000"/>
            <a:ext cx="6139501" cy="269201"/>
          </a:xfrm>
          <a:prstGeom prst="rect">
            <a:avLst/>
          </a:prstGeom>
          <a:noFill/>
          <a:ln>
            <a:noFill/>
          </a:ln>
        </p:spPr>
        <p:txBody>
          <a:bodyPr anchorCtr="0" anchor="t" bIns="45675" lIns="45675" spcFirstLastPara="1" rIns="45675" wrap="square" tIns="45675">
            <a:spAutoFit/>
          </a:bodyPr>
          <a:lstStyle/>
          <a:p>
            <a:pPr indent="0" lvl="0" marL="0" marR="0" rtl="0" algn="r">
              <a:lnSpc>
                <a:spcPct val="10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hlinkClick action="ppaction://hlinksldjump" r:id="rId6">
                  <a:extLst>
                    <a:ext uri="{A12FA001-AC4F-418D-AE19-62706E023703}">
                      <ahyp:hlinkClr val="tx"/>
                    </a:ext>
                  </a:extLst>
                </a:hlinkClick>
              </a:rPr>
              <a:t>Conseils et astuces</a:t>
            </a:r>
            <a:endParaRPr/>
          </a:p>
        </p:txBody>
      </p:sp>
      <p:sp>
        <p:nvSpPr>
          <p:cNvPr id="228" name="Google Shape;228;p2">
            <a:hlinkClick action="ppaction://hlinksldjump" r:id="rId7"/>
          </p:cNvPr>
          <p:cNvSpPr txBox="1"/>
          <p:nvPr/>
        </p:nvSpPr>
        <p:spPr>
          <a:xfrm>
            <a:off x="5017158" y="4805002"/>
            <a:ext cx="6562678" cy="269201"/>
          </a:xfrm>
          <a:prstGeom prst="rect">
            <a:avLst/>
          </a:prstGeom>
          <a:noFill/>
          <a:ln>
            <a:noFill/>
          </a:ln>
        </p:spPr>
        <p:txBody>
          <a:bodyPr anchorCtr="0" anchor="t" bIns="45675" lIns="45675" spcFirstLastPara="1" rIns="45675" wrap="square" tIns="45675">
            <a:spAutoFit/>
          </a:bodyPr>
          <a:lstStyle/>
          <a:p>
            <a:pPr indent="0" lvl="0" marL="0" marR="0" rtl="0" algn="r">
              <a:lnSpc>
                <a:spcPct val="10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hlinkClick action="ppaction://hlinksldjump" r:id="rId8">
                  <a:extLst>
                    <a:ext uri="{A12FA001-AC4F-418D-AE19-62706E023703}">
                      <ahyp:hlinkClr val="tx"/>
                    </a:ext>
                  </a:extLst>
                </a:hlinkClick>
              </a:rPr>
              <a:t>Étude de cas et activités</a:t>
            </a:r>
            <a:endParaRPr/>
          </a:p>
        </p:txBody>
      </p:sp>
      <p:sp>
        <p:nvSpPr>
          <p:cNvPr id="229" name="Google Shape;229;p2"/>
          <p:cNvSpPr txBox="1"/>
          <p:nvPr/>
        </p:nvSpPr>
        <p:spPr>
          <a:xfrm>
            <a:off x="5017075" y="3212949"/>
            <a:ext cx="6562801" cy="269201"/>
          </a:xfrm>
          <a:prstGeom prst="rect">
            <a:avLst/>
          </a:prstGeom>
          <a:noFill/>
          <a:ln>
            <a:noFill/>
          </a:ln>
        </p:spPr>
        <p:txBody>
          <a:bodyPr anchorCtr="0" anchor="t" bIns="45675" lIns="45675" spcFirstLastPara="1" rIns="45675" wrap="square" tIns="45675">
            <a:spAutoFit/>
          </a:bodyPr>
          <a:lstStyle/>
          <a:p>
            <a:pPr indent="0" lvl="0" marL="0" marR="0" rtl="0" algn="r">
              <a:lnSpc>
                <a:spcPct val="10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hlinkClick action="ppaction://hlinksldjump" r:id="rId9">
                  <a:extLst>
                    <a:ext uri="{A12FA001-AC4F-418D-AE19-62706E023703}">
                      <ahyp:hlinkClr val="tx"/>
                    </a:ext>
                  </a:extLst>
                </a:hlinkClick>
              </a:rPr>
              <a:t>Techniques</a:t>
            </a:r>
            <a:endParaRPr/>
          </a:p>
        </p:txBody>
      </p:sp>
      <p:sp>
        <p:nvSpPr>
          <p:cNvPr id="230" name="Google Shape;230;p2"/>
          <p:cNvSpPr txBox="1"/>
          <p:nvPr/>
        </p:nvSpPr>
        <p:spPr>
          <a:xfrm>
            <a:off x="4927799" y="1738824"/>
            <a:ext cx="6562802" cy="269201"/>
          </a:xfrm>
          <a:prstGeom prst="rect">
            <a:avLst/>
          </a:prstGeom>
          <a:noFill/>
          <a:ln>
            <a:noFill/>
          </a:ln>
        </p:spPr>
        <p:txBody>
          <a:bodyPr anchorCtr="0" anchor="t" bIns="45675" lIns="45675" spcFirstLastPara="1" rIns="45675" wrap="square" tIns="45675">
            <a:spAutoFit/>
          </a:bodyPr>
          <a:lstStyle/>
          <a:p>
            <a:pPr indent="0" lvl="0" marL="0" marR="0" rtl="0" algn="r">
              <a:lnSpc>
                <a:spcPct val="100000"/>
              </a:lnSpc>
              <a:spcBef>
                <a:spcPts val="0"/>
              </a:spcBef>
              <a:spcAft>
                <a:spcPts val="0"/>
              </a:spcAft>
              <a:buClr>
                <a:schemeClr val="accent3"/>
              </a:buClr>
              <a:buSzPts val="1200"/>
              <a:buFont typeface="Calibri"/>
              <a:buNone/>
            </a:pPr>
            <a:r>
              <a:rPr b="1" i="0" lang="en-US" sz="1200" u="sng" cap="none" strike="noStrike">
                <a:solidFill>
                  <a:schemeClr val="accent3"/>
                </a:solidFill>
                <a:latin typeface="Calibri"/>
                <a:ea typeface="Calibri"/>
                <a:cs typeface="Calibri"/>
                <a:sym typeface="Calibri"/>
                <a:hlinkClick action="ppaction://hlinksldjump" r:id="rId10">
                  <a:extLst>
                    <a:ext uri="{A12FA001-AC4F-418D-AE19-62706E023703}">
                      <ahyp:hlinkClr val="tx"/>
                    </a:ext>
                  </a:extLst>
                </a:hlinkClick>
              </a:rPr>
              <a:t>Compétences visées et résultats de l'apprentissage</a:t>
            </a:r>
            <a:endParaRPr/>
          </a:p>
        </p:txBody>
      </p:sp>
      <p:grpSp>
        <p:nvGrpSpPr>
          <p:cNvPr id="231" name="Google Shape;231;p2"/>
          <p:cNvGrpSpPr/>
          <p:nvPr/>
        </p:nvGrpSpPr>
        <p:grpSpPr>
          <a:xfrm>
            <a:off x="-126342" y="0"/>
            <a:ext cx="3669322" cy="6858000"/>
            <a:chOff x="0" y="0"/>
            <a:chExt cx="3669321" cy="6858000"/>
          </a:xfrm>
        </p:grpSpPr>
        <p:sp>
          <p:nvSpPr>
            <p:cNvPr id="232" name="Google Shape;232;p2"/>
            <p:cNvSpPr/>
            <p:nvPr/>
          </p:nvSpPr>
          <p:spPr>
            <a:xfrm>
              <a:off x="0" y="0"/>
              <a:ext cx="3669321" cy="6858000"/>
            </a:xfrm>
            <a:prstGeom prst="rect">
              <a:avLst/>
            </a:prstGeom>
            <a:solidFill>
              <a:srgbClr val="D8D8D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image9.jpeg" id="233" name="Google Shape;233;p2"/>
            <p:cNvPicPr preferRelativeResize="0"/>
            <p:nvPr/>
          </p:nvPicPr>
          <p:blipFill rotWithShape="1">
            <a:blip r:embed="rId11">
              <a:alphaModFix/>
            </a:blip>
            <a:srcRect b="0" l="28221" r="28222" t="0"/>
            <a:stretch/>
          </p:blipFill>
          <p:spPr>
            <a:xfrm>
              <a:off x="0" y="0"/>
              <a:ext cx="3669321" cy="685800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
          <p:cNvSpPr txBox="1"/>
          <p:nvPr>
            <p:ph idx="1" type="body"/>
          </p:nvPr>
        </p:nvSpPr>
        <p:spPr>
          <a:xfrm>
            <a:off x="0" y="1043925"/>
            <a:ext cx="5757000" cy="6008400"/>
          </a:xfrm>
          <a:prstGeom prst="rect">
            <a:avLst/>
          </a:prstGeom>
          <a:noFill/>
          <a:ln>
            <a:noFill/>
          </a:ln>
        </p:spPr>
        <p:txBody>
          <a:bodyPr anchorCtr="0" anchor="t" bIns="45675" lIns="45675" spcFirstLastPara="1" rIns="45675" wrap="square" tIns="45675">
            <a:normAutofit/>
          </a:bodyPr>
          <a:lstStyle/>
          <a:p>
            <a:pPr indent="-228600" lvl="0" marL="228600" rtl="0" algn="just">
              <a:lnSpc>
                <a:spcPct val="90000"/>
              </a:lnSpc>
              <a:spcBef>
                <a:spcPts val="0"/>
              </a:spcBef>
              <a:spcAft>
                <a:spcPts val="0"/>
              </a:spcAft>
              <a:buClr>
                <a:srgbClr val="FFFFFF"/>
              </a:buClr>
              <a:buSzPts val="1200"/>
              <a:buFont typeface="Calibri"/>
              <a:buNone/>
            </a:pPr>
            <a:r>
              <a:rPr lang="en-US"/>
              <a:t>     </a:t>
            </a:r>
            <a:r>
              <a:rPr lang="en-US" sz="1200"/>
              <a:t>Dans un contexte où les écrans sont omniprésents, une des solutions est de faire autre chose. Mais quoi et comment ?</a:t>
            </a:r>
            <a:endParaRPr sz="1200"/>
          </a:p>
          <a:p>
            <a:pPr indent="-228600" lvl="0" marL="228600" rtl="0" algn="just">
              <a:lnSpc>
                <a:spcPct val="90000"/>
              </a:lnSpc>
              <a:spcBef>
                <a:spcPts val="1000"/>
              </a:spcBef>
              <a:spcAft>
                <a:spcPts val="0"/>
              </a:spcAft>
              <a:buClr>
                <a:srgbClr val="FFFFFF"/>
              </a:buClr>
              <a:buSzPts val="1200"/>
              <a:buFont typeface="Calibri"/>
              <a:buNone/>
            </a:pPr>
            <a:r>
              <a:t/>
            </a:r>
            <a:endParaRPr sz="1200"/>
          </a:p>
          <a:p>
            <a:pPr indent="-228600" lvl="0" marL="228600" rtl="0" algn="just">
              <a:lnSpc>
                <a:spcPct val="90000"/>
              </a:lnSpc>
              <a:spcBef>
                <a:spcPts val="1500"/>
              </a:spcBef>
              <a:spcAft>
                <a:spcPts val="0"/>
              </a:spcAft>
              <a:buClr>
                <a:srgbClr val="FFFFFF"/>
              </a:buClr>
              <a:buSzPts val="1200"/>
              <a:buFont typeface="Calibri"/>
              <a:buNone/>
            </a:pPr>
            <a:r>
              <a:rPr lang="en-US" sz="1200"/>
              <a:t>      Ricochet Sonore est une association créée fin 2014, dédiée à la promotion de la musique comme moyen de favoriser le lien social, la rencontre et l'épanouissement individuel. Privilégiant la proximité et l'engagement, l'association intervient dans le département et les métropoles, en ciblant particulièrement les quartiers prioritaires. </a:t>
            </a:r>
            <a:endParaRPr sz="1200"/>
          </a:p>
          <a:p>
            <a:pPr indent="-228600" lvl="0" marL="228600" rtl="0" algn="just">
              <a:lnSpc>
                <a:spcPct val="90000"/>
              </a:lnSpc>
              <a:spcBef>
                <a:spcPts val="3000"/>
              </a:spcBef>
              <a:spcAft>
                <a:spcPts val="0"/>
              </a:spcAft>
              <a:buClr>
                <a:srgbClr val="FFFFFF"/>
              </a:buClr>
              <a:buSzPts val="1200"/>
              <a:buFont typeface="Calibri"/>
              <a:buNone/>
            </a:pPr>
            <a:r>
              <a:rPr lang="en-US" sz="1200"/>
              <a:t>    Reconnaissant que la musique n'est pas seulement une fin en soi mais aussi un puissant outil de construction communautaire, Ricochet Sonore collabore avec diverses entités sociales et culturelles telles que les centres communautaires, les autorités locales, les fournisseurs de logements sociaux, les hôpitaux, les bibliothèques et les maisons de retraite.</a:t>
            </a:r>
            <a:endParaRPr sz="1200"/>
          </a:p>
          <a:p>
            <a:pPr indent="-228600" lvl="0" marL="228600" rtl="0" algn="just">
              <a:lnSpc>
                <a:spcPct val="90000"/>
              </a:lnSpc>
              <a:spcBef>
                <a:spcPts val="3000"/>
              </a:spcBef>
              <a:spcAft>
                <a:spcPts val="0"/>
              </a:spcAft>
              <a:buClr>
                <a:srgbClr val="FFFFFF"/>
              </a:buClr>
              <a:buSzPts val="1200"/>
              <a:buFont typeface="Calibri"/>
              <a:buNone/>
            </a:pPr>
            <a:r>
              <a:rPr lang="en-US" sz="1200"/>
              <a:t>    Les activités de l'association couvrent de multiples domaines, notamment des animations musicales interactives et éducatives, l'organisation de concerts dans des espaces publics, chez des particuliers et dans des institutions, ainsi qu'un département de création sonore qui produit des podcasts et propose des formations techniques et interpersonnelles. Ricochet Sonore s'engage activement auprès des personnes qui n'ont pas facilement accès aux expériences culturelles, dans le but de combler le fossé et de faire en sorte que la musique fasse partie intégrante de leur vie.</a:t>
            </a:r>
            <a:endParaRPr sz="1200"/>
          </a:p>
        </p:txBody>
      </p:sp>
      <p:sp>
        <p:nvSpPr>
          <p:cNvPr id="239" name="Google Shape;239;p3"/>
          <p:cNvSpPr txBox="1"/>
          <p:nvPr>
            <p:ph idx="3" type="body"/>
          </p:nvPr>
        </p:nvSpPr>
        <p:spPr>
          <a:xfrm>
            <a:off x="1725375" y="242150"/>
            <a:ext cx="4273500" cy="992700"/>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Introduction</a:t>
            </a:r>
            <a:endParaRPr/>
          </a:p>
        </p:txBody>
      </p:sp>
      <p:pic>
        <p:nvPicPr>
          <p:cNvPr descr="Google Shape;205;p3" id="240" name="Google Shape;240;p3"/>
          <p:cNvPicPr preferRelativeResize="0"/>
          <p:nvPr/>
        </p:nvPicPr>
        <p:blipFill rotWithShape="1">
          <a:blip r:embed="rId3">
            <a:alphaModFix/>
          </a:blip>
          <a:srcRect b="0" l="0" r="0" t="0"/>
          <a:stretch/>
        </p:blipFill>
        <p:spPr>
          <a:xfrm>
            <a:off x="5998910" y="0"/>
            <a:ext cx="6176964"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grpSp>
        <p:nvGrpSpPr>
          <p:cNvPr id="245" name="Google Shape;245;p4"/>
          <p:cNvGrpSpPr/>
          <p:nvPr/>
        </p:nvGrpSpPr>
        <p:grpSpPr>
          <a:xfrm>
            <a:off x="5888000" y="439729"/>
            <a:ext cx="5660534" cy="6045739"/>
            <a:chOff x="-1" y="0"/>
            <a:chExt cx="5660532" cy="6045737"/>
          </a:xfrm>
        </p:grpSpPr>
        <p:sp>
          <p:nvSpPr>
            <p:cNvPr id="246" name="Google Shape;246;p4"/>
            <p:cNvSpPr/>
            <p:nvPr/>
          </p:nvSpPr>
          <p:spPr>
            <a:xfrm>
              <a:off x="0" y="0"/>
              <a:ext cx="5660531" cy="6045737"/>
            </a:xfrm>
            <a:prstGeom prst="rect">
              <a:avLst/>
            </a:pr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image20.jpeg" id="247" name="Google Shape;247;p4"/>
            <p:cNvPicPr preferRelativeResize="0"/>
            <p:nvPr/>
          </p:nvPicPr>
          <p:blipFill rotWithShape="1">
            <a:blip r:embed="rId3">
              <a:alphaModFix/>
            </a:blip>
            <a:srcRect b="22585" l="0" r="0" t="6120"/>
            <a:stretch/>
          </p:blipFill>
          <p:spPr>
            <a:xfrm>
              <a:off x="-1" y="0"/>
              <a:ext cx="5660419" cy="6045736"/>
            </a:xfrm>
            <a:prstGeom prst="rect">
              <a:avLst/>
            </a:prstGeom>
            <a:noFill/>
            <a:ln>
              <a:noFill/>
            </a:ln>
          </p:spPr>
        </p:pic>
      </p:grpSp>
      <p:sp>
        <p:nvSpPr>
          <p:cNvPr id="248" name="Google Shape;248;p4"/>
          <p:cNvSpPr txBox="1"/>
          <p:nvPr>
            <p:ph idx="1" type="body"/>
          </p:nvPr>
        </p:nvSpPr>
        <p:spPr>
          <a:xfrm>
            <a:off x="87000" y="1715850"/>
            <a:ext cx="5450700" cy="4545000"/>
          </a:xfrm>
          <a:prstGeom prst="rect">
            <a:avLst/>
          </a:prstGeom>
          <a:noFill/>
          <a:ln>
            <a:noFill/>
          </a:ln>
        </p:spPr>
        <p:txBody>
          <a:bodyPr anchorCtr="0" anchor="t" bIns="45675" lIns="45675" spcFirstLastPara="1" rIns="45675" wrap="square" tIns="45675">
            <a:normAutofit/>
          </a:bodyPr>
          <a:lstStyle/>
          <a:p>
            <a:pPr indent="-228600" lvl="0" marL="228600" rtl="0" algn="just">
              <a:lnSpc>
                <a:spcPct val="90000"/>
              </a:lnSpc>
              <a:spcBef>
                <a:spcPts val="0"/>
              </a:spcBef>
              <a:spcAft>
                <a:spcPts val="0"/>
              </a:spcAft>
              <a:buClr>
                <a:srgbClr val="FFFFFF"/>
              </a:buClr>
              <a:buSzPts val="1200"/>
              <a:buFont typeface="Calibri"/>
              <a:buNone/>
            </a:pPr>
            <a:r>
              <a:rPr lang="en-US" sz="1200"/>
              <a:t>     Le module présente le concept de sensibilisation culturelle à travers la musique.</a:t>
            </a:r>
            <a:endParaRPr sz="1200"/>
          </a:p>
          <a:p>
            <a:pPr indent="-228600" lvl="0" marL="228600" rtl="0" algn="just">
              <a:lnSpc>
                <a:spcPct val="90000"/>
              </a:lnSpc>
              <a:spcBef>
                <a:spcPts val="1000"/>
              </a:spcBef>
              <a:spcAft>
                <a:spcPts val="0"/>
              </a:spcAft>
              <a:buClr>
                <a:srgbClr val="FFFFFF"/>
              </a:buClr>
              <a:buSzPts val="1200"/>
              <a:buFont typeface="Calibri"/>
              <a:buNone/>
            </a:pPr>
            <a:r>
              <a:rPr lang="en-US" sz="1200"/>
              <a:t>    L'objectif global est de fournir des méthodologies pour valoriser la musique et le lien social entre les familles, afin que celles-ci soient actives plutôt que de rester  derrière un écran.</a:t>
            </a:r>
            <a:endParaRPr sz="1200"/>
          </a:p>
          <a:p>
            <a:pPr indent="-342900" lvl="0" marL="342900" rtl="0" algn="just">
              <a:lnSpc>
                <a:spcPct val="90000"/>
              </a:lnSpc>
              <a:spcBef>
                <a:spcPts val="1000"/>
              </a:spcBef>
              <a:spcAft>
                <a:spcPts val="0"/>
              </a:spcAft>
              <a:buClr>
                <a:srgbClr val="FFFFFF"/>
              </a:buClr>
              <a:buSzPts val="1200"/>
              <a:buFont typeface="Calibri"/>
              <a:buNone/>
            </a:pPr>
            <a:r>
              <a:t/>
            </a:r>
            <a:endParaRPr sz="1200"/>
          </a:p>
          <a:p>
            <a:pPr indent="-342900" lvl="0" marL="342900" rtl="0" algn="just">
              <a:lnSpc>
                <a:spcPct val="90000"/>
              </a:lnSpc>
              <a:spcBef>
                <a:spcPts val="1000"/>
              </a:spcBef>
              <a:spcAft>
                <a:spcPts val="0"/>
              </a:spcAft>
              <a:buClr>
                <a:srgbClr val="FFFFFF"/>
              </a:buClr>
              <a:buSzPts val="1200"/>
              <a:buFont typeface="Calibri"/>
              <a:buNone/>
            </a:pPr>
            <a:r>
              <a:rPr lang="en-US" sz="1200"/>
              <a:t>         Promouvoir la sensibilisation culturelle et la cohésion sociale par la musique.</a:t>
            </a:r>
            <a:endParaRPr sz="1200"/>
          </a:p>
          <a:p>
            <a:pPr indent="-342900" lvl="0" marL="342900" rtl="0" algn="just">
              <a:lnSpc>
                <a:spcPct val="90000"/>
              </a:lnSpc>
              <a:spcBef>
                <a:spcPts val="1000"/>
              </a:spcBef>
              <a:spcAft>
                <a:spcPts val="0"/>
              </a:spcAft>
              <a:buClr>
                <a:srgbClr val="FFFFFF"/>
              </a:buClr>
              <a:buSzPts val="1200"/>
              <a:buFont typeface="Calibri"/>
              <a:buNone/>
            </a:pPr>
            <a:r>
              <a:rPr lang="en-US" sz="1200"/>
              <a:t>     Encourager les familles et les enfants, en particulier ceux qui ne recherchent généralement pas d'expériences culturelles, à participer activement à des activités musicales. </a:t>
            </a:r>
            <a:endParaRPr sz="1200"/>
          </a:p>
          <a:p>
            <a:pPr indent="-342900" lvl="0" marL="342900" rtl="0" algn="just">
              <a:lnSpc>
                <a:spcPct val="90000"/>
              </a:lnSpc>
              <a:spcBef>
                <a:spcPts val="1000"/>
              </a:spcBef>
              <a:spcAft>
                <a:spcPts val="0"/>
              </a:spcAft>
              <a:buClr>
                <a:srgbClr val="FFFFFF"/>
              </a:buClr>
              <a:buSzPts val="1200"/>
              <a:buFont typeface="Calibri"/>
              <a:buNone/>
            </a:pPr>
            <a:r>
              <a:rPr lang="en-US" sz="1200"/>
              <a:t>       Offrir des possibilités éducatives et récréatives aux enfants et aux adultes pour leur permettre de découvrir différents styles musicaux, instruments et rythmes.</a:t>
            </a:r>
            <a:endParaRPr sz="1200"/>
          </a:p>
          <a:p>
            <a:pPr indent="-342900" lvl="0" marL="342900" rtl="0" algn="just">
              <a:lnSpc>
                <a:spcPct val="90000"/>
              </a:lnSpc>
              <a:spcBef>
                <a:spcPts val="1000"/>
              </a:spcBef>
              <a:spcAft>
                <a:spcPts val="0"/>
              </a:spcAft>
              <a:buClr>
                <a:srgbClr val="FFFFFF"/>
              </a:buClr>
              <a:buSzPts val="1200"/>
              <a:buFont typeface="Calibri"/>
              <a:buNone/>
            </a:pPr>
            <a:r>
              <a:rPr lang="en-US" sz="1200"/>
              <a:t>        Créer des expériences mémorables que les familles peuvent poursuivre au-delà du projet, en favorisant un engagement continu dans la musique et l'exploration culturelle.</a:t>
            </a:r>
            <a:endParaRPr sz="1200"/>
          </a:p>
        </p:txBody>
      </p:sp>
      <p:sp>
        <p:nvSpPr>
          <p:cNvPr id="249" name="Google Shape;249;p4"/>
          <p:cNvSpPr txBox="1"/>
          <p:nvPr>
            <p:ph idx="3" type="body"/>
          </p:nvPr>
        </p:nvSpPr>
        <p:spPr>
          <a:xfrm>
            <a:off x="898357" y="890241"/>
            <a:ext cx="4757377" cy="992653"/>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Objectifs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5"/>
          <p:cNvSpPr txBox="1"/>
          <p:nvPr>
            <p:ph idx="1" type="body"/>
          </p:nvPr>
        </p:nvSpPr>
        <p:spPr>
          <a:xfrm>
            <a:off x="1286722" y="183146"/>
            <a:ext cx="11222616" cy="713815"/>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74659A"/>
              </a:buClr>
              <a:buSzPts val="2400"/>
              <a:buFont typeface="Calibri"/>
              <a:buNone/>
            </a:pPr>
            <a:r>
              <a:rPr lang="en-US" sz="2400"/>
              <a:t>Compétences visées</a:t>
            </a:r>
            <a:endParaRPr/>
          </a:p>
        </p:txBody>
      </p:sp>
      <p:sp>
        <p:nvSpPr>
          <p:cNvPr id="255" name="Google Shape;255;p5"/>
          <p:cNvSpPr txBox="1"/>
          <p:nvPr>
            <p:ph idx="2" type="body"/>
          </p:nvPr>
        </p:nvSpPr>
        <p:spPr>
          <a:xfrm>
            <a:off x="3669200" y="2609774"/>
            <a:ext cx="7117500" cy="65070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Sensibilisation culturelle</a:t>
            </a:r>
            <a:endParaRPr b="1" i="0" sz="1200" u="none" cap="none" strike="noStrike">
              <a:solidFill>
                <a:srgbClr val="FFFFFF"/>
              </a:solidFill>
              <a:latin typeface="Calibri"/>
              <a:ea typeface="Calibri"/>
              <a:cs typeface="Calibri"/>
              <a:sym typeface="Calibri"/>
            </a:endParaRPr>
          </a:p>
        </p:txBody>
      </p:sp>
      <p:sp>
        <p:nvSpPr>
          <p:cNvPr id="256" name="Google Shape;256;p5"/>
          <p:cNvSpPr txBox="1"/>
          <p:nvPr>
            <p:ph idx="3" type="body"/>
          </p:nvPr>
        </p:nvSpPr>
        <p:spPr>
          <a:xfrm>
            <a:off x="1573306" y="1424480"/>
            <a:ext cx="738347" cy="578809"/>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59"/>
              <a:buFont typeface="Calibri"/>
              <a:buNone/>
            </a:pPr>
            <a:r>
              <a:rPr b="1" lang="en-US" sz="3359">
                <a:solidFill>
                  <a:srgbClr val="FFFFFF"/>
                </a:solidFill>
                <a:latin typeface="Calibri"/>
                <a:ea typeface="Calibri"/>
                <a:cs typeface="Calibri"/>
                <a:sym typeface="Calibri"/>
              </a:rPr>
              <a:t>01</a:t>
            </a:r>
            <a:endParaRPr/>
          </a:p>
        </p:txBody>
      </p:sp>
      <p:sp>
        <p:nvSpPr>
          <p:cNvPr id="257" name="Google Shape;257;p5"/>
          <p:cNvSpPr txBox="1"/>
          <p:nvPr>
            <p:ph idx="5" type="body"/>
          </p:nvPr>
        </p:nvSpPr>
        <p:spPr>
          <a:xfrm>
            <a:off x="1557284" y="2398563"/>
            <a:ext cx="738347" cy="578809"/>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59"/>
              <a:buFont typeface="Calibri"/>
              <a:buNone/>
            </a:pPr>
            <a:r>
              <a:rPr b="1" lang="en-US" sz="3359">
                <a:solidFill>
                  <a:srgbClr val="FFFFFF"/>
                </a:solidFill>
                <a:latin typeface="Calibri"/>
                <a:ea typeface="Calibri"/>
                <a:cs typeface="Calibri"/>
                <a:sym typeface="Calibri"/>
              </a:rPr>
              <a:t>02</a:t>
            </a:r>
            <a:endParaRPr/>
          </a:p>
        </p:txBody>
      </p:sp>
      <p:sp>
        <p:nvSpPr>
          <p:cNvPr id="258" name="Google Shape;258;p5"/>
          <p:cNvSpPr txBox="1"/>
          <p:nvPr>
            <p:ph idx="7" type="body"/>
          </p:nvPr>
        </p:nvSpPr>
        <p:spPr>
          <a:xfrm>
            <a:off x="1578015" y="3450978"/>
            <a:ext cx="738347" cy="578809"/>
          </a:xfrm>
          <a:prstGeom prst="rect">
            <a:avLst/>
          </a:prstGeom>
          <a:noFill/>
          <a:ln>
            <a:noFill/>
          </a:ln>
        </p:spPr>
        <p:txBody>
          <a:bodyPr anchorCtr="0" anchor="ctr" bIns="45675" lIns="45675" spcFirstLastPara="1" rIns="45675" wrap="square" tIns="45675">
            <a:normAutofit/>
          </a:bodyPr>
          <a:lstStyle/>
          <a:p>
            <a:pPr indent="0" lvl="0" marL="0" rtl="0" algn="ctr">
              <a:lnSpc>
                <a:spcPct val="90000"/>
              </a:lnSpc>
              <a:spcBef>
                <a:spcPts val="0"/>
              </a:spcBef>
              <a:spcAft>
                <a:spcPts val="0"/>
              </a:spcAft>
              <a:buClr>
                <a:srgbClr val="FFFFFF"/>
              </a:buClr>
              <a:buSzPts val="3359"/>
              <a:buFont typeface="Calibri"/>
              <a:buNone/>
            </a:pPr>
            <a:r>
              <a:rPr b="1" lang="en-US" sz="3359">
                <a:solidFill>
                  <a:srgbClr val="FFFFFF"/>
                </a:solidFill>
                <a:latin typeface="Calibri"/>
                <a:ea typeface="Calibri"/>
                <a:cs typeface="Calibri"/>
                <a:sym typeface="Calibri"/>
              </a:rPr>
              <a:t>03</a:t>
            </a:r>
            <a:endParaRPr/>
          </a:p>
        </p:txBody>
      </p:sp>
      <p:sp>
        <p:nvSpPr>
          <p:cNvPr id="259" name="Google Shape;259;p5"/>
          <p:cNvSpPr txBox="1"/>
          <p:nvPr/>
        </p:nvSpPr>
        <p:spPr>
          <a:xfrm>
            <a:off x="3669197" y="1455082"/>
            <a:ext cx="6823155" cy="447001"/>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Connaissance de la musique</a:t>
            </a:r>
            <a:endParaRPr/>
          </a:p>
        </p:txBody>
      </p:sp>
      <p:sp>
        <p:nvSpPr>
          <p:cNvPr id="260" name="Google Shape;260;p5"/>
          <p:cNvSpPr txBox="1"/>
          <p:nvPr/>
        </p:nvSpPr>
        <p:spPr>
          <a:xfrm>
            <a:off x="3669196" y="5637381"/>
            <a:ext cx="7117620" cy="269201"/>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Attention et concentration</a:t>
            </a:r>
            <a:endParaRPr/>
          </a:p>
        </p:txBody>
      </p:sp>
      <p:sp>
        <p:nvSpPr>
          <p:cNvPr id="261" name="Google Shape;261;p5"/>
          <p:cNvSpPr txBox="1"/>
          <p:nvPr/>
        </p:nvSpPr>
        <p:spPr>
          <a:xfrm>
            <a:off x="3669200" y="4644185"/>
            <a:ext cx="6823200" cy="269201"/>
          </a:xfrm>
          <a:prstGeom prst="rect">
            <a:avLst/>
          </a:prstGeom>
          <a:noFill/>
          <a:ln>
            <a:noFill/>
          </a:ln>
        </p:spPr>
        <p:txBody>
          <a:bodyPr anchorCtr="0" anchor="t" bIns="45675" lIns="45675" spcFirstLastPara="1" rIns="45675" wrap="square" tIns="45675">
            <a:spAutoFit/>
          </a:bodyPr>
          <a:lstStyle/>
          <a:p>
            <a:pPr indent="0" lvl="0" marL="0" marR="0" rtl="0" algn="just">
              <a:lnSpc>
                <a:spcPct val="107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Travail d'équipe et relations interpersonnelles</a:t>
            </a:r>
            <a:endParaRPr/>
          </a:p>
        </p:txBody>
      </p:sp>
      <p:sp>
        <p:nvSpPr>
          <p:cNvPr id="262" name="Google Shape;262;p5"/>
          <p:cNvSpPr txBox="1"/>
          <p:nvPr/>
        </p:nvSpPr>
        <p:spPr>
          <a:xfrm>
            <a:off x="1562617" y="4424596"/>
            <a:ext cx="738348" cy="68830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04</a:t>
            </a:r>
            <a:endParaRPr/>
          </a:p>
        </p:txBody>
      </p:sp>
      <p:sp>
        <p:nvSpPr>
          <p:cNvPr id="263" name="Google Shape;263;p5"/>
          <p:cNvSpPr txBox="1"/>
          <p:nvPr/>
        </p:nvSpPr>
        <p:spPr>
          <a:xfrm>
            <a:off x="1575713" y="5476643"/>
            <a:ext cx="738347" cy="688301"/>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FFFFFF"/>
              </a:buClr>
              <a:buSzPts val="4000"/>
              <a:buFont typeface="Calibri"/>
              <a:buNone/>
            </a:pPr>
            <a:r>
              <a:rPr b="1" i="0" lang="en-US" sz="4000" u="none" cap="none" strike="noStrike">
                <a:solidFill>
                  <a:srgbClr val="FFFFFF"/>
                </a:solidFill>
                <a:latin typeface="Calibri"/>
                <a:ea typeface="Calibri"/>
                <a:cs typeface="Calibri"/>
                <a:sym typeface="Calibri"/>
              </a:rPr>
              <a:t>05</a:t>
            </a:r>
            <a:endParaRPr/>
          </a:p>
        </p:txBody>
      </p:sp>
      <p:sp>
        <p:nvSpPr>
          <p:cNvPr id="264" name="Google Shape;264;p5"/>
          <p:cNvSpPr txBox="1"/>
          <p:nvPr/>
        </p:nvSpPr>
        <p:spPr>
          <a:xfrm>
            <a:off x="3669200" y="3585848"/>
            <a:ext cx="6823200" cy="269201"/>
          </a:xfrm>
          <a:prstGeom prst="rect">
            <a:avLst/>
          </a:prstGeom>
          <a:noFill/>
          <a:ln>
            <a:noFill/>
          </a:ln>
        </p:spPr>
        <p:txBody>
          <a:bodyPr anchorCtr="0" anchor="t" bIns="45675" lIns="45675" spcFirstLastPara="1" rIns="45675" wrap="square" tIns="45675">
            <a:spAutoFit/>
          </a:bodyPr>
          <a:lstStyle/>
          <a:p>
            <a:pPr indent="0" lvl="0" marL="0" marR="0" rtl="0" algn="just">
              <a:lnSpc>
                <a:spcPct val="107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Créativité</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descr="Google Shape;232;p6" id="269" name="Google Shape;269;p6"/>
          <p:cNvPicPr preferRelativeResize="0"/>
          <p:nvPr/>
        </p:nvPicPr>
        <p:blipFill rotWithShape="1">
          <a:blip r:embed="rId3">
            <a:alphaModFix/>
          </a:blip>
          <a:srcRect b="0" l="26822" r="10678" t="0"/>
          <a:stretch/>
        </p:blipFill>
        <p:spPr>
          <a:xfrm>
            <a:off x="5888001" y="439729"/>
            <a:ext cx="5660532" cy="6045677"/>
          </a:xfrm>
          <a:prstGeom prst="rect">
            <a:avLst/>
          </a:prstGeom>
          <a:noFill/>
          <a:ln>
            <a:noFill/>
          </a:ln>
        </p:spPr>
      </p:pic>
      <p:sp>
        <p:nvSpPr>
          <p:cNvPr id="270" name="Google Shape;270;p6"/>
          <p:cNvSpPr txBox="1"/>
          <p:nvPr>
            <p:ph idx="1" type="body"/>
          </p:nvPr>
        </p:nvSpPr>
        <p:spPr>
          <a:xfrm>
            <a:off x="333475" y="2222850"/>
            <a:ext cx="5204100" cy="4262700"/>
          </a:xfrm>
          <a:prstGeom prst="rect">
            <a:avLst/>
          </a:prstGeom>
          <a:noFill/>
          <a:ln>
            <a:noFill/>
          </a:ln>
        </p:spPr>
        <p:txBody>
          <a:bodyPr anchorCtr="0" anchor="t" bIns="45675" lIns="45675" spcFirstLastPara="1" rIns="45675" wrap="square" tIns="45675">
            <a:noAutofit/>
          </a:bodyPr>
          <a:lstStyle/>
          <a:p>
            <a:pPr indent="-342900" lvl="0" marL="342900" rtl="0" algn="just">
              <a:lnSpc>
                <a:spcPct val="90000"/>
              </a:lnSpc>
              <a:spcBef>
                <a:spcPts val="0"/>
              </a:spcBef>
              <a:spcAft>
                <a:spcPts val="0"/>
              </a:spcAft>
              <a:buClr>
                <a:srgbClr val="FFFFFF"/>
              </a:buClr>
              <a:buSzPts val="1200"/>
              <a:buFont typeface="Calibri"/>
              <a:buNone/>
            </a:pPr>
            <a:r>
              <a:rPr lang="en-US" sz="1200"/>
              <a:t>Sensibilisation à la culture et appréciation de la musique chez les participants.</a:t>
            </a:r>
            <a:endParaRPr sz="1200"/>
          </a:p>
          <a:p>
            <a:pPr indent="-342900" lvl="0" marL="342900" rtl="0" algn="just">
              <a:lnSpc>
                <a:spcPct val="90000"/>
              </a:lnSpc>
              <a:spcBef>
                <a:spcPts val="1000"/>
              </a:spcBef>
              <a:spcAft>
                <a:spcPts val="0"/>
              </a:spcAft>
              <a:buClr>
                <a:srgbClr val="FFFFFF"/>
              </a:buClr>
              <a:buSzPts val="1200"/>
              <a:buFont typeface="Calibri"/>
              <a:buNone/>
            </a:pPr>
            <a:r>
              <a:rPr lang="en-US" sz="1200"/>
              <a:t>Renforcement des liens sociaux et du sentiment d'appartenance à la communauté grâce à des expériences musicales partagées.</a:t>
            </a:r>
            <a:endParaRPr sz="1200"/>
          </a:p>
          <a:p>
            <a:pPr indent="-342900" lvl="0" marL="342900" rtl="0" algn="just">
              <a:lnSpc>
                <a:spcPct val="90000"/>
              </a:lnSpc>
              <a:spcBef>
                <a:spcPts val="1000"/>
              </a:spcBef>
              <a:spcAft>
                <a:spcPts val="0"/>
              </a:spcAft>
              <a:buClr>
                <a:srgbClr val="FFFFFF"/>
              </a:buClr>
              <a:buSzPts val="1200"/>
              <a:buFont typeface="Calibri"/>
              <a:buNone/>
            </a:pPr>
            <a:r>
              <a:rPr lang="en-US" sz="1200"/>
              <a:t>Amélioration des connaissances musicales, y compris la compréhension des différents styles musicaux, instruments et rythmes.</a:t>
            </a:r>
            <a:endParaRPr sz="1200"/>
          </a:p>
          <a:p>
            <a:pPr indent="-342900" lvl="0" marL="342900" rtl="0" algn="just">
              <a:lnSpc>
                <a:spcPct val="90000"/>
              </a:lnSpc>
              <a:spcBef>
                <a:spcPts val="1000"/>
              </a:spcBef>
              <a:spcAft>
                <a:spcPts val="0"/>
              </a:spcAft>
              <a:buClr>
                <a:srgbClr val="FFFFFF"/>
              </a:buClr>
              <a:buSzPts val="1200"/>
              <a:buFont typeface="Calibri"/>
              <a:buNone/>
            </a:pPr>
            <a:r>
              <a:rPr lang="en-US" sz="1200"/>
              <a:t>Renforcement des relations parents-enfants grâce à la participation conjointe et au plaisir partagé de la musique.</a:t>
            </a:r>
            <a:endParaRPr sz="1200"/>
          </a:p>
        </p:txBody>
      </p:sp>
      <p:sp>
        <p:nvSpPr>
          <p:cNvPr id="271" name="Google Shape;271;p6"/>
          <p:cNvSpPr txBox="1"/>
          <p:nvPr>
            <p:ph idx="3" type="body"/>
          </p:nvPr>
        </p:nvSpPr>
        <p:spPr>
          <a:xfrm>
            <a:off x="898350" y="782951"/>
            <a:ext cx="4757400" cy="1100100"/>
          </a:xfrm>
          <a:prstGeom prst="rect">
            <a:avLst/>
          </a:prstGeom>
          <a:noFill/>
          <a:ln>
            <a:noFill/>
          </a:ln>
        </p:spPr>
        <p:txBody>
          <a:bodyPr anchorCtr="0" anchor="t" bIns="45675" lIns="45675" spcFirstLastPara="1" rIns="45675" wrap="square" tIns="45675">
            <a:noAutofit/>
          </a:bodyPr>
          <a:lstStyle/>
          <a:p>
            <a:pPr indent="0" lvl="0" marL="0" rtl="0" algn="l">
              <a:lnSpc>
                <a:spcPct val="90000"/>
              </a:lnSpc>
              <a:spcBef>
                <a:spcPts val="0"/>
              </a:spcBef>
              <a:spcAft>
                <a:spcPts val="0"/>
              </a:spcAft>
              <a:buClr>
                <a:srgbClr val="00B6E6"/>
              </a:buClr>
              <a:buSzPts val="2376"/>
              <a:buFont typeface="Calibri"/>
              <a:buNone/>
            </a:pPr>
            <a:r>
              <a:rPr b="1" lang="en-US" sz="2400">
                <a:solidFill>
                  <a:srgbClr val="00B6E6"/>
                </a:solidFill>
                <a:latin typeface="Calibri"/>
                <a:ea typeface="Calibri"/>
                <a:cs typeface="Calibri"/>
                <a:sym typeface="Calibri"/>
              </a:rPr>
              <a:t>Quels sont les résultats de l'apprentissage ?</a:t>
            </a:r>
            <a:endParaRPr sz="24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7"/>
          <p:cNvSpPr txBox="1"/>
          <p:nvPr>
            <p:ph idx="1" type="body"/>
          </p:nvPr>
        </p:nvSpPr>
        <p:spPr>
          <a:xfrm>
            <a:off x="364324" y="1542400"/>
            <a:ext cx="11163002" cy="3811800"/>
          </a:xfrm>
          <a:prstGeom prst="rect">
            <a:avLst/>
          </a:prstGeom>
          <a:noFill/>
          <a:ln>
            <a:noFill/>
          </a:ln>
        </p:spPr>
        <p:txBody>
          <a:bodyPr anchorCtr="0" anchor="t" bIns="45675" lIns="45675" spcFirstLastPara="1" rIns="45675" wrap="square" tIns="45675">
            <a:normAutofit/>
          </a:bodyPr>
          <a:lstStyle/>
          <a:p>
            <a:pPr indent="-177800" lvl="0" marL="228600" rtl="0" algn="just">
              <a:lnSpc>
                <a:spcPct val="90000"/>
              </a:lnSpc>
              <a:spcBef>
                <a:spcPts val="0"/>
              </a:spcBef>
              <a:spcAft>
                <a:spcPts val="0"/>
              </a:spcAft>
              <a:buClr>
                <a:srgbClr val="74659A"/>
              </a:buClr>
              <a:buSzPts val="1200"/>
              <a:buFont typeface="Arial"/>
              <a:buChar char="•"/>
            </a:pPr>
            <a:r>
              <a:rPr lang="en-US" sz="1200"/>
              <a:t>La sensibilisation culturelle par la musique repose sur l'idée que la musique est un langage universel qui unit les gens malgré les barrières culturelles. Elle est certes l'expression de l'identité culturelle d'un groupe parce qu'elle reflète les traditions, les croyances et les valeurs de cette société, mais c'est précisément pour cette raison qu'elle permet à d'autres groupes de se connecter plus profondément à leurs racines et de favoriser l'intégration.</a:t>
            </a:r>
            <a:endParaRPr sz="1200"/>
          </a:p>
          <a:p>
            <a:pPr indent="-177800" lvl="0" marL="228600" rtl="0" algn="just">
              <a:lnSpc>
                <a:spcPct val="90000"/>
              </a:lnSpc>
              <a:spcBef>
                <a:spcPts val="1000"/>
              </a:spcBef>
              <a:spcAft>
                <a:spcPts val="0"/>
              </a:spcAft>
              <a:buClr>
                <a:srgbClr val="74659A"/>
              </a:buClr>
              <a:buSzPts val="1200"/>
              <a:buFont typeface="Arial"/>
              <a:buChar char="•"/>
            </a:pPr>
            <a:r>
              <a:rPr lang="en-US" sz="1200"/>
              <a:t>Il reconnaît le pouvoir de la musique de créer des liens, de combler les fossés culturels et de favoriser la compréhension entre les individus.</a:t>
            </a:r>
            <a:endParaRPr sz="1200"/>
          </a:p>
          <a:p>
            <a:pPr indent="-177800" lvl="0" marL="228600" rtl="0" algn="just">
              <a:lnSpc>
                <a:spcPct val="90000"/>
              </a:lnSpc>
              <a:spcBef>
                <a:spcPts val="1000"/>
              </a:spcBef>
              <a:spcAft>
                <a:spcPts val="0"/>
              </a:spcAft>
              <a:buClr>
                <a:srgbClr val="74659A"/>
              </a:buClr>
              <a:buSzPts val="1200"/>
              <a:buFont typeface="Arial"/>
              <a:buChar char="•"/>
            </a:pPr>
            <a:r>
              <a:rPr lang="en-US" sz="1200"/>
              <a:t>La rencontre avec la musique de différentes cultures élargit les perspectives, favorise l'appréciation de la diversité et développe l'empathie. De nombreuses formes musicales résultent d'un mélange d'influences culturelles, créant ainsi de nouveaux genres et styles. Ce processus contribue à promouvoir la compréhension et l'acceptation des différences culturelles.</a:t>
            </a:r>
            <a:endParaRPr sz="1200"/>
          </a:p>
          <a:p>
            <a:pPr indent="-177800" lvl="0" marL="228600" rtl="0" algn="just">
              <a:lnSpc>
                <a:spcPct val="90000"/>
              </a:lnSpc>
              <a:spcBef>
                <a:spcPts val="1000"/>
              </a:spcBef>
              <a:spcAft>
                <a:spcPts val="0"/>
              </a:spcAft>
              <a:buClr>
                <a:srgbClr val="74659A"/>
              </a:buClr>
              <a:buSzPts val="1200"/>
              <a:buFont typeface="Arial"/>
              <a:buChar char="•"/>
            </a:pPr>
            <a:r>
              <a:rPr lang="en-US" sz="1200"/>
              <a:t>La musique stimule les fonctions cognitives, accroît l'équilibre intérieur et favorise la créativité. La musique surmonte les barrières linguistiques, permettant aux gens de communiquer et de se connecter émotionnellement même s'ils ne connaissent pas la langue de la chanson. Les émotions véhiculées par la musique sont universelles et peuvent être comprises par des personnes de cultures différentes.</a:t>
            </a:r>
            <a:endParaRPr sz="1200"/>
          </a:p>
          <a:p>
            <a:pPr indent="-177800" lvl="0" marL="228600" rtl="0" algn="just">
              <a:lnSpc>
                <a:spcPct val="90000"/>
              </a:lnSpc>
              <a:spcBef>
                <a:spcPts val="1000"/>
              </a:spcBef>
              <a:spcAft>
                <a:spcPts val="0"/>
              </a:spcAft>
              <a:buClr>
                <a:srgbClr val="74659A"/>
              </a:buClr>
              <a:buSzPts val="1200"/>
              <a:buFont typeface="Arial"/>
              <a:buChar char="•"/>
            </a:pPr>
            <a:r>
              <a:rPr lang="en-US" sz="1200"/>
              <a:t>La participation active à des activités musicales permet l'expression de soi, accroît la confiance en soi et nourrit un sentiment d'identité. La musique est un véhicule extraordinaire pour exprimer des sentiments, des émotions et des pensées sans nécessairement recourir aux mots. À travers la création musicale, chacun peut trouver une façon unique de s'exprimer. La participation active à la musique exige du dévouement et de l'engagement. Surmonter les défis, améliorer ses compétences et montrer ses capacités musicales devant les autres peut grandement améliorer la confiance en soi.</a:t>
            </a:r>
            <a:endParaRPr sz="1200"/>
          </a:p>
          <a:p>
            <a:pPr indent="-177800" lvl="0" marL="228600" rtl="0" algn="just">
              <a:lnSpc>
                <a:spcPct val="90000"/>
              </a:lnSpc>
              <a:spcBef>
                <a:spcPts val="1000"/>
              </a:spcBef>
              <a:spcAft>
                <a:spcPts val="0"/>
              </a:spcAft>
              <a:buClr>
                <a:srgbClr val="74659A"/>
              </a:buClr>
              <a:buSzPts val="1200"/>
              <a:buFont typeface="Arial"/>
              <a:buChar char="•"/>
            </a:pPr>
            <a:r>
              <a:rPr lang="en-US" sz="1200"/>
              <a:t>La musique peut renforcer les liens sociaux et favoriser le sentiment d'appartenance, surtout lorsqu'elle est vécue collectivement. Elle permet de faire partie intégrante de groupes musicaux ou de collaborer en créant des liens sociaux forts. La collaboration dans des groupes informels ou plus structurés contribue à créer un sentiment d'appartenance et de communauté.</a:t>
            </a:r>
            <a:endParaRPr sz="1200"/>
          </a:p>
        </p:txBody>
      </p:sp>
      <p:sp>
        <p:nvSpPr>
          <p:cNvPr id="277" name="Google Shape;277;p7"/>
          <p:cNvSpPr txBox="1"/>
          <p:nvPr>
            <p:ph idx="2" type="body"/>
          </p:nvPr>
        </p:nvSpPr>
        <p:spPr>
          <a:xfrm>
            <a:off x="625625" y="581750"/>
            <a:ext cx="10821600" cy="581701"/>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9AC1"/>
              </a:buClr>
              <a:buSzPts val="2400"/>
              <a:buFont typeface="Calibri"/>
              <a:buNone/>
            </a:pPr>
            <a:r>
              <a:rPr b="1" i="0" lang="en-US" sz="2400" u="none" cap="none" strike="noStrike">
                <a:solidFill>
                  <a:srgbClr val="009AC1"/>
                </a:solidFill>
                <a:latin typeface="Calibri"/>
                <a:ea typeface="Calibri"/>
                <a:cs typeface="Calibri"/>
                <a:sym typeface="Calibri"/>
              </a:rPr>
              <a:t>Connaissances théoriques</a:t>
            </a:r>
            <a:endParaRPr b="1" i="0" sz="2400" u="none" cap="none" strike="noStrike">
              <a:solidFill>
                <a:srgbClr val="009AC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grpSp>
        <p:nvGrpSpPr>
          <p:cNvPr id="282" name="Google Shape;282;p8"/>
          <p:cNvGrpSpPr/>
          <p:nvPr/>
        </p:nvGrpSpPr>
        <p:grpSpPr>
          <a:xfrm>
            <a:off x="435468" y="406131"/>
            <a:ext cx="5660533" cy="6045739"/>
            <a:chOff x="-1" y="0"/>
            <a:chExt cx="5660532" cy="6045737"/>
          </a:xfrm>
        </p:grpSpPr>
        <p:sp>
          <p:nvSpPr>
            <p:cNvPr id="283" name="Google Shape;283;p8"/>
            <p:cNvSpPr/>
            <p:nvPr/>
          </p:nvSpPr>
          <p:spPr>
            <a:xfrm>
              <a:off x="0" y="0"/>
              <a:ext cx="5660531" cy="6045737"/>
            </a:xfrm>
            <a:prstGeom prst="rect">
              <a:avLst/>
            </a:pr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image22.jpeg" id="284" name="Google Shape;284;p8"/>
            <p:cNvPicPr preferRelativeResize="0"/>
            <p:nvPr/>
          </p:nvPicPr>
          <p:blipFill rotWithShape="1">
            <a:blip r:embed="rId3">
              <a:alphaModFix/>
            </a:blip>
            <a:srcRect b="0" l="13862" r="23640" t="0"/>
            <a:stretch/>
          </p:blipFill>
          <p:spPr>
            <a:xfrm>
              <a:off x="-1" y="0"/>
              <a:ext cx="5660532" cy="6045676"/>
            </a:xfrm>
            <a:prstGeom prst="rect">
              <a:avLst/>
            </a:prstGeom>
            <a:noFill/>
            <a:ln>
              <a:noFill/>
            </a:ln>
          </p:spPr>
        </p:pic>
      </p:grpSp>
      <p:sp>
        <p:nvSpPr>
          <p:cNvPr id="285" name="Google Shape;285;p8"/>
          <p:cNvSpPr txBox="1"/>
          <p:nvPr>
            <p:ph idx="1" type="body"/>
          </p:nvPr>
        </p:nvSpPr>
        <p:spPr>
          <a:xfrm>
            <a:off x="6521787" y="1689549"/>
            <a:ext cx="5326777" cy="4377697"/>
          </a:xfrm>
          <a:prstGeom prst="rect">
            <a:avLst/>
          </a:prstGeom>
          <a:noFill/>
          <a:ln>
            <a:noFill/>
          </a:ln>
        </p:spPr>
        <p:txBody>
          <a:bodyPr anchorCtr="0" anchor="t" bIns="45675" lIns="45675" spcFirstLastPara="1" rIns="45675" wrap="square" tIns="45675">
            <a:normAutofit/>
          </a:bodyPr>
          <a:lstStyle/>
          <a:p>
            <a:pPr indent="-285750" lvl="0" marL="285750" rtl="0" algn="just">
              <a:lnSpc>
                <a:spcPct val="90000"/>
              </a:lnSpc>
              <a:spcBef>
                <a:spcPts val="0"/>
              </a:spcBef>
              <a:spcAft>
                <a:spcPts val="0"/>
              </a:spcAft>
              <a:buClr>
                <a:srgbClr val="FFFFFF"/>
              </a:buClr>
              <a:buSzPts val="1200"/>
              <a:buFont typeface="Calibri"/>
              <a:buNone/>
            </a:pPr>
            <a:r>
              <a:rPr lang="en-US" sz="1200"/>
              <a:t>      Ateliers musicaux interactifs : Ricochet Sonore organise des ateliers musicaux interactifs dans les espaces publics et au pied des immeubles résidentiels, en offrant une entrée gratuite aux familles. Ces ateliers permettent aux participants d'explorer la création musicale à l'aide de différents outils tels que des ordinateurs, des tablettes et des logiciels de production musicale. En proposant des outils accessibles et ludiques, comme le logiciel Joué Play développé à Bordeaux, Ricochet Sonore permet aux participants d'expérimenter le beatmaking et d'autres formes de création sonore et d'avoir une nouvelle approche des outils numériques qui permet de lutter contre la surexposition aux écrans.</a:t>
            </a:r>
            <a:endParaRPr/>
          </a:p>
          <a:p>
            <a:pPr indent="-285750" lvl="0" marL="285750" rtl="0" algn="just">
              <a:lnSpc>
                <a:spcPct val="90000"/>
              </a:lnSpc>
              <a:spcBef>
                <a:spcPts val="2500"/>
              </a:spcBef>
              <a:spcAft>
                <a:spcPts val="0"/>
              </a:spcAft>
              <a:buClr>
                <a:srgbClr val="FFFFFF"/>
              </a:buClr>
              <a:buSzPts val="1200"/>
              <a:buFont typeface="Calibri"/>
              <a:buNone/>
            </a:pPr>
            <a:r>
              <a:rPr lang="en-US"/>
              <a:t>   </a:t>
            </a:r>
            <a:r>
              <a:rPr lang="en-US" sz="1200"/>
              <a:t>arcours musicaux parents-enfants : Dans le cadre du programme Explora'Son, Ricochet Sonore propose des voyages musicaux parents-enfants qui intègrent des éléments de narration, des paysages sonores immersifs et des images visuelles. Les familles participent à des sessions au cours desquelles elles découvrent différentes cultures et traditions musicales, en s'adonnant à des activités telles que l'écoute, l'explication, le chant et la danse. </a:t>
            </a:r>
            <a:endParaRPr sz="1200"/>
          </a:p>
        </p:txBody>
      </p:sp>
      <p:sp>
        <p:nvSpPr>
          <p:cNvPr id="286" name="Google Shape;286;p8"/>
          <p:cNvSpPr txBox="1"/>
          <p:nvPr>
            <p:ph idx="3" type="body"/>
          </p:nvPr>
        </p:nvSpPr>
        <p:spPr>
          <a:xfrm>
            <a:off x="6758899" y="406124"/>
            <a:ext cx="4757401" cy="905702"/>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lang="en-US" sz="2400">
                <a:solidFill>
                  <a:srgbClr val="00B6E6"/>
                </a:solidFill>
                <a:latin typeface="Calibri"/>
                <a:ea typeface="Calibri"/>
                <a:cs typeface="Calibri"/>
                <a:sym typeface="Calibri"/>
              </a:rPr>
              <a:t>Techniques de ricochet sonore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grpSp>
        <p:nvGrpSpPr>
          <p:cNvPr id="291" name="Google Shape;291;p9"/>
          <p:cNvGrpSpPr/>
          <p:nvPr/>
        </p:nvGrpSpPr>
        <p:grpSpPr>
          <a:xfrm>
            <a:off x="374427" y="406130"/>
            <a:ext cx="5660534" cy="6045740"/>
            <a:chOff x="-1" y="-1"/>
            <a:chExt cx="5660532" cy="6045738"/>
          </a:xfrm>
        </p:grpSpPr>
        <p:sp>
          <p:nvSpPr>
            <p:cNvPr id="292" name="Google Shape;292;p9"/>
            <p:cNvSpPr/>
            <p:nvPr/>
          </p:nvSpPr>
          <p:spPr>
            <a:xfrm>
              <a:off x="0" y="0"/>
              <a:ext cx="5660531" cy="6045737"/>
            </a:xfrm>
            <a:prstGeom prst="rect">
              <a:avLst/>
            </a:pr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accent1"/>
                </a:buClr>
                <a:buSzPts val="1400"/>
                <a:buFont typeface="Arial"/>
                <a:buNone/>
              </a:pPr>
              <a:r>
                <a:t/>
              </a:r>
              <a:endParaRPr b="0" i="0" sz="1400" u="none" cap="none" strike="noStrike">
                <a:solidFill>
                  <a:schemeClr val="accent1"/>
                </a:solidFill>
                <a:latin typeface="Arial"/>
                <a:ea typeface="Arial"/>
                <a:cs typeface="Arial"/>
                <a:sym typeface="Arial"/>
              </a:endParaRPr>
            </a:p>
          </p:txBody>
        </p:sp>
        <p:pic>
          <p:nvPicPr>
            <p:cNvPr descr="image15.jpeg" id="293" name="Google Shape;293;p9"/>
            <p:cNvPicPr preferRelativeResize="0"/>
            <p:nvPr/>
          </p:nvPicPr>
          <p:blipFill rotWithShape="1">
            <a:blip r:embed="rId3">
              <a:alphaModFix/>
            </a:blip>
            <a:srcRect b="1" l="3139" r="5106" t="0"/>
            <a:stretch/>
          </p:blipFill>
          <p:spPr>
            <a:xfrm>
              <a:off x="-1" y="-1"/>
              <a:ext cx="5660532" cy="6045738"/>
            </a:xfrm>
            <a:prstGeom prst="rect">
              <a:avLst/>
            </a:prstGeom>
            <a:noFill/>
            <a:ln>
              <a:noFill/>
            </a:ln>
          </p:spPr>
        </p:pic>
      </p:grpSp>
      <p:sp>
        <p:nvSpPr>
          <p:cNvPr id="294" name="Google Shape;294;p9"/>
          <p:cNvSpPr txBox="1"/>
          <p:nvPr>
            <p:ph idx="1" type="body"/>
          </p:nvPr>
        </p:nvSpPr>
        <p:spPr>
          <a:xfrm>
            <a:off x="6431625" y="956925"/>
            <a:ext cx="5481300" cy="5495100"/>
          </a:xfrm>
          <a:prstGeom prst="rect">
            <a:avLst/>
          </a:prstGeom>
          <a:noFill/>
          <a:ln>
            <a:noFill/>
          </a:ln>
        </p:spPr>
        <p:txBody>
          <a:bodyPr anchorCtr="0" anchor="t" bIns="45675" lIns="45675" spcFirstLastPara="1" rIns="45675" wrap="square" tIns="45675">
            <a:noAutofit/>
          </a:bodyPr>
          <a:lstStyle/>
          <a:p>
            <a:pPr indent="0" lvl="0" marL="0" rtl="0" algn="just">
              <a:lnSpc>
                <a:spcPct val="90000"/>
              </a:lnSpc>
              <a:spcBef>
                <a:spcPts val="0"/>
              </a:spcBef>
              <a:spcAft>
                <a:spcPts val="0"/>
              </a:spcAft>
              <a:buClr>
                <a:srgbClr val="FFFFFF"/>
              </a:buClr>
              <a:buSzPts val="1200"/>
              <a:buFont typeface="Calibri"/>
              <a:buNone/>
            </a:pPr>
            <a:r>
              <a:rPr lang="en-US" sz="1200"/>
              <a:t>Découvrir le monde et ses cultures ! Suivre les aventures de la mascotte Toco en musique et en chansons, de l'écoute d'instruments à l'apprentissage de comptines et de rondes.</a:t>
            </a:r>
            <a:endParaRPr sz="1200"/>
          </a:p>
          <a:p>
            <a:pPr indent="0" lvl="0" marL="0" rtl="0" algn="just">
              <a:lnSpc>
                <a:spcPct val="90000"/>
              </a:lnSpc>
              <a:spcBef>
                <a:spcPts val="3000"/>
              </a:spcBef>
              <a:spcAft>
                <a:spcPts val="0"/>
              </a:spcAft>
              <a:buClr>
                <a:srgbClr val="FFFFFF"/>
              </a:buClr>
              <a:buSzPts val="1200"/>
              <a:buFont typeface="Calibri"/>
              <a:buNone/>
            </a:pPr>
            <a:r>
              <a:rPr lang="en-US" sz="1200"/>
              <a:t>Explora'son de Ricocher Sonore propose des explorations sonores par le biais d'écoutes musicales guidées, permettant de découvrir des styles musicaux, des artistes et des pays différents à travers leur musique. Il facilite également la rencontre avec des artistes qui présentent leur univers musical. Un livret d'activités "carnet de voyage" est remis aux enfants à la fin de chaque séance.</a:t>
            </a:r>
            <a:endParaRPr sz="1200"/>
          </a:p>
          <a:p>
            <a:pPr indent="0" lvl="0" marL="0" rtl="0" algn="just">
              <a:lnSpc>
                <a:spcPct val="90000"/>
              </a:lnSpc>
              <a:spcBef>
                <a:spcPts val="3000"/>
              </a:spcBef>
              <a:spcAft>
                <a:spcPts val="0"/>
              </a:spcAft>
              <a:buClr>
                <a:srgbClr val="FFFFFF"/>
              </a:buClr>
              <a:buSzPts val="1200"/>
              <a:buFont typeface="Calibri"/>
              <a:buNone/>
            </a:pPr>
            <a:r>
              <a:rPr lang="en-US" sz="1200"/>
              <a:t>Pourquoi s'agit-il d'une meilleure étude de cas ?</a:t>
            </a:r>
            <a:endParaRPr sz="1200"/>
          </a:p>
          <a:p>
            <a:pPr indent="-279717" lvl="0" marL="285750" rtl="0" algn="just">
              <a:lnSpc>
                <a:spcPct val="90000"/>
              </a:lnSpc>
              <a:spcBef>
                <a:spcPts val="3000"/>
              </a:spcBef>
              <a:spcAft>
                <a:spcPts val="0"/>
              </a:spcAft>
              <a:buClr>
                <a:srgbClr val="FFFFFF"/>
              </a:buClr>
              <a:buSzPts val="1200"/>
              <a:buFont typeface="Arial"/>
              <a:buChar char="•"/>
            </a:pPr>
            <a:r>
              <a:rPr lang="en-US" sz="1200"/>
              <a:t>Favorise l'engagement actif, la sensibilisation culturelle et le partage des connaissances par le biais d'une écoute musicale guidée. Il encourage les familles à participer ensemble, en réduisant le temps passé devant un écran et en favorisant des liens significatifs. En explorant la musique de différentes cultures et de différents styles, les participants développent une perspective plus large et une appréciation de la diversité. </a:t>
            </a:r>
            <a:endParaRPr sz="1200"/>
          </a:p>
          <a:p>
            <a:pPr indent="-279717" lvl="0" marL="285750" rtl="0" algn="just">
              <a:lnSpc>
                <a:spcPct val="90000"/>
              </a:lnSpc>
              <a:spcBef>
                <a:spcPts val="3000"/>
              </a:spcBef>
              <a:spcAft>
                <a:spcPts val="0"/>
              </a:spcAft>
              <a:buClr>
                <a:srgbClr val="FFFFFF"/>
              </a:buClr>
              <a:buSzPts val="1200"/>
              <a:buFont typeface="Arial"/>
              <a:buChar char="•"/>
            </a:pPr>
            <a:r>
              <a:rPr lang="en-US" sz="1200"/>
              <a:t>Stimule les capacités cognitives et la créativité, en inculquant une approche de l'apprentissage axée sur la curiosité. Les enfants peuvent répéter les rythmes et les chansons qu'ils ont appris à la maison.</a:t>
            </a:r>
            <a:endParaRPr sz="1200"/>
          </a:p>
          <a:p>
            <a:pPr indent="-279717" lvl="0" marL="285750" rtl="0" algn="just">
              <a:lnSpc>
                <a:spcPct val="90000"/>
              </a:lnSpc>
              <a:spcBef>
                <a:spcPts val="3000"/>
              </a:spcBef>
              <a:spcAft>
                <a:spcPts val="0"/>
              </a:spcAft>
              <a:buClr>
                <a:srgbClr val="FFFFFF"/>
              </a:buClr>
              <a:buSzPts val="1200"/>
              <a:buFont typeface="Arial"/>
              <a:buChar char="•"/>
            </a:pPr>
            <a:r>
              <a:rPr lang="en-US" sz="1200"/>
              <a:t>Offre une alternative équilibrée et intellectuellement stimulante à la dépendance à l'écran, en promouvant l'interaction sociale et les expériences d'apprentissage tout au long de la vie en dehors du monde numérique.</a:t>
            </a:r>
            <a:endParaRPr sz="1200"/>
          </a:p>
        </p:txBody>
      </p:sp>
      <p:sp>
        <p:nvSpPr>
          <p:cNvPr id="295" name="Google Shape;295;p9"/>
          <p:cNvSpPr txBox="1"/>
          <p:nvPr>
            <p:ph idx="3" type="body"/>
          </p:nvPr>
        </p:nvSpPr>
        <p:spPr>
          <a:xfrm>
            <a:off x="6431624" y="319224"/>
            <a:ext cx="5084701" cy="992700"/>
          </a:xfrm>
          <a:prstGeom prst="rect">
            <a:avLst/>
          </a:prstGeom>
          <a:noFill/>
          <a:ln>
            <a:noFill/>
          </a:ln>
        </p:spPr>
        <p:txBody>
          <a:bodyPr anchorCtr="0" anchor="t" bIns="45675" lIns="45675" spcFirstLastPara="1" rIns="45675" wrap="square" tIns="45675">
            <a:normAutofit/>
          </a:bodyPr>
          <a:lstStyle/>
          <a:p>
            <a:pPr indent="0" lvl="0" marL="0" rtl="0" algn="l">
              <a:lnSpc>
                <a:spcPct val="90000"/>
              </a:lnSpc>
              <a:spcBef>
                <a:spcPts val="0"/>
              </a:spcBef>
              <a:spcAft>
                <a:spcPts val="0"/>
              </a:spcAft>
              <a:buClr>
                <a:srgbClr val="00B6E6"/>
              </a:buClr>
              <a:buSzPts val="2400"/>
              <a:buFont typeface="Calibri"/>
              <a:buNone/>
            </a:pPr>
            <a:r>
              <a:rPr b="1" i="0" lang="en-US" sz="2400" u="none" cap="none" strike="noStrike">
                <a:solidFill>
                  <a:srgbClr val="00B6E6"/>
                </a:solidFill>
                <a:latin typeface="Calibri"/>
                <a:ea typeface="Calibri"/>
                <a:cs typeface="Calibri"/>
                <a:sym typeface="Calibri"/>
              </a:rPr>
              <a:t>Étude de cas Explora'son</a:t>
            </a:r>
            <a:endParaRPr b="1" i="0" sz="2400" u="none" cap="none" strike="noStrike">
              <a:solidFill>
                <a:srgbClr val="00B6E6"/>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86D6E"/>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