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Helvetica Neue"/>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iEJwfCv0xbAz7YpogXo0ppC1wq0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elveticaNeue-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HelveticaNeue-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HelveticaNeue-bold.fntdata"/><Relationship Id="rId6" Type="http://schemas.openxmlformats.org/officeDocument/2006/relationships/slide" Target="slides/slide2.xml"/><Relationship Id="rId18" Type="http://schemas.openxmlformats.org/officeDocument/2006/relationships/font" Target="fonts/HelveticaNeue-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spTree>
      <p:nvGrpSpPr>
        <p:cNvPr id="19" name="Shape 19"/>
        <p:cNvGrpSpPr/>
        <p:nvPr/>
      </p:nvGrpSpPr>
      <p:grpSpPr>
        <a:xfrm>
          <a:off x="0" y="0"/>
          <a:ext cx="0" cy="0"/>
          <a:chOff x="0" y="0"/>
          <a:chExt cx="0" cy="0"/>
        </a:xfrm>
      </p:grpSpPr>
      <p:sp>
        <p:nvSpPr>
          <p:cNvPr id="20" name="Google Shape;20;p15"/>
          <p:cNvSpPr/>
          <p:nvPr/>
        </p:nvSpPr>
        <p:spPr>
          <a:xfrm>
            <a:off x="-1" y="2727436"/>
            <a:ext cx="12172695" cy="3159781"/>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1" name="Google Shape;21;p15"/>
          <p:cNvSpPr txBox="1"/>
          <p:nvPr>
            <p:ph idx="1" type="body"/>
          </p:nvPr>
        </p:nvSpPr>
        <p:spPr>
          <a:xfrm>
            <a:off x="575886" y="3922845"/>
            <a:ext cx="3354128" cy="1008399"/>
          </a:xfrm>
          <a:prstGeom prst="rect">
            <a:avLst/>
          </a:prstGeom>
          <a:noFill/>
          <a:ln>
            <a:noFill/>
          </a:ln>
        </p:spPr>
        <p:txBody>
          <a:bodyPr anchorCtr="0" anchor="t" bIns="45675" lIns="45675" spcFirstLastPara="1" rIns="45675" wrap="square" tIns="45675">
            <a:normAutofit/>
          </a:bodyPr>
          <a:lstStyle>
            <a:lvl1pPr indent="-228600" lvl="0" marL="4572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1pPr>
            <a:lvl2pPr indent="-228600" lvl="1" marL="9144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2pPr>
            <a:lvl3pPr indent="-228600" lvl="2" marL="1371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3pPr>
            <a:lvl4pPr indent="-228600" lvl="3" marL="18288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4pPr>
            <a:lvl5pPr indent="-228600" lvl="4" marL="22860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2" name="Google Shape;22;p15"/>
          <p:cNvSpPr txBox="1"/>
          <p:nvPr>
            <p:ph idx="2" type="body"/>
          </p:nvPr>
        </p:nvSpPr>
        <p:spPr>
          <a:xfrm>
            <a:off x="618010" y="3232381"/>
            <a:ext cx="3311992" cy="533190"/>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3" name="Google Shape;23;p15"/>
          <p:cNvSpPr/>
          <p:nvPr/>
        </p:nvSpPr>
        <p:spPr>
          <a:xfrm>
            <a:off x="12192000" y="153499"/>
            <a:ext cx="3690981" cy="7687735"/>
          </a:xfrm>
          <a:prstGeom prst="rect">
            <a:avLst/>
          </a:prstGeom>
          <a:solidFill>
            <a:srgbClr val="EBEBEB"/>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4" name="Google Shape;24;p15"/>
          <p:cNvSpPr/>
          <p:nvPr/>
        </p:nvSpPr>
        <p:spPr>
          <a:xfrm>
            <a:off x="6903718" y="5585902"/>
            <a:ext cx="5257380" cy="756633"/>
          </a:xfrm>
          <a:prstGeom prst="rect">
            <a:avLst/>
          </a:prstGeom>
          <a:solidFill>
            <a:srgbClr val="009AC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5" name="Google Shape;25;p15"/>
          <p:cNvSpPr txBox="1"/>
          <p:nvPr>
            <p:ph idx="3" type="body"/>
          </p:nvPr>
        </p:nvSpPr>
        <p:spPr>
          <a:xfrm>
            <a:off x="8345333" y="5611393"/>
            <a:ext cx="3195488" cy="731142"/>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29;p16" id="26" name="Google Shape;26;p15"/>
          <p:cNvPicPr preferRelativeResize="0"/>
          <p:nvPr/>
        </p:nvPicPr>
        <p:blipFill rotWithShape="1">
          <a:blip r:embed="rId2">
            <a:alphaModFix amt="29000"/>
          </a:blip>
          <a:srcRect b="11451" l="67223" r="0" t="24638"/>
          <a:stretch/>
        </p:blipFill>
        <p:spPr>
          <a:xfrm>
            <a:off x="4285391" y="2624088"/>
            <a:ext cx="3127571" cy="3263129"/>
          </a:xfrm>
          <a:prstGeom prst="rect">
            <a:avLst/>
          </a:prstGeom>
          <a:noFill/>
          <a:ln>
            <a:noFill/>
          </a:ln>
        </p:spPr>
      </p:pic>
      <p:sp>
        <p:nvSpPr>
          <p:cNvPr id="27" name="Google Shape;27;p15"/>
          <p:cNvSpPr/>
          <p:nvPr>
            <p:ph idx="4" type="pic"/>
          </p:nvPr>
        </p:nvSpPr>
        <p:spPr>
          <a:xfrm>
            <a:off x="5718874" y="423474"/>
            <a:ext cx="5982509" cy="4551482"/>
          </a:xfrm>
          <a:prstGeom prst="rect">
            <a:avLst/>
          </a:prstGeom>
          <a:noFill/>
          <a:ln>
            <a:noFill/>
          </a:ln>
        </p:spPr>
      </p:sp>
      <p:pic>
        <p:nvPicPr>
          <p:cNvPr descr="Google Shape;31;p16" id="28" name="Google Shape;28;p15"/>
          <p:cNvPicPr preferRelativeResize="0"/>
          <p:nvPr/>
        </p:nvPicPr>
        <p:blipFill rotWithShape="1">
          <a:blip r:embed="rId2">
            <a:alphaModFix/>
          </a:blip>
          <a:srcRect b="0" l="0" r="0" t="0"/>
          <a:stretch/>
        </p:blipFill>
        <p:spPr>
          <a:xfrm>
            <a:off x="420344" y="249536"/>
            <a:ext cx="4437444" cy="2374552"/>
          </a:xfrm>
          <a:prstGeom prst="rect">
            <a:avLst/>
          </a:prstGeom>
          <a:noFill/>
          <a:ln>
            <a:noFill/>
          </a:ln>
        </p:spPr>
      </p:pic>
      <p:sp>
        <p:nvSpPr>
          <p:cNvPr id="29" name="Google Shape;29;p15"/>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pic>
        <p:nvPicPr>
          <p:cNvPr descr="Blue text on a white background&#10;&#10;Description automatically generated" id="30" name="Google Shape;30;p15"/>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showMasterSp="0">
  <p:cSld name="Icons">
    <p:spTree>
      <p:nvGrpSpPr>
        <p:cNvPr id="146" name="Shape 146"/>
        <p:cNvGrpSpPr/>
        <p:nvPr/>
      </p:nvGrpSpPr>
      <p:grpSpPr>
        <a:xfrm>
          <a:off x="0" y="0"/>
          <a:ext cx="0" cy="0"/>
          <a:chOff x="0" y="0"/>
          <a:chExt cx="0" cy="0"/>
        </a:xfrm>
      </p:grpSpPr>
      <p:sp>
        <p:nvSpPr>
          <p:cNvPr id="147" name="Google Shape;147;p24"/>
          <p:cNvSpPr txBox="1"/>
          <p:nvPr/>
        </p:nvSpPr>
        <p:spPr>
          <a:xfrm rot="-5400000">
            <a:off x="10305486" y="4843409"/>
            <a:ext cx="3173498"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148" name="Google Shape;148;p24"/>
          <p:cNvCxnSpPr/>
          <p:nvPr/>
        </p:nvCxnSpPr>
        <p:spPr>
          <a:xfrm flipH="1">
            <a:off x="11791088" y="6609816"/>
            <a:ext cx="224151" cy="2"/>
          </a:xfrm>
          <a:prstGeom prst="straightConnector1">
            <a:avLst/>
          </a:prstGeom>
          <a:noFill/>
          <a:ln cap="flat" cmpd="sng" w="9525">
            <a:solidFill>
              <a:srgbClr val="009AC1"/>
            </a:solidFill>
            <a:prstDash val="solid"/>
            <a:miter lim="400000"/>
            <a:headEnd len="sm" w="sm" type="none"/>
            <a:tailEnd len="sm" w="sm" type="none"/>
          </a:ln>
        </p:spPr>
      </p:cxnSp>
      <p:sp>
        <p:nvSpPr>
          <p:cNvPr id="149" name="Google Shape;149;p24"/>
          <p:cNvSpPr/>
          <p:nvPr/>
        </p:nvSpPr>
        <p:spPr>
          <a:xfrm rot="5400000">
            <a:off x="5693238" y="7996032"/>
            <a:ext cx="476913" cy="3282249"/>
          </a:xfrm>
          <a:prstGeom prst="rect">
            <a:avLst/>
          </a:prstGeom>
          <a:solidFill>
            <a:srgbClr val="009AC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50" name="Google Shape;150;p24"/>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151" name="Shape 151"/>
        <p:cNvGrpSpPr/>
        <p:nvPr/>
      </p:nvGrpSpPr>
      <p:grpSpPr>
        <a:xfrm>
          <a:off x="0" y="0"/>
          <a:ext cx="0" cy="0"/>
          <a:chOff x="0" y="0"/>
          <a:chExt cx="0" cy="0"/>
        </a:xfrm>
      </p:grpSpPr>
      <p:sp>
        <p:nvSpPr>
          <p:cNvPr id="152" name="Google Shape;152;p25"/>
          <p:cNvSpPr txBox="1"/>
          <p:nvPr/>
        </p:nvSpPr>
        <p:spPr>
          <a:xfrm rot="-5400000">
            <a:off x="10305486" y="4843409"/>
            <a:ext cx="3173498"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153" name="Google Shape;153;p25"/>
          <p:cNvCxnSpPr/>
          <p:nvPr/>
        </p:nvCxnSpPr>
        <p:spPr>
          <a:xfrm flipH="1">
            <a:off x="11791088" y="6609816"/>
            <a:ext cx="224151" cy="2"/>
          </a:xfrm>
          <a:prstGeom prst="straightConnector1">
            <a:avLst/>
          </a:prstGeom>
          <a:noFill/>
          <a:ln cap="flat" cmpd="sng" w="9525">
            <a:solidFill>
              <a:srgbClr val="009AC1"/>
            </a:solidFill>
            <a:prstDash val="solid"/>
            <a:miter lim="400000"/>
            <a:headEnd len="sm" w="sm" type="none"/>
            <a:tailEnd len="sm" w="sm" type="none"/>
          </a:ln>
        </p:spPr>
      </p:cxnSp>
      <p:sp>
        <p:nvSpPr>
          <p:cNvPr id="154" name="Google Shape;154;p25"/>
          <p:cNvSpPr txBox="1"/>
          <p:nvPr>
            <p:ph idx="1" type="body"/>
          </p:nvPr>
        </p:nvSpPr>
        <p:spPr>
          <a:xfrm>
            <a:off x="565672" y="2544495"/>
            <a:ext cx="700389" cy="689520"/>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1pPr>
            <a:lvl2pPr indent="-228600" lvl="1" marL="9144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2pPr>
            <a:lvl3pPr indent="-228600" lvl="2" marL="13716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3pPr>
            <a:lvl4pPr indent="-228600" lvl="3" marL="18288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4pPr>
            <a:lvl5pPr indent="-228600" lvl="4" marL="22860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5" name="Google Shape;155;p25"/>
          <p:cNvSpPr txBox="1"/>
          <p:nvPr>
            <p:ph idx="2" type="body"/>
          </p:nvPr>
        </p:nvSpPr>
        <p:spPr>
          <a:xfrm>
            <a:off x="1400969" y="2544495"/>
            <a:ext cx="6874662" cy="68952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6" name="Google Shape;156;p25"/>
          <p:cNvSpPr txBox="1"/>
          <p:nvPr>
            <p:ph idx="3" type="body"/>
          </p:nvPr>
        </p:nvSpPr>
        <p:spPr>
          <a:xfrm>
            <a:off x="565672" y="3256284"/>
            <a:ext cx="700389"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7" name="Google Shape;157;p25"/>
          <p:cNvSpPr txBox="1"/>
          <p:nvPr>
            <p:ph idx="4" type="body"/>
          </p:nvPr>
        </p:nvSpPr>
        <p:spPr>
          <a:xfrm>
            <a:off x="1400969" y="3256284"/>
            <a:ext cx="6874662" cy="68952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8" name="Google Shape;158;p25"/>
          <p:cNvSpPr txBox="1"/>
          <p:nvPr>
            <p:ph idx="5" type="body"/>
          </p:nvPr>
        </p:nvSpPr>
        <p:spPr>
          <a:xfrm>
            <a:off x="565672" y="3968072"/>
            <a:ext cx="700389"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9" name="Google Shape;159;p25"/>
          <p:cNvSpPr txBox="1"/>
          <p:nvPr>
            <p:ph idx="6" type="body"/>
          </p:nvPr>
        </p:nvSpPr>
        <p:spPr>
          <a:xfrm>
            <a:off x="1400969" y="3968072"/>
            <a:ext cx="6874662" cy="68952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0" name="Google Shape;160;p25"/>
          <p:cNvSpPr txBox="1"/>
          <p:nvPr>
            <p:ph idx="7" type="body"/>
          </p:nvPr>
        </p:nvSpPr>
        <p:spPr>
          <a:xfrm>
            <a:off x="565672" y="4679863"/>
            <a:ext cx="700389"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1" name="Google Shape;161;p25"/>
          <p:cNvSpPr txBox="1"/>
          <p:nvPr>
            <p:ph idx="8" type="body"/>
          </p:nvPr>
        </p:nvSpPr>
        <p:spPr>
          <a:xfrm>
            <a:off x="1400969" y="4679863"/>
            <a:ext cx="6874662" cy="68952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2" name="Google Shape;162;p25"/>
          <p:cNvSpPr txBox="1"/>
          <p:nvPr>
            <p:ph idx="9" type="body"/>
          </p:nvPr>
        </p:nvSpPr>
        <p:spPr>
          <a:xfrm>
            <a:off x="565672" y="5374716"/>
            <a:ext cx="700389"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3" name="Google Shape;163;p25"/>
          <p:cNvSpPr txBox="1"/>
          <p:nvPr>
            <p:ph idx="13" type="body"/>
          </p:nvPr>
        </p:nvSpPr>
        <p:spPr>
          <a:xfrm>
            <a:off x="1400969" y="5374716"/>
            <a:ext cx="6874662" cy="68952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4" name="Google Shape;164;p25"/>
          <p:cNvSpPr txBox="1"/>
          <p:nvPr/>
        </p:nvSpPr>
        <p:spPr>
          <a:xfrm>
            <a:off x="8947681" y="2543260"/>
            <a:ext cx="2531289" cy="1348651"/>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a:p>
        </p:txBody>
      </p:sp>
      <p:sp>
        <p:nvSpPr>
          <p:cNvPr id="165" name="Google Shape;165;p25"/>
          <p:cNvSpPr/>
          <p:nvPr/>
        </p:nvSpPr>
        <p:spPr>
          <a:xfrm rot="10800000">
            <a:off x="12799" y="5622"/>
            <a:ext cx="12189954" cy="1762219"/>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66" name="Google Shape;166;p25"/>
          <p:cNvSpPr txBox="1"/>
          <p:nvPr>
            <p:ph idx="14" type="body"/>
          </p:nvPr>
        </p:nvSpPr>
        <p:spPr>
          <a:xfrm>
            <a:off x="565671" y="659660"/>
            <a:ext cx="5041927" cy="72075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71;p26" id="167" name="Google Shape;167;p25"/>
          <p:cNvPicPr preferRelativeResize="0"/>
          <p:nvPr/>
        </p:nvPicPr>
        <p:blipFill rotWithShape="1">
          <a:blip r:embed="rId2">
            <a:alphaModFix amt="29000"/>
          </a:blip>
          <a:srcRect b="30919" l="65274" r="1949" t="34454"/>
          <a:stretch/>
        </p:blipFill>
        <p:spPr>
          <a:xfrm>
            <a:off x="7847424" y="0"/>
            <a:ext cx="3127571" cy="1767839"/>
          </a:xfrm>
          <a:prstGeom prst="rect">
            <a:avLst/>
          </a:prstGeom>
          <a:noFill/>
          <a:ln>
            <a:noFill/>
          </a:ln>
        </p:spPr>
      </p:pic>
      <p:sp>
        <p:nvSpPr>
          <p:cNvPr id="168" name="Google Shape;168;p25"/>
          <p:cNvSpPr/>
          <p:nvPr/>
        </p:nvSpPr>
        <p:spPr>
          <a:xfrm rot="5400000">
            <a:off x="1331469" y="926544"/>
            <a:ext cx="108005" cy="1685651"/>
          </a:xfrm>
          <a:prstGeom prst="rect">
            <a:avLst/>
          </a:prstGeom>
          <a:solidFill>
            <a:srgbClr val="009AC1"/>
          </a:solidFill>
          <a:ln cap="flat" cmpd="sng" w="9525">
            <a:solidFill>
              <a:srgbClr val="009AC1"/>
            </a:solidFill>
            <a:prstDash val="solid"/>
            <a:miter lim="8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69" name="Google Shape;169;p25"/>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170" name="Shape 170"/>
        <p:cNvGrpSpPr/>
        <p:nvPr/>
      </p:nvGrpSpPr>
      <p:grpSpPr>
        <a:xfrm>
          <a:off x="0" y="0"/>
          <a:ext cx="0" cy="0"/>
          <a:chOff x="0" y="0"/>
          <a:chExt cx="0" cy="0"/>
        </a:xfrm>
      </p:grpSpPr>
      <p:sp>
        <p:nvSpPr>
          <p:cNvPr id="171" name="Google Shape;171;p26"/>
          <p:cNvSpPr txBox="1"/>
          <p:nvPr/>
        </p:nvSpPr>
        <p:spPr>
          <a:xfrm rot="-5400000">
            <a:off x="10305486" y="4843409"/>
            <a:ext cx="3173498"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172" name="Google Shape;172;p26"/>
          <p:cNvCxnSpPr/>
          <p:nvPr/>
        </p:nvCxnSpPr>
        <p:spPr>
          <a:xfrm flipH="1">
            <a:off x="11791088" y="6609816"/>
            <a:ext cx="224151" cy="2"/>
          </a:xfrm>
          <a:prstGeom prst="straightConnector1">
            <a:avLst/>
          </a:prstGeom>
          <a:noFill/>
          <a:ln cap="flat" cmpd="sng" w="9525">
            <a:solidFill>
              <a:srgbClr val="009AC1"/>
            </a:solidFill>
            <a:prstDash val="solid"/>
            <a:miter lim="400000"/>
            <a:headEnd len="sm" w="sm" type="none"/>
            <a:tailEnd len="sm" w="sm" type="none"/>
          </a:ln>
        </p:spPr>
      </p:cxnSp>
      <p:sp>
        <p:nvSpPr>
          <p:cNvPr id="173" name="Google Shape;173;p26"/>
          <p:cNvSpPr/>
          <p:nvPr/>
        </p:nvSpPr>
        <p:spPr>
          <a:xfrm>
            <a:off x="4884042" y="0"/>
            <a:ext cx="6417745"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74" name="Google Shape;174;p26"/>
          <p:cNvSpPr txBox="1"/>
          <p:nvPr>
            <p:ph idx="1" type="body"/>
          </p:nvPr>
        </p:nvSpPr>
        <p:spPr>
          <a:xfrm>
            <a:off x="6096001" y="593578"/>
            <a:ext cx="4724402" cy="5604024"/>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latin typeface="Calibri"/>
                <a:ea typeface="Calibri"/>
                <a:cs typeface="Calibri"/>
                <a:sym typeface="Calibri"/>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79;p27" id="175" name="Google Shape;175;p26"/>
          <p:cNvPicPr preferRelativeResize="0"/>
          <p:nvPr/>
        </p:nvPicPr>
        <p:blipFill rotWithShape="1">
          <a:blip r:embed="rId2">
            <a:alphaModFix amt="29000"/>
          </a:blip>
          <a:srcRect b="16283" l="70895" r="1946" t="1095"/>
          <a:stretch/>
        </p:blipFill>
        <p:spPr>
          <a:xfrm>
            <a:off x="4884044" y="2639355"/>
            <a:ext cx="2591270" cy="4218645"/>
          </a:xfrm>
          <a:prstGeom prst="rect">
            <a:avLst/>
          </a:prstGeom>
          <a:noFill/>
          <a:ln>
            <a:noFill/>
          </a:ln>
        </p:spPr>
      </p:pic>
      <p:sp>
        <p:nvSpPr>
          <p:cNvPr id="176" name="Google Shape;176;p26"/>
          <p:cNvSpPr/>
          <p:nvPr>
            <p:ph idx="2" type="pic"/>
          </p:nvPr>
        </p:nvSpPr>
        <p:spPr>
          <a:xfrm>
            <a:off x="414116" y="352414"/>
            <a:ext cx="5497413" cy="6099184"/>
          </a:xfrm>
          <a:prstGeom prst="rect">
            <a:avLst/>
          </a:prstGeom>
          <a:noFill/>
          <a:ln>
            <a:noFill/>
          </a:ln>
        </p:spPr>
      </p:sp>
      <p:sp>
        <p:nvSpPr>
          <p:cNvPr id="177" name="Google Shape;177;p26"/>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78" name="Shape 178"/>
        <p:cNvGrpSpPr/>
        <p:nvPr/>
      </p:nvGrpSpPr>
      <p:grpSpPr>
        <a:xfrm>
          <a:off x="0" y="0"/>
          <a:ext cx="0" cy="0"/>
          <a:chOff x="0" y="0"/>
          <a:chExt cx="0" cy="0"/>
        </a:xfrm>
      </p:grpSpPr>
      <p:sp>
        <p:nvSpPr>
          <p:cNvPr id="179" name="Google Shape;179;p27"/>
          <p:cNvSpPr/>
          <p:nvPr/>
        </p:nvSpPr>
        <p:spPr>
          <a:xfrm>
            <a:off x="-1" y="1352384"/>
            <a:ext cx="6096010" cy="4388021"/>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80" name="Google Shape;180;p27"/>
          <p:cNvSpPr/>
          <p:nvPr>
            <p:ph idx="2" type="pic"/>
          </p:nvPr>
        </p:nvSpPr>
        <p:spPr>
          <a:xfrm>
            <a:off x="0" y="0"/>
            <a:ext cx="12192000" cy="6858000"/>
          </a:xfrm>
          <a:prstGeom prst="rect">
            <a:avLst/>
          </a:prstGeom>
          <a:noFill/>
          <a:ln>
            <a:noFill/>
          </a:ln>
        </p:spPr>
      </p:sp>
      <p:pic>
        <p:nvPicPr>
          <p:cNvPr descr="Google Shape;185;p28" id="181" name="Google Shape;181;p27"/>
          <p:cNvPicPr preferRelativeResize="0"/>
          <p:nvPr/>
        </p:nvPicPr>
        <p:blipFill rotWithShape="1">
          <a:blip r:embed="rId2">
            <a:alphaModFix amt="29000"/>
          </a:blip>
          <a:srcRect b="16283" l="70895" r="1946" t="1095"/>
          <a:stretch/>
        </p:blipFill>
        <p:spPr>
          <a:xfrm>
            <a:off x="-2" y="1521756"/>
            <a:ext cx="2591271" cy="4218645"/>
          </a:xfrm>
          <a:prstGeom prst="rect">
            <a:avLst/>
          </a:prstGeom>
          <a:noFill/>
          <a:ln>
            <a:noFill/>
          </a:ln>
        </p:spPr>
      </p:pic>
      <p:sp>
        <p:nvSpPr>
          <p:cNvPr id="182" name="Google Shape;182;p27"/>
          <p:cNvSpPr txBox="1"/>
          <p:nvPr>
            <p:ph idx="1" type="body"/>
          </p:nvPr>
        </p:nvSpPr>
        <p:spPr>
          <a:xfrm>
            <a:off x="427670" y="1747124"/>
            <a:ext cx="5126464" cy="3565654"/>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latin typeface="Calibri"/>
                <a:ea typeface="Calibri"/>
                <a:cs typeface="Calibri"/>
                <a:sym typeface="Calibri"/>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3" name="Google Shape;183;p27"/>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showMasterSp="0">
  <p:cSld name="Text Slide 2">
    <p:spTree>
      <p:nvGrpSpPr>
        <p:cNvPr id="184" name="Shape 184"/>
        <p:cNvGrpSpPr/>
        <p:nvPr/>
      </p:nvGrpSpPr>
      <p:grpSpPr>
        <a:xfrm>
          <a:off x="0" y="0"/>
          <a:ext cx="0" cy="0"/>
          <a:chOff x="0" y="0"/>
          <a:chExt cx="0" cy="0"/>
        </a:xfrm>
      </p:grpSpPr>
      <p:sp>
        <p:nvSpPr>
          <p:cNvPr id="185" name="Google Shape;185;p28"/>
          <p:cNvSpPr txBox="1"/>
          <p:nvPr/>
        </p:nvSpPr>
        <p:spPr>
          <a:xfrm rot="-5400000">
            <a:off x="10305486" y="4843409"/>
            <a:ext cx="3173498"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186" name="Google Shape;186;p28"/>
          <p:cNvCxnSpPr/>
          <p:nvPr/>
        </p:nvCxnSpPr>
        <p:spPr>
          <a:xfrm flipH="1">
            <a:off x="11791088" y="6609816"/>
            <a:ext cx="224151" cy="2"/>
          </a:xfrm>
          <a:prstGeom prst="straightConnector1">
            <a:avLst/>
          </a:prstGeom>
          <a:noFill/>
          <a:ln cap="flat" cmpd="sng" w="9525">
            <a:solidFill>
              <a:srgbClr val="009AC1"/>
            </a:solidFill>
            <a:prstDash val="solid"/>
            <a:miter lim="400000"/>
            <a:headEnd len="sm" w="sm" type="none"/>
            <a:tailEnd len="sm" w="sm" type="none"/>
          </a:ln>
        </p:spPr>
      </p:cxnSp>
      <p:sp>
        <p:nvSpPr>
          <p:cNvPr id="187" name="Google Shape;187;p28"/>
          <p:cNvSpPr txBox="1"/>
          <p:nvPr>
            <p:ph idx="1" type="body"/>
          </p:nvPr>
        </p:nvSpPr>
        <p:spPr>
          <a:xfrm>
            <a:off x="1553582" y="1623404"/>
            <a:ext cx="9778142" cy="4895930"/>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8" name="Google Shape;188;p28"/>
          <p:cNvSpPr txBox="1"/>
          <p:nvPr>
            <p:ph idx="2" type="body"/>
          </p:nvPr>
        </p:nvSpPr>
        <p:spPr>
          <a:xfrm>
            <a:off x="1503335" y="604433"/>
            <a:ext cx="9886399" cy="101897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9" name="Google Shape;189;p28"/>
          <p:cNvSpPr/>
          <p:nvPr/>
        </p:nvSpPr>
        <p:spPr>
          <a:xfrm>
            <a:off x="12192000" y="-287867"/>
            <a:ext cx="1185333" cy="7145867"/>
          </a:xfrm>
          <a:prstGeom prst="rect">
            <a:avLst/>
          </a:prstGeom>
          <a:solidFill>
            <a:srgbClr val="ECECE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90" name="Google Shape;190;p28"/>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91" name="Shape 191"/>
        <p:cNvGrpSpPr/>
        <p:nvPr/>
      </p:nvGrpSpPr>
      <p:grpSpPr>
        <a:xfrm>
          <a:off x="0" y="0"/>
          <a:ext cx="0" cy="0"/>
          <a:chOff x="0" y="0"/>
          <a:chExt cx="0" cy="0"/>
        </a:xfrm>
      </p:grpSpPr>
      <p:sp>
        <p:nvSpPr>
          <p:cNvPr id="192" name="Google Shape;192;p29"/>
          <p:cNvSpPr/>
          <p:nvPr/>
        </p:nvSpPr>
        <p:spPr>
          <a:xfrm>
            <a:off x="3776133" y="644597"/>
            <a:ext cx="8415878" cy="5509464"/>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93" name="Google Shape;193;p29"/>
          <p:cNvSpPr/>
          <p:nvPr/>
        </p:nvSpPr>
        <p:spPr>
          <a:xfrm>
            <a:off x="23805" y="9076427"/>
            <a:ext cx="7535870" cy="1615388"/>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94" name="Google Shape;194;p29"/>
          <p:cNvSpPr txBox="1"/>
          <p:nvPr>
            <p:ph idx="1" type="body"/>
          </p:nvPr>
        </p:nvSpPr>
        <p:spPr>
          <a:xfrm>
            <a:off x="5297322" y="2639354"/>
            <a:ext cx="6484269" cy="2253046"/>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4800"/>
              <a:buFont typeface="Calibri"/>
              <a:buNone/>
              <a:defRPr sz="4800">
                <a:solidFill>
                  <a:srgbClr val="FFFFFF"/>
                </a:solidFill>
                <a:latin typeface="Calibri"/>
                <a:ea typeface="Calibri"/>
                <a:cs typeface="Calibri"/>
                <a:sym typeface="Calibri"/>
              </a:defRPr>
            </a:lvl1pPr>
            <a:lvl2pPr indent="-533400" lvl="1" marL="914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2pPr>
            <a:lvl3pPr indent="-533400" lvl="2" marL="13716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3pPr>
            <a:lvl4pPr indent="-533400" lvl="3" marL="18288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4pPr>
            <a:lvl5pPr indent="-533400" lvl="4" marL="22860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95" name="Google Shape;195;p29"/>
          <p:cNvSpPr txBox="1"/>
          <p:nvPr>
            <p:ph idx="2" type="body"/>
          </p:nvPr>
        </p:nvSpPr>
        <p:spPr>
          <a:xfrm>
            <a:off x="891654" y="1020927"/>
            <a:ext cx="2066907" cy="58222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96" name="Google Shape;196;p29"/>
          <p:cNvSpPr/>
          <p:nvPr/>
        </p:nvSpPr>
        <p:spPr>
          <a:xfrm>
            <a:off x="-1" y="2892986"/>
            <a:ext cx="5040003" cy="72002"/>
          </a:xfrm>
          <a:custGeom>
            <a:rect b="b" l="l" r="r" t="t"/>
            <a:pathLst>
              <a:path extrusionOk="0" h="21600" w="21600">
                <a:moveTo>
                  <a:pt x="0" y="0"/>
                </a:moveTo>
                <a:lnTo>
                  <a:pt x="21600" y="0"/>
                </a:lnTo>
                <a:cubicBezTo>
                  <a:pt x="21600" y="7200"/>
                  <a:pt x="21600" y="14400"/>
                  <a:pt x="21600" y="21600"/>
                </a:cubicBezTo>
                <a:lnTo>
                  <a:pt x="0" y="21600"/>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201;p30" id="197" name="Google Shape;197;p29"/>
          <p:cNvPicPr preferRelativeResize="0"/>
          <p:nvPr/>
        </p:nvPicPr>
        <p:blipFill rotWithShape="1">
          <a:blip r:embed="rId2">
            <a:alphaModFix amt="29000"/>
          </a:blip>
          <a:srcRect b="20548" l="65356" r="5409" t="0"/>
          <a:stretch/>
        </p:blipFill>
        <p:spPr>
          <a:xfrm>
            <a:off x="9402416" y="2097299"/>
            <a:ext cx="2789583" cy="4056756"/>
          </a:xfrm>
          <a:prstGeom prst="rect">
            <a:avLst/>
          </a:prstGeom>
          <a:noFill/>
          <a:ln>
            <a:noFill/>
          </a:ln>
        </p:spPr>
      </p:pic>
      <p:sp>
        <p:nvSpPr>
          <p:cNvPr id="198" name="Google Shape;198;p29"/>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showMasterSp="0">
  <p:cSld name="Phone Slide">
    <p:spTree>
      <p:nvGrpSpPr>
        <p:cNvPr id="199" name="Shape 199"/>
        <p:cNvGrpSpPr/>
        <p:nvPr/>
      </p:nvGrpSpPr>
      <p:grpSpPr>
        <a:xfrm>
          <a:off x="0" y="0"/>
          <a:ext cx="0" cy="0"/>
          <a:chOff x="0" y="0"/>
          <a:chExt cx="0" cy="0"/>
        </a:xfrm>
      </p:grpSpPr>
      <p:sp>
        <p:nvSpPr>
          <p:cNvPr id="200" name="Google Shape;200;p30"/>
          <p:cNvSpPr txBox="1"/>
          <p:nvPr/>
        </p:nvSpPr>
        <p:spPr>
          <a:xfrm rot="-5400000">
            <a:off x="10305486" y="4843409"/>
            <a:ext cx="3173498"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201" name="Google Shape;201;p30"/>
          <p:cNvCxnSpPr/>
          <p:nvPr/>
        </p:nvCxnSpPr>
        <p:spPr>
          <a:xfrm flipH="1">
            <a:off x="11791088" y="6609816"/>
            <a:ext cx="224151" cy="2"/>
          </a:xfrm>
          <a:prstGeom prst="straightConnector1">
            <a:avLst/>
          </a:prstGeom>
          <a:noFill/>
          <a:ln cap="flat" cmpd="sng" w="9525">
            <a:solidFill>
              <a:srgbClr val="009AC1"/>
            </a:solidFill>
            <a:prstDash val="solid"/>
            <a:miter lim="400000"/>
            <a:headEnd len="sm" w="sm" type="none"/>
            <a:tailEnd len="sm" w="sm" type="none"/>
          </a:ln>
        </p:spPr>
      </p:cxnSp>
      <p:sp>
        <p:nvSpPr>
          <p:cNvPr id="202" name="Google Shape;202;p30"/>
          <p:cNvSpPr/>
          <p:nvPr/>
        </p:nvSpPr>
        <p:spPr>
          <a:xfrm>
            <a:off x="-1" y="882026"/>
            <a:ext cx="12192017" cy="1437278"/>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03" name="Google Shape;203;p30"/>
          <p:cNvSpPr txBox="1"/>
          <p:nvPr>
            <p:ph idx="1" type="body"/>
          </p:nvPr>
        </p:nvSpPr>
        <p:spPr>
          <a:xfrm>
            <a:off x="835670" y="2727700"/>
            <a:ext cx="7178176" cy="3311643"/>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04" name="Google Shape;204;p30"/>
          <p:cNvSpPr txBox="1"/>
          <p:nvPr>
            <p:ph idx="2" type="body"/>
          </p:nvPr>
        </p:nvSpPr>
        <p:spPr>
          <a:xfrm>
            <a:off x="835671" y="1104335"/>
            <a:ext cx="7178174" cy="1031627"/>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209;p31" id="205" name="Google Shape;205;p30"/>
          <p:cNvPicPr preferRelativeResize="0"/>
          <p:nvPr/>
        </p:nvPicPr>
        <p:blipFill rotWithShape="1">
          <a:blip r:embed="rId2">
            <a:alphaModFix/>
          </a:blip>
          <a:srcRect b="0" l="0" r="0" t="0"/>
          <a:stretch/>
        </p:blipFill>
        <p:spPr>
          <a:xfrm>
            <a:off x="7768849" y="226918"/>
            <a:ext cx="4094256" cy="6404165"/>
          </a:xfrm>
          <a:prstGeom prst="rect">
            <a:avLst/>
          </a:prstGeom>
          <a:noFill/>
          <a:ln>
            <a:noFill/>
          </a:ln>
        </p:spPr>
      </p:pic>
      <p:sp>
        <p:nvSpPr>
          <p:cNvPr id="206" name="Google Shape;206;p30"/>
          <p:cNvSpPr/>
          <p:nvPr>
            <p:ph idx="3" type="pic"/>
          </p:nvPr>
        </p:nvSpPr>
        <p:spPr>
          <a:xfrm>
            <a:off x="8583306" y="1246695"/>
            <a:ext cx="2444129" cy="4336990"/>
          </a:xfrm>
          <a:prstGeom prst="rect">
            <a:avLst/>
          </a:prstGeom>
          <a:noFill/>
          <a:ln>
            <a:noFill/>
          </a:ln>
        </p:spPr>
      </p:sp>
      <p:sp>
        <p:nvSpPr>
          <p:cNvPr id="207" name="Google Shape;207;p30"/>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type="tx">
  <p:cSld name="TITLE_AND_BODY">
    <p:spTree>
      <p:nvGrpSpPr>
        <p:cNvPr id="31" name="Shape 31"/>
        <p:cNvGrpSpPr/>
        <p:nvPr/>
      </p:nvGrpSpPr>
      <p:grpSpPr>
        <a:xfrm>
          <a:off x="0" y="0"/>
          <a:ext cx="0" cy="0"/>
          <a:chOff x="0" y="0"/>
          <a:chExt cx="0" cy="0"/>
        </a:xfrm>
      </p:grpSpPr>
      <p:sp>
        <p:nvSpPr>
          <p:cNvPr id="32" name="Google Shape;32;p16"/>
          <p:cNvSpPr txBox="1"/>
          <p:nvPr/>
        </p:nvSpPr>
        <p:spPr>
          <a:xfrm rot="-5400000">
            <a:off x="10305486" y="4843409"/>
            <a:ext cx="3173498"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33" name="Google Shape;33;p16"/>
          <p:cNvCxnSpPr/>
          <p:nvPr/>
        </p:nvCxnSpPr>
        <p:spPr>
          <a:xfrm flipH="1">
            <a:off x="11791088" y="6609816"/>
            <a:ext cx="224151" cy="2"/>
          </a:xfrm>
          <a:prstGeom prst="straightConnector1">
            <a:avLst/>
          </a:prstGeom>
          <a:noFill/>
          <a:ln cap="flat" cmpd="sng" w="9525">
            <a:solidFill>
              <a:srgbClr val="009AC1"/>
            </a:solidFill>
            <a:prstDash val="solid"/>
            <a:miter lim="400000"/>
            <a:headEnd len="sm" w="sm" type="none"/>
            <a:tailEnd len="sm" w="sm" type="none"/>
          </a:ln>
        </p:spPr>
      </p:cxnSp>
      <p:sp>
        <p:nvSpPr>
          <p:cNvPr id="34" name="Google Shape;34;p16"/>
          <p:cNvSpPr/>
          <p:nvPr/>
        </p:nvSpPr>
        <p:spPr>
          <a:xfrm>
            <a:off x="-110113" y="-777"/>
            <a:ext cx="4885865" cy="6858783"/>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5" name="Google Shape;35;p16"/>
          <p:cNvSpPr txBox="1"/>
          <p:nvPr>
            <p:ph idx="1" type="body"/>
          </p:nvPr>
        </p:nvSpPr>
        <p:spPr>
          <a:xfrm>
            <a:off x="4912293" y="846901"/>
            <a:ext cx="6562678" cy="339417"/>
          </a:xfrm>
          <a:prstGeom prst="rect">
            <a:avLst/>
          </a:prstGeom>
          <a:noFill/>
          <a:ln>
            <a:noFill/>
          </a:ln>
        </p:spPr>
        <p:txBody>
          <a:bodyPr anchorCtr="0" anchor="t" bIns="45675" lIns="45675" spcFirstLastPara="1" rIns="45675" wrap="square" tIns="45675">
            <a:normAutofit/>
          </a:bodyPr>
          <a:lstStyle>
            <a:lvl1pPr indent="-228600" lvl="0" marL="457200" algn="r">
              <a:lnSpc>
                <a:spcPct val="100000"/>
              </a:lnSpc>
              <a:spcBef>
                <a:spcPts val="1000"/>
              </a:spcBef>
              <a:spcAft>
                <a:spcPts val="0"/>
              </a:spcAft>
              <a:buClr>
                <a:srgbClr val="009AC1"/>
              </a:buClr>
              <a:buSzPts val="2400"/>
              <a:buFont typeface="Calibri"/>
              <a:buNone/>
              <a:defRPr b="1" sz="2400">
                <a:solidFill>
                  <a:srgbClr val="009AC1"/>
                </a:solidFill>
                <a:latin typeface="Calibri"/>
                <a:ea typeface="Calibri"/>
                <a:cs typeface="Calibri"/>
                <a:sym typeface="Calibri"/>
              </a:defRPr>
            </a:lvl1pPr>
            <a:lvl2pPr indent="-381000" lvl="1" marL="9144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2pPr>
            <a:lvl3pPr indent="-381000" lvl="2" marL="13716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3pPr>
            <a:lvl4pPr indent="-381000" lvl="3" marL="18288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4pPr>
            <a:lvl5pPr indent="-381000" lvl="4" marL="22860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6" name="Google Shape;36;p16"/>
          <p:cNvSpPr txBox="1"/>
          <p:nvPr>
            <p:ph idx="2" type="body"/>
          </p:nvPr>
        </p:nvSpPr>
        <p:spPr>
          <a:xfrm>
            <a:off x="4912293" y="1345616"/>
            <a:ext cx="6553236"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7" name="Google Shape;37;p16"/>
          <p:cNvSpPr txBox="1"/>
          <p:nvPr>
            <p:ph idx="3" type="body"/>
          </p:nvPr>
        </p:nvSpPr>
        <p:spPr>
          <a:xfrm>
            <a:off x="3431554" y="986639"/>
            <a:ext cx="1096217"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16"/>
          <p:cNvSpPr/>
          <p:nvPr>
            <p:ph idx="4" type="pic"/>
          </p:nvPr>
        </p:nvSpPr>
        <p:spPr>
          <a:xfrm>
            <a:off x="-126342" y="0"/>
            <a:ext cx="3669321" cy="6858000"/>
          </a:xfrm>
          <a:prstGeom prst="rect">
            <a:avLst/>
          </a:prstGeom>
          <a:noFill/>
          <a:ln>
            <a:noFill/>
          </a:ln>
        </p:spPr>
      </p:sp>
      <p:sp>
        <p:nvSpPr>
          <p:cNvPr id="39" name="Google Shape;39;p16"/>
          <p:cNvSpPr txBox="1"/>
          <p:nvPr>
            <p:ph idx="5" type="body"/>
          </p:nvPr>
        </p:nvSpPr>
        <p:spPr>
          <a:xfrm>
            <a:off x="4912292" y="2770034"/>
            <a:ext cx="6562677" cy="339417"/>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0" name="Google Shape;40;p16"/>
          <p:cNvSpPr txBox="1"/>
          <p:nvPr>
            <p:ph idx="6" type="body"/>
          </p:nvPr>
        </p:nvSpPr>
        <p:spPr>
          <a:xfrm>
            <a:off x="4912293" y="3268748"/>
            <a:ext cx="6553236"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1" name="Google Shape;41;p16"/>
          <p:cNvSpPr txBox="1"/>
          <p:nvPr>
            <p:ph idx="7" type="body"/>
          </p:nvPr>
        </p:nvSpPr>
        <p:spPr>
          <a:xfrm>
            <a:off x="3431554" y="2940767"/>
            <a:ext cx="1096217" cy="955627"/>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2" name="Google Shape;42;p16"/>
          <p:cNvSpPr txBox="1"/>
          <p:nvPr>
            <p:ph idx="8" type="body"/>
          </p:nvPr>
        </p:nvSpPr>
        <p:spPr>
          <a:xfrm>
            <a:off x="4927789" y="4633833"/>
            <a:ext cx="6562678" cy="339417"/>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3" name="Google Shape;43;p16"/>
          <p:cNvSpPr txBox="1"/>
          <p:nvPr>
            <p:ph idx="9" type="body"/>
          </p:nvPr>
        </p:nvSpPr>
        <p:spPr>
          <a:xfrm>
            <a:off x="4927791" y="5132546"/>
            <a:ext cx="6553236"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4" name="Google Shape;44;p16"/>
          <p:cNvSpPr txBox="1"/>
          <p:nvPr>
            <p:ph idx="13" type="body"/>
          </p:nvPr>
        </p:nvSpPr>
        <p:spPr>
          <a:xfrm>
            <a:off x="3447052" y="4804566"/>
            <a:ext cx="1096215" cy="955627"/>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grpSp>
        <p:nvGrpSpPr>
          <p:cNvPr id="45" name="Google Shape;45;p16"/>
          <p:cNvGrpSpPr/>
          <p:nvPr/>
        </p:nvGrpSpPr>
        <p:grpSpPr>
          <a:xfrm>
            <a:off x="4054156" y="721800"/>
            <a:ext cx="7578913" cy="5461425"/>
            <a:chOff x="-1" y="-2"/>
            <a:chExt cx="7578911" cy="5461423"/>
          </a:xfrm>
        </p:grpSpPr>
        <p:grpSp>
          <p:nvGrpSpPr>
            <p:cNvPr id="46" name="Google Shape;46;p16"/>
            <p:cNvGrpSpPr/>
            <p:nvPr/>
          </p:nvGrpSpPr>
          <p:grpSpPr>
            <a:xfrm>
              <a:off x="1" y="-2"/>
              <a:ext cx="7547918" cy="1674491"/>
              <a:chOff x="0" y="-1"/>
              <a:chExt cx="7547917" cy="1674489"/>
            </a:xfrm>
          </p:grpSpPr>
          <p:cxnSp>
            <p:nvCxnSpPr>
              <p:cNvPr id="47" name="Google Shape;47;p16"/>
              <p:cNvCxnSpPr/>
              <p:nvPr/>
            </p:nvCxnSpPr>
            <p:spPr>
              <a:xfrm>
                <a:off x="7547915" y="15065"/>
                <a:ext cx="2" cy="1659423"/>
              </a:xfrm>
              <a:prstGeom prst="straightConnector1">
                <a:avLst/>
              </a:prstGeom>
              <a:noFill/>
              <a:ln cap="flat" cmpd="sng" w="28575">
                <a:solidFill>
                  <a:srgbClr val="009AC1"/>
                </a:solidFill>
                <a:prstDash val="solid"/>
                <a:miter lim="800000"/>
                <a:headEnd len="sm" w="sm" type="none"/>
                <a:tailEnd len="sm" w="sm" type="none"/>
              </a:ln>
            </p:spPr>
          </p:cxnSp>
          <p:cxnSp>
            <p:nvCxnSpPr>
              <p:cNvPr id="48" name="Google Shape;48;p16"/>
              <p:cNvCxnSpPr/>
              <p:nvPr/>
            </p:nvCxnSpPr>
            <p:spPr>
              <a:xfrm>
                <a:off x="0" y="10668"/>
                <a:ext cx="7547915" cy="2"/>
              </a:xfrm>
              <a:prstGeom prst="straightConnector1">
                <a:avLst/>
              </a:prstGeom>
              <a:noFill/>
              <a:ln cap="flat" cmpd="sng" w="28575">
                <a:solidFill>
                  <a:srgbClr val="009AC1"/>
                </a:solidFill>
                <a:prstDash val="solid"/>
                <a:miter lim="800000"/>
                <a:headEnd len="sm" w="sm" type="none"/>
                <a:tailEnd len="sm" w="sm" type="none"/>
              </a:ln>
            </p:spPr>
          </p:cxnSp>
          <p:cxnSp>
            <p:nvCxnSpPr>
              <p:cNvPr id="49" name="Google Shape;49;p16"/>
              <p:cNvCxnSpPr/>
              <p:nvPr/>
            </p:nvCxnSpPr>
            <p:spPr>
              <a:xfrm flipH="1">
                <a:off x="1" y="-1"/>
                <a:ext cx="2" cy="396002"/>
              </a:xfrm>
              <a:prstGeom prst="straightConnector1">
                <a:avLst/>
              </a:prstGeom>
              <a:noFill/>
              <a:ln cap="flat" cmpd="sng" w="28575">
                <a:solidFill>
                  <a:srgbClr val="009AC1"/>
                </a:solidFill>
                <a:prstDash val="solid"/>
                <a:miter lim="800000"/>
                <a:headEnd len="sm" w="sm" type="none"/>
                <a:tailEnd len="sm" w="sm" type="none"/>
              </a:ln>
            </p:spPr>
          </p:cxnSp>
        </p:grpSp>
        <p:cxnSp>
          <p:nvCxnSpPr>
            <p:cNvPr id="50" name="Google Shape;50;p16"/>
            <p:cNvCxnSpPr/>
            <p:nvPr/>
          </p:nvCxnSpPr>
          <p:spPr>
            <a:xfrm flipH="1">
              <a:off x="0" y="1278486"/>
              <a:ext cx="2" cy="396002"/>
            </a:xfrm>
            <a:prstGeom prst="straightConnector1">
              <a:avLst/>
            </a:prstGeom>
            <a:noFill/>
            <a:ln cap="flat" cmpd="sng" w="28575">
              <a:solidFill>
                <a:srgbClr val="009AC1"/>
              </a:solidFill>
              <a:prstDash val="solid"/>
              <a:miter lim="800000"/>
              <a:headEnd len="sm" w="sm" type="none"/>
              <a:tailEnd len="sm" w="sm" type="none"/>
            </a:ln>
          </p:spPr>
        </p:cxnSp>
        <p:cxnSp>
          <p:nvCxnSpPr>
            <p:cNvPr id="51" name="Google Shape;51;p16"/>
            <p:cNvCxnSpPr/>
            <p:nvPr/>
          </p:nvCxnSpPr>
          <p:spPr>
            <a:xfrm>
              <a:off x="15499" y="1666441"/>
              <a:ext cx="7547914" cy="2"/>
            </a:xfrm>
            <a:prstGeom prst="straightConnector1">
              <a:avLst/>
            </a:prstGeom>
            <a:noFill/>
            <a:ln cap="flat" cmpd="sng" w="28575">
              <a:solidFill>
                <a:srgbClr val="009AC1"/>
              </a:solidFill>
              <a:prstDash val="solid"/>
              <a:miter lim="800000"/>
              <a:headEnd len="sm" w="sm" type="none"/>
              <a:tailEnd len="sm" w="sm" type="none"/>
            </a:ln>
          </p:spPr>
        </p:cxnSp>
        <p:grpSp>
          <p:nvGrpSpPr>
            <p:cNvPr id="52" name="Google Shape;52;p16"/>
            <p:cNvGrpSpPr/>
            <p:nvPr/>
          </p:nvGrpSpPr>
          <p:grpSpPr>
            <a:xfrm>
              <a:off x="0" y="1923132"/>
              <a:ext cx="7547918" cy="1674491"/>
              <a:chOff x="0" y="-1"/>
              <a:chExt cx="7547917" cy="1674489"/>
            </a:xfrm>
          </p:grpSpPr>
          <p:cxnSp>
            <p:nvCxnSpPr>
              <p:cNvPr id="53" name="Google Shape;53;p16"/>
              <p:cNvCxnSpPr/>
              <p:nvPr/>
            </p:nvCxnSpPr>
            <p:spPr>
              <a:xfrm>
                <a:off x="7547915" y="15065"/>
                <a:ext cx="2" cy="1659423"/>
              </a:xfrm>
              <a:prstGeom prst="straightConnector1">
                <a:avLst/>
              </a:prstGeom>
              <a:noFill/>
              <a:ln cap="flat" cmpd="sng" w="28575">
                <a:solidFill>
                  <a:srgbClr val="009AC1"/>
                </a:solidFill>
                <a:prstDash val="solid"/>
                <a:miter lim="800000"/>
                <a:headEnd len="sm" w="sm" type="none"/>
                <a:tailEnd len="sm" w="sm" type="none"/>
              </a:ln>
            </p:spPr>
          </p:cxnSp>
          <p:cxnSp>
            <p:nvCxnSpPr>
              <p:cNvPr id="54" name="Google Shape;54;p16"/>
              <p:cNvCxnSpPr/>
              <p:nvPr/>
            </p:nvCxnSpPr>
            <p:spPr>
              <a:xfrm>
                <a:off x="0" y="10668"/>
                <a:ext cx="7547915" cy="2"/>
              </a:xfrm>
              <a:prstGeom prst="straightConnector1">
                <a:avLst/>
              </a:prstGeom>
              <a:noFill/>
              <a:ln cap="flat" cmpd="sng" w="28575">
                <a:solidFill>
                  <a:srgbClr val="009AC1"/>
                </a:solidFill>
                <a:prstDash val="solid"/>
                <a:miter lim="800000"/>
                <a:headEnd len="sm" w="sm" type="none"/>
                <a:tailEnd len="sm" w="sm" type="none"/>
              </a:ln>
            </p:spPr>
          </p:cxnSp>
          <p:cxnSp>
            <p:nvCxnSpPr>
              <p:cNvPr id="55" name="Google Shape;55;p16"/>
              <p:cNvCxnSpPr/>
              <p:nvPr/>
            </p:nvCxnSpPr>
            <p:spPr>
              <a:xfrm flipH="1">
                <a:off x="1" y="-1"/>
                <a:ext cx="2" cy="396002"/>
              </a:xfrm>
              <a:prstGeom prst="straightConnector1">
                <a:avLst/>
              </a:prstGeom>
              <a:noFill/>
              <a:ln cap="flat" cmpd="sng" w="28575">
                <a:solidFill>
                  <a:srgbClr val="009AC1"/>
                </a:solidFill>
                <a:prstDash val="solid"/>
                <a:miter lim="800000"/>
                <a:headEnd len="sm" w="sm" type="none"/>
                <a:tailEnd len="sm" w="sm" type="none"/>
              </a:ln>
            </p:spPr>
          </p:cxnSp>
        </p:grpSp>
        <p:cxnSp>
          <p:nvCxnSpPr>
            <p:cNvPr id="56" name="Google Shape;56;p16"/>
            <p:cNvCxnSpPr/>
            <p:nvPr/>
          </p:nvCxnSpPr>
          <p:spPr>
            <a:xfrm flipH="1">
              <a:off x="-1" y="3201621"/>
              <a:ext cx="2" cy="396002"/>
            </a:xfrm>
            <a:prstGeom prst="straightConnector1">
              <a:avLst/>
            </a:prstGeom>
            <a:noFill/>
            <a:ln cap="flat" cmpd="sng" w="28575">
              <a:solidFill>
                <a:srgbClr val="009AC1"/>
              </a:solidFill>
              <a:prstDash val="solid"/>
              <a:miter lim="800000"/>
              <a:headEnd len="sm" w="sm" type="none"/>
              <a:tailEnd len="sm" w="sm" type="none"/>
            </a:ln>
          </p:spPr>
        </p:cxnSp>
        <p:cxnSp>
          <p:nvCxnSpPr>
            <p:cNvPr id="57" name="Google Shape;57;p16"/>
            <p:cNvCxnSpPr/>
            <p:nvPr/>
          </p:nvCxnSpPr>
          <p:spPr>
            <a:xfrm>
              <a:off x="15498" y="3589576"/>
              <a:ext cx="7547914" cy="2"/>
            </a:xfrm>
            <a:prstGeom prst="straightConnector1">
              <a:avLst/>
            </a:prstGeom>
            <a:noFill/>
            <a:ln cap="flat" cmpd="sng" w="28575">
              <a:solidFill>
                <a:srgbClr val="009AC1"/>
              </a:solidFill>
              <a:prstDash val="solid"/>
              <a:miter lim="800000"/>
              <a:headEnd len="sm" w="sm" type="none"/>
              <a:tailEnd len="sm" w="sm" type="none"/>
            </a:ln>
          </p:spPr>
        </p:cxnSp>
        <p:grpSp>
          <p:nvGrpSpPr>
            <p:cNvPr id="58" name="Google Shape;58;p16"/>
            <p:cNvGrpSpPr/>
            <p:nvPr/>
          </p:nvGrpSpPr>
          <p:grpSpPr>
            <a:xfrm>
              <a:off x="15498" y="3786930"/>
              <a:ext cx="7547918" cy="1674491"/>
              <a:chOff x="0" y="-1"/>
              <a:chExt cx="7547917" cy="1674489"/>
            </a:xfrm>
          </p:grpSpPr>
          <p:cxnSp>
            <p:nvCxnSpPr>
              <p:cNvPr id="59" name="Google Shape;59;p16"/>
              <p:cNvCxnSpPr/>
              <p:nvPr/>
            </p:nvCxnSpPr>
            <p:spPr>
              <a:xfrm>
                <a:off x="7547915" y="15065"/>
                <a:ext cx="2" cy="1659423"/>
              </a:xfrm>
              <a:prstGeom prst="straightConnector1">
                <a:avLst/>
              </a:prstGeom>
              <a:noFill/>
              <a:ln cap="flat" cmpd="sng" w="28575">
                <a:solidFill>
                  <a:srgbClr val="009AC1"/>
                </a:solidFill>
                <a:prstDash val="solid"/>
                <a:miter lim="800000"/>
                <a:headEnd len="sm" w="sm" type="none"/>
                <a:tailEnd len="sm" w="sm" type="none"/>
              </a:ln>
            </p:spPr>
          </p:cxnSp>
          <p:cxnSp>
            <p:nvCxnSpPr>
              <p:cNvPr id="60" name="Google Shape;60;p16"/>
              <p:cNvCxnSpPr/>
              <p:nvPr/>
            </p:nvCxnSpPr>
            <p:spPr>
              <a:xfrm>
                <a:off x="0" y="10668"/>
                <a:ext cx="7547915" cy="2"/>
              </a:xfrm>
              <a:prstGeom prst="straightConnector1">
                <a:avLst/>
              </a:prstGeom>
              <a:noFill/>
              <a:ln cap="flat" cmpd="sng" w="28575">
                <a:solidFill>
                  <a:srgbClr val="009AC1"/>
                </a:solidFill>
                <a:prstDash val="solid"/>
                <a:miter lim="800000"/>
                <a:headEnd len="sm" w="sm" type="none"/>
                <a:tailEnd len="sm" w="sm" type="none"/>
              </a:ln>
            </p:spPr>
          </p:cxnSp>
          <p:cxnSp>
            <p:nvCxnSpPr>
              <p:cNvPr id="61" name="Google Shape;61;p16"/>
              <p:cNvCxnSpPr/>
              <p:nvPr/>
            </p:nvCxnSpPr>
            <p:spPr>
              <a:xfrm flipH="1">
                <a:off x="1" y="-1"/>
                <a:ext cx="2" cy="396002"/>
              </a:xfrm>
              <a:prstGeom prst="straightConnector1">
                <a:avLst/>
              </a:prstGeom>
              <a:noFill/>
              <a:ln cap="flat" cmpd="sng" w="28575">
                <a:solidFill>
                  <a:srgbClr val="009AC1"/>
                </a:solidFill>
                <a:prstDash val="solid"/>
                <a:miter lim="800000"/>
                <a:headEnd len="sm" w="sm" type="none"/>
                <a:tailEnd len="sm" w="sm" type="none"/>
              </a:ln>
            </p:spPr>
          </p:cxnSp>
        </p:grpSp>
        <p:cxnSp>
          <p:nvCxnSpPr>
            <p:cNvPr id="62" name="Google Shape;62;p16"/>
            <p:cNvCxnSpPr/>
            <p:nvPr/>
          </p:nvCxnSpPr>
          <p:spPr>
            <a:xfrm flipH="1">
              <a:off x="15497" y="5065418"/>
              <a:ext cx="2" cy="396002"/>
            </a:xfrm>
            <a:prstGeom prst="straightConnector1">
              <a:avLst/>
            </a:prstGeom>
            <a:noFill/>
            <a:ln cap="flat" cmpd="sng" w="28575">
              <a:solidFill>
                <a:srgbClr val="009AC1"/>
              </a:solidFill>
              <a:prstDash val="solid"/>
              <a:miter lim="800000"/>
              <a:headEnd len="sm" w="sm" type="none"/>
              <a:tailEnd len="sm" w="sm" type="none"/>
            </a:ln>
          </p:spPr>
        </p:cxnSp>
        <p:cxnSp>
          <p:nvCxnSpPr>
            <p:cNvPr id="63" name="Google Shape;63;p16"/>
            <p:cNvCxnSpPr/>
            <p:nvPr/>
          </p:nvCxnSpPr>
          <p:spPr>
            <a:xfrm>
              <a:off x="30996" y="5453374"/>
              <a:ext cx="7547914" cy="2"/>
            </a:xfrm>
            <a:prstGeom prst="straightConnector1">
              <a:avLst/>
            </a:prstGeom>
            <a:noFill/>
            <a:ln cap="flat" cmpd="sng" w="28575">
              <a:solidFill>
                <a:srgbClr val="009AC1"/>
              </a:solidFill>
              <a:prstDash val="solid"/>
              <a:miter lim="800000"/>
              <a:headEnd len="sm" w="sm" type="none"/>
              <a:tailEnd len="sm" w="sm" type="none"/>
            </a:ln>
          </p:spPr>
        </p:cxnSp>
      </p:grpSp>
      <p:sp>
        <p:nvSpPr>
          <p:cNvPr id="64" name="Google Shape;64;p16"/>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showMasterSp="0">
  <p:cSld name="Photo Slide">
    <p:spTree>
      <p:nvGrpSpPr>
        <p:cNvPr id="65" name="Shape 65"/>
        <p:cNvGrpSpPr/>
        <p:nvPr/>
      </p:nvGrpSpPr>
      <p:grpSpPr>
        <a:xfrm>
          <a:off x="0" y="0"/>
          <a:ext cx="0" cy="0"/>
          <a:chOff x="0" y="0"/>
          <a:chExt cx="0" cy="0"/>
        </a:xfrm>
      </p:grpSpPr>
      <p:sp>
        <p:nvSpPr>
          <p:cNvPr id="66" name="Google Shape;66;p17"/>
          <p:cNvSpPr txBox="1"/>
          <p:nvPr/>
        </p:nvSpPr>
        <p:spPr>
          <a:xfrm rot="-5400000">
            <a:off x="10305486" y="4843409"/>
            <a:ext cx="3173498"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67" name="Google Shape;67;p17"/>
          <p:cNvCxnSpPr/>
          <p:nvPr/>
        </p:nvCxnSpPr>
        <p:spPr>
          <a:xfrm flipH="1">
            <a:off x="11791088" y="6609816"/>
            <a:ext cx="224151" cy="2"/>
          </a:xfrm>
          <a:prstGeom prst="straightConnector1">
            <a:avLst/>
          </a:prstGeom>
          <a:noFill/>
          <a:ln cap="flat" cmpd="sng" w="9525">
            <a:solidFill>
              <a:srgbClr val="009AC1"/>
            </a:solidFill>
            <a:prstDash val="solid"/>
            <a:miter lim="400000"/>
            <a:headEnd len="sm" w="sm" type="none"/>
            <a:tailEnd len="sm" w="sm" type="none"/>
          </a:ln>
        </p:spPr>
      </p:cxnSp>
      <p:sp>
        <p:nvSpPr>
          <p:cNvPr id="68" name="Google Shape;68;p17"/>
          <p:cNvSpPr/>
          <p:nvPr/>
        </p:nvSpPr>
        <p:spPr>
          <a:xfrm>
            <a:off x="-1" y="0"/>
            <a:ext cx="6417742"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69" name="Google Shape;69;p17"/>
          <p:cNvSpPr/>
          <p:nvPr>
            <p:ph idx="2" type="pic"/>
          </p:nvPr>
        </p:nvSpPr>
        <p:spPr>
          <a:xfrm>
            <a:off x="5888001" y="439729"/>
            <a:ext cx="5660533" cy="6045738"/>
          </a:xfrm>
          <a:prstGeom prst="rect">
            <a:avLst/>
          </a:prstGeom>
          <a:noFill/>
          <a:ln>
            <a:noFill/>
          </a:ln>
        </p:spPr>
      </p:sp>
      <p:pic>
        <p:nvPicPr>
          <p:cNvPr descr="Google Shape;72;p18" id="70" name="Google Shape;70;p17"/>
          <p:cNvPicPr preferRelativeResize="0"/>
          <p:nvPr/>
        </p:nvPicPr>
        <p:blipFill rotWithShape="1">
          <a:blip r:embed="rId2">
            <a:alphaModFix amt="29000"/>
          </a:blip>
          <a:srcRect b="17435" l="75767" r="0" t="0"/>
          <a:stretch/>
        </p:blipFill>
        <p:spPr>
          <a:xfrm>
            <a:off x="-1" y="2642214"/>
            <a:ext cx="2312353" cy="4215787"/>
          </a:xfrm>
          <a:prstGeom prst="rect">
            <a:avLst/>
          </a:prstGeom>
          <a:noFill/>
          <a:ln>
            <a:noFill/>
          </a:ln>
        </p:spPr>
      </p:pic>
      <p:sp>
        <p:nvSpPr>
          <p:cNvPr id="71" name="Google Shape;71;p17"/>
          <p:cNvSpPr txBox="1"/>
          <p:nvPr>
            <p:ph idx="1" type="body"/>
          </p:nvPr>
        </p:nvSpPr>
        <p:spPr>
          <a:xfrm>
            <a:off x="898356" y="2107769"/>
            <a:ext cx="4639195" cy="437769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7"/>
          <p:cNvSpPr txBox="1"/>
          <p:nvPr>
            <p:ph idx="3" type="body"/>
          </p:nvPr>
        </p:nvSpPr>
        <p:spPr>
          <a:xfrm>
            <a:off x="898356" y="890241"/>
            <a:ext cx="4757379" cy="99265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7"/>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showMasterSp="0">
  <p:cSld name="Laptop Slide">
    <p:spTree>
      <p:nvGrpSpPr>
        <p:cNvPr id="74" name="Shape 74"/>
        <p:cNvGrpSpPr/>
        <p:nvPr/>
      </p:nvGrpSpPr>
      <p:grpSpPr>
        <a:xfrm>
          <a:off x="0" y="0"/>
          <a:ext cx="0" cy="0"/>
          <a:chOff x="0" y="0"/>
          <a:chExt cx="0" cy="0"/>
        </a:xfrm>
      </p:grpSpPr>
      <p:sp>
        <p:nvSpPr>
          <p:cNvPr id="75" name="Google Shape;75;p18"/>
          <p:cNvSpPr txBox="1"/>
          <p:nvPr/>
        </p:nvSpPr>
        <p:spPr>
          <a:xfrm rot="-5400000">
            <a:off x="10305486" y="4843409"/>
            <a:ext cx="3173498"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76" name="Google Shape;76;p18"/>
          <p:cNvCxnSpPr/>
          <p:nvPr/>
        </p:nvCxnSpPr>
        <p:spPr>
          <a:xfrm flipH="1">
            <a:off x="11791088" y="6609816"/>
            <a:ext cx="224151" cy="2"/>
          </a:xfrm>
          <a:prstGeom prst="straightConnector1">
            <a:avLst/>
          </a:prstGeom>
          <a:noFill/>
          <a:ln cap="flat" cmpd="sng" w="9525">
            <a:solidFill>
              <a:srgbClr val="009AC1"/>
            </a:solidFill>
            <a:prstDash val="solid"/>
            <a:miter lim="400000"/>
            <a:headEnd len="sm" w="sm" type="none"/>
            <a:tailEnd len="sm" w="sm" type="none"/>
          </a:ln>
        </p:spPr>
      </p:cxnSp>
      <p:sp>
        <p:nvSpPr>
          <p:cNvPr id="77" name="Google Shape;77;p18"/>
          <p:cNvSpPr/>
          <p:nvPr/>
        </p:nvSpPr>
        <p:spPr>
          <a:xfrm>
            <a:off x="3058634" y="1"/>
            <a:ext cx="8439109"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78" name="Google Shape;78;p18"/>
          <p:cNvSpPr txBox="1"/>
          <p:nvPr>
            <p:ph idx="1" type="body"/>
          </p:nvPr>
        </p:nvSpPr>
        <p:spPr>
          <a:xfrm>
            <a:off x="5943600" y="2076098"/>
            <a:ext cx="4867012" cy="391318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9" name="Google Shape;79;p18"/>
          <p:cNvSpPr txBox="1"/>
          <p:nvPr>
            <p:ph idx="2" type="body"/>
          </p:nvPr>
        </p:nvSpPr>
        <p:spPr>
          <a:xfrm>
            <a:off x="5943601" y="647037"/>
            <a:ext cx="4991000" cy="99265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82;p19" id="80" name="Google Shape;80;p18"/>
          <p:cNvPicPr preferRelativeResize="0"/>
          <p:nvPr/>
        </p:nvPicPr>
        <p:blipFill rotWithShape="1">
          <a:blip r:embed="rId2">
            <a:alphaModFix amt="29000"/>
          </a:blip>
          <a:srcRect b="20546" l="65356" r="0" t="0"/>
          <a:stretch/>
        </p:blipFill>
        <p:spPr>
          <a:xfrm>
            <a:off x="2993626" y="2801223"/>
            <a:ext cx="3305795" cy="4056778"/>
          </a:xfrm>
          <a:prstGeom prst="rect">
            <a:avLst/>
          </a:prstGeom>
          <a:noFill/>
          <a:ln>
            <a:noFill/>
          </a:ln>
        </p:spPr>
      </p:pic>
      <p:pic>
        <p:nvPicPr>
          <p:cNvPr descr="Google Shape;83;p19" id="81" name="Google Shape;81;p18"/>
          <p:cNvPicPr preferRelativeResize="0"/>
          <p:nvPr/>
        </p:nvPicPr>
        <p:blipFill rotWithShape="1">
          <a:blip r:embed="rId3">
            <a:alphaModFix/>
          </a:blip>
          <a:srcRect b="11083" l="0" r="29196" t="15976"/>
          <a:stretch/>
        </p:blipFill>
        <p:spPr>
          <a:xfrm flipH="1">
            <a:off x="-2" y="1333921"/>
            <a:ext cx="6704768" cy="5375660"/>
          </a:xfrm>
          <a:prstGeom prst="rect">
            <a:avLst/>
          </a:prstGeom>
          <a:noFill/>
          <a:ln>
            <a:noFill/>
          </a:ln>
        </p:spPr>
      </p:pic>
      <p:sp>
        <p:nvSpPr>
          <p:cNvPr id="82" name="Google Shape;82;p18"/>
          <p:cNvSpPr/>
          <p:nvPr>
            <p:ph idx="3" type="pic"/>
          </p:nvPr>
        </p:nvSpPr>
        <p:spPr>
          <a:xfrm>
            <a:off x="0" y="1561017"/>
            <a:ext cx="5130800" cy="3913190"/>
          </a:xfrm>
          <a:prstGeom prst="rect">
            <a:avLst/>
          </a:prstGeom>
          <a:noFill/>
          <a:ln>
            <a:noFill/>
          </a:ln>
        </p:spPr>
      </p:sp>
      <p:sp>
        <p:nvSpPr>
          <p:cNvPr id="83" name="Google Shape;83;p18"/>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showMasterSp="0">
  <p:cSld name="Bulletpoints">
    <p:spTree>
      <p:nvGrpSpPr>
        <p:cNvPr id="84" name="Shape 84"/>
        <p:cNvGrpSpPr/>
        <p:nvPr/>
      </p:nvGrpSpPr>
      <p:grpSpPr>
        <a:xfrm>
          <a:off x="0" y="0"/>
          <a:ext cx="0" cy="0"/>
          <a:chOff x="0" y="0"/>
          <a:chExt cx="0" cy="0"/>
        </a:xfrm>
      </p:grpSpPr>
      <p:sp>
        <p:nvSpPr>
          <p:cNvPr id="85" name="Google Shape;85;p19"/>
          <p:cNvSpPr txBox="1"/>
          <p:nvPr/>
        </p:nvSpPr>
        <p:spPr>
          <a:xfrm rot="-5400000">
            <a:off x="10305486" y="4843409"/>
            <a:ext cx="3173498"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86" name="Google Shape;86;p19"/>
          <p:cNvCxnSpPr/>
          <p:nvPr/>
        </p:nvCxnSpPr>
        <p:spPr>
          <a:xfrm flipH="1">
            <a:off x="11791088" y="6609816"/>
            <a:ext cx="224151" cy="2"/>
          </a:xfrm>
          <a:prstGeom prst="straightConnector1">
            <a:avLst/>
          </a:prstGeom>
          <a:noFill/>
          <a:ln cap="flat" cmpd="sng" w="9525">
            <a:solidFill>
              <a:srgbClr val="009AC1"/>
            </a:solidFill>
            <a:prstDash val="solid"/>
            <a:miter lim="400000"/>
            <a:headEnd len="sm" w="sm" type="none"/>
            <a:tailEnd len="sm" w="sm" type="none"/>
          </a:ln>
        </p:spPr>
      </p:cxnSp>
      <p:sp>
        <p:nvSpPr>
          <p:cNvPr id="87" name="Google Shape;87;p19"/>
          <p:cNvSpPr/>
          <p:nvPr/>
        </p:nvSpPr>
        <p:spPr>
          <a:xfrm>
            <a:off x="3557439" y="5448534"/>
            <a:ext cx="7208078" cy="713816"/>
          </a:xfrm>
          <a:prstGeom prst="rect">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8" name="Google Shape;88;p19"/>
          <p:cNvSpPr/>
          <p:nvPr/>
        </p:nvSpPr>
        <p:spPr>
          <a:xfrm>
            <a:off x="3543994" y="4392459"/>
            <a:ext cx="7208079" cy="713816"/>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9" name="Google Shape;89;p19"/>
          <p:cNvSpPr/>
          <p:nvPr/>
        </p:nvSpPr>
        <p:spPr>
          <a:xfrm>
            <a:off x="0" y="6342926"/>
            <a:ext cx="11586117" cy="515075"/>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0" name="Google Shape;90;p19"/>
          <p:cNvSpPr/>
          <p:nvPr/>
        </p:nvSpPr>
        <p:spPr>
          <a:xfrm>
            <a:off x="3557439" y="1339741"/>
            <a:ext cx="7208078" cy="713814"/>
          </a:xfrm>
          <a:prstGeom prst="rect">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1" name="Google Shape;91;p19"/>
          <p:cNvSpPr txBox="1"/>
          <p:nvPr>
            <p:ph idx="1" type="body"/>
          </p:nvPr>
        </p:nvSpPr>
        <p:spPr>
          <a:xfrm>
            <a:off x="447065" y="309492"/>
            <a:ext cx="11222616" cy="71381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74659A"/>
              </a:buClr>
              <a:buSzPts val="3600"/>
              <a:buFont typeface="Calibri"/>
              <a:buNone/>
              <a:defRPr b="1" sz="3600">
                <a:solidFill>
                  <a:srgbClr val="74659A"/>
                </a:solidFill>
                <a:latin typeface="Calibri"/>
                <a:ea typeface="Calibri"/>
                <a:cs typeface="Calibri"/>
                <a:sym typeface="Calibri"/>
              </a:defRPr>
            </a:lvl1pPr>
            <a:lvl2pPr indent="-457200" lvl="1" marL="9144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2pPr>
            <a:lvl3pPr indent="-457200" lvl="2" marL="13716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3pPr>
            <a:lvl4pPr indent="-457200" lvl="3" marL="18288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4pPr>
            <a:lvl5pPr indent="-457200" lvl="4" marL="22860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92" name="Google Shape;92;p19"/>
          <p:cNvSpPr txBox="1"/>
          <p:nvPr>
            <p:ph idx="2" type="body"/>
          </p:nvPr>
        </p:nvSpPr>
        <p:spPr>
          <a:xfrm>
            <a:off x="3557441" y="1530044"/>
            <a:ext cx="6457659" cy="71381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95;p20" id="93" name="Google Shape;93;p19"/>
          <p:cNvPicPr preferRelativeResize="0"/>
          <p:nvPr/>
        </p:nvPicPr>
        <p:blipFill rotWithShape="1">
          <a:blip r:embed="rId2">
            <a:alphaModFix/>
          </a:blip>
          <a:srcRect b="0" l="0" r="0" t="0"/>
          <a:stretch/>
        </p:blipFill>
        <p:spPr>
          <a:xfrm rot="-3300097">
            <a:off x="1074325" y="937959"/>
            <a:ext cx="826673" cy="889519"/>
          </a:xfrm>
          <a:prstGeom prst="rect">
            <a:avLst/>
          </a:prstGeom>
          <a:noFill/>
          <a:ln>
            <a:noFill/>
          </a:ln>
        </p:spPr>
      </p:pic>
      <p:sp>
        <p:nvSpPr>
          <p:cNvPr id="94" name="Google Shape;94;p19"/>
          <p:cNvSpPr/>
          <p:nvPr/>
        </p:nvSpPr>
        <p:spPr>
          <a:xfrm>
            <a:off x="1426482" y="1233410"/>
            <a:ext cx="1036071" cy="878765"/>
          </a:xfrm>
          <a:prstGeom prst="ellipse">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5" name="Google Shape;95;p19"/>
          <p:cNvSpPr txBox="1"/>
          <p:nvPr>
            <p:ph idx="3" type="body"/>
          </p:nvPr>
        </p:nvSpPr>
        <p:spPr>
          <a:xfrm>
            <a:off x="1573305" y="1424480"/>
            <a:ext cx="738349" cy="57881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96" name="Google Shape;96;p19"/>
          <p:cNvSpPr/>
          <p:nvPr/>
        </p:nvSpPr>
        <p:spPr>
          <a:xfrm>
            <a:off x="3557439" y="2384513"/>
            <a:ext cx="7208079" cy="713816"/>
          </a:xfrm>
          <a:prstGeom prst="rect">
            <a:avLst/>
          </a:prstGeom>
          <a:solidFill>
            <a:srgbClr val="0675A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7" name="Google Shape;97;p19"/>
          <p:cNvSpPr txBox="1"/>
          <p:nvPr>
            <p:ph idx="4" type="body"/>
          </p:nvPr>
        </p:nvSpPr>
        <p:spPr>
          <a:xfrm>
            <a:off x="3520254" y="2423523"/>
            <a:ext cx="6457661" cy="71381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00;p20" id="98" name="Google Shape;98;p19"/>
          <p:cNvPicPr preferRelativeResize="0"/>
          <p:nvPr/>
        </p:nvPicPr>
        <p:blipFill rotWithShape="1">
          <a:blip r:embed="rId2">
            <a:alphaModFix/>
          </a:blip>
          <a:srcRect b="0" l="0" r="0" t="0"/>
          <a:stretch/>
        </p:blipFill>
        <p:spPr>
          <a:xfrm rot="-3300097">
            <a:off x="1058304" y="1912041"/>
            <a:ext cx="826671" cy="889519"/>
          </a:xfrm>
          <a:prstGeom prst="rect">
            <a:avLst/>
          </a:prstGeom>
          <a:noFill/>
          <a:ln>
            <a:noFill/>
          </a:ln>
        </p:spPr>
      </p:pic>
      <p:sp>
        <p:nvSpPr>
          <p:cNvPr id="99" name="Google Shape;99;p19"/>
          <p:cNvSpPr/>
          <p:nvPr/>
        </p:nvSpPr>
        <p:spPr>
          <a:xfrm>
            <a:off x="1380539" y="2266698"/>
            <a:ext cx="1036071" cy="878765"/>
          </a:xfrm>
          <a:prstGeom prst="ellipse">
            <a:avLst/>
          </a:prstGeom>
          <a:solidFill>
            <a:srgbClr val="0675A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0" name="Google Shape;100;p19"/>
          <p:cNvSpPr txBox="1"/>
          <p:nvPr>
            <p:ph idx="5" type="body"/>
          </p:nvPr>
        </p:nvSpPr>
        <p:spPr>
          <a:xfrm>
            <a:off x="1557283" y="2398563"/>
            <a:ext cx="738349" cy="57881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1" name="Google Shape;101;p19"/>
          <p:cNvSpPr/>
          <p:nvPr/>
        </p:nvSpPr>
        <p:spPr>
          <a:xfrm>
            <a:off x="3543994" y="3383476"/>
            <a:ext cx="7208079" cy="713816"/>
          </a:xfrm>
          <a:prstGeom prst="rect">
            <a:avLst/>
          </a:prstGeom>
          <a:solidFill>
            <a:srgbClr val="24BAA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2" name="Google Shape;102;p19"/>
          <p:cNvSpPr txBox="1"/>
          <p:nvPr>
            <p:ph idx="6" type="body"/>
          </p:nvPr>
        </p:nvSpPr>
        <p:spPr>
          <a:xfrm>
            <a:off x="3543994" y="3421960"/>
            <a:ext cx="6457661" cy="71381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05;p20" id="103" name="Google Shape;103;p19"/>
          <p:cNvPicPr preferRelativeResize="0"/>
          <p:nvPr/>
        </p:nvPicPr>
        <p:blipFill rotWithShape="1">
          <a:blip r:embed="rId2">
            <a:alphaModFix/>
          </a:blip>
          <a:srcRect b="0" l="0" r="0" t="0"/>
          <a:stretch/>
        </p:blipFill>
        <p:spPr>
          <a:xfrm rot="-3300097">
            <a:off x="1079034" y="2964457"/>
            <a:ext cx="826671" cy="889519"/>
          </a:xfrm>
          <a:prstGeom prst="rect">
            <a:avLst/>
          </a:prstGeom>
          <a:noFill/>
          <a:ln>
            <a:noFill/>
          </a:ln>
        </p:spPr>
      </p:pic>
      <p:sp>
        <p:nvSpPr>
          <p:cNvPr id="104" name="Google Shape;104;p19"/>
          <p:cNvSpPr/>
          <p:nvPr/>
        </p:nvSpPr>
        <p:spPr>
          <a:xfrm>
            <a:off x="1401269" y="3319114"/>
            <a:ext cx="1036071" cy="878765"/>
          </a:xfrm>
          <a:prstGeom prst="ellipse">
            <a:avLst/>
          </a:prstGeom>
          <a:solidFill>
            <a:srgbClr val="24BAA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5" name="Google Shape;105;p19"/>
          <p:cNvSpPr txBox="1"/>
          <p:nvPr>
            <p:ph idx="7" type="body"/>
          </p:nvPr>
        </p:nvSpPr>
        <p:spPr>
          <a:xfrm>
            <a:off x="1578014" y="3450978"/>
            <a:ext cx="738349" cy="57881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08;p20" id="106" name="Google Shape;106;p19"/>
          <p:cNvPicPr preferRelativeResize="0"/>
          <p:nvPr/>
        </p:nvPicPr>
        <p:blipFill rotWithShape="1">
          <a:blip r:embed="rId2">
            <a:alphaModFix/>
          </a:blip>
          <a:srcRect b="0" l="0" r="0" t="0"/>
          <a:stretch/>
        </p:blipFill>
        <p:spPr>
          <a:xfrm rot="-3300097">
            <a:off x="1079034" y="3983368"/>
            <a:ext cx="826671" cy="889519"/>
          </a:xfrm>
          <a:prstGeom prst="rect">
            <a:avLst/>
          </a:prstGeom>
          <a:noFill/>
          <a:ln>
            <a:noFill/>
          </a:ln>
        </p:spPr>
      </p:pic>
      <p:sp>
        <p:nvSpPr>
          <p:cNvPr id="107" name="Google Shape;107;p19"/>
          <p:cNvSpPr/>
          <p:nvPr/>
        </p:nvSpPr>
        <p:spPr>
          <a:xfrm>
            <a:off x="1401269" y="4338025"/>
            <a:ext cx="1036071" cy="878765"/>
          </a:xfrm>
          <a:prstGeom prst="ellipse">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8" name="Google Shape;108;p19"/>
          <p:cNvSpPr txBox="1"/>
          <p:nvPr>
            <p:ph idx="8" type="body"/>
          </p:nvPr>
        </p:nvSpPr>
        <p:spPr>
          <a:xfrm>
            <a:off x="3596099" y="5503614"/>
            <a:ext cx="6457661" cy="71381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11;p20" id="109" name="Google Shape;109;p19"/>
          <p:cNvPicPr preferRelativeResize="0"/>
          <p:nvPr/>
        </p:nvPicPr>
        <p:blipFill rotWithShape="1">
          <a:blip r:embed="rId2">
            <a:alphaModFix/>
          </a:blip>
          <a:srcRect b="0" l="0" r="0" t="0"/>
          <a:stretch/>
        </p:blipFill>
        <p:spPr>
          <a:xfrm rot="-3300097">
            <a:off x="1117690" y="5039443"/>
            <a:ext cx="826674" cy="889519"/>
          </a:xfrm>
          <a:prstGeom prst="rect">
            <a:avLst/>
          </a:prstGeom>
          <a:noFill/>
          <a:ln>
            <a:noFill/>
          </a:ln>
        </p:spPr>
      </p:pic>
      <p:sp>
        <p:nvSpPr>
          <p:cNvPr id="110" name="Google Shape;110;p19"/>
          <p:cNvSpPr/>
          <p:nvPr/>
        </p:nvSpPr>
        <p:spPr>
          <a:xfrm>
            <a:off x="1439928" y="5394099"/>
            <a:ext cx="1036070" cy="878765"/>
          </a:xfrm>
          <a:prstGeom prst="ellipse">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11" name="Google Shape;111;p19"/>
          <p:cNvSpPr txBox="1"/>
          <p:nvPr>
            <p:ph idx="9" type="body"/>
          </p:nvPr>
        </p:nvSpPr>
        <p:spPr>
          <a:xfrm>
            <a:off x="1616673" y="5525966"/>
            <a:ext cx="738348" cy="57881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2" name="Google Shape;112;p19"/>
          <p:cNvSpPr txBox="1"/>
          <p:nvPr>
            <p:ph idx="13" type="body"/>
          </p:nvPr>
        </p:nvSpPr>
        <p:spPr>
          <a:xfrm>
            <a:off x="1578014" y="4469889"/>
            <a:ext cx="738349" cy="57881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3" name="Google Shape;113;p19"/>
          <p:cNvSpPr txBox="1"/>
          <p:nvPr>
            <p:ph idx="14" type="body"/>
          </p:nvPr>
        </p:nvSpPr>
        <p:spPr>
          <a:xfrm>
            <a:off x="3557441" y="4447537"/>
            <a:ext cx="6457659" cy="71381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4" name="Google Shape;114;p19"/>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showMasterSp="0">
  <p:cSld name="Text Slide 1">
    <p:spTree>
      <p:nvGrpSpPr>
        <p:cNvPr id="115" name="Shape 115"/>
        <p:cNvGrpSpPr/>
        <p:nvPr/>
      </p:nvGrpSpPr>
      <p:grpSpPr>
        <a:xfrm>
          <a:off x="0" y="0"/>
          <a:ext cx="0" cy="0"/>
          <a:chOff x="0" y="0"/>
          <a:chExt cx="0" cy="0"/>
        </a:xfrm>
      </p:grpSpPr>
      <p:sp>
        <p:nvSpPr>
          <p:cNvPr id="116" name="Google Shape;116;p20"/>
          <p:cNvSpPr txBox="1"/>
          <p:nvPr/>
        </p:nvSpPr>
        <p:spPr>
          <a:xfrm rot="-5400000">
            <a:off x="10305486" y="4843409"/>
            <a:ext cx="3173498"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117" name="Google Shape;117;p20"/>
          <p:cNvCxnSpPr/>
          <p:nvPr/>
        </p:nvCxnSpPr>
        <p:spPr>
          <a:xfrm flipH="1">
            <a:off x="11791088" y="6609816"/>
            <a:ext cx="224151" cy="2"/>
          </a:xfrm>
          <a:prstGeom prst="straightConnector1">
            <a:avLst/>
          </a:prstGeom>
          <a:noFill/>
          <a:ln cap="flat" cmpd="sng" w="9525">
            <a:solidFill>
              <a:srgbClr val="009AC1"/>
            </a:solidFill>
            <a:prstDash val="solid"/>
            <a:miter lim="400000"/>
            <a:headEnd len="sm" w="sm" type="none"/>
            <a:tailEnd len="sm" w="sm" type="none"/>
          </a:ln>
        </p:spPr>
      </p:cxnSp>
      <p:sp>
        <p:nvSpPr>
          <p:cNvPr id="118" name="Google Shape;118;p20"/>
          <p:cNvSpPr/>
          <p:nvPr/>
        </p:nvSpPr>
        <p:spPr>
          <a:xfrm>
            <a:off x="0" y="0"/>
            <a:ext cx="12192000" cy="6858000"/>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19" name="Google Shape;119;p20"/>
          <p:cNvSpPr/>
          <p:nvPr/>
        </p:nvSpPr>
        <p:spPr>
          <a:xfrm>
            <a:off x="12192000" y="-287867"/>
            <a:ext cx="1185333" cy="7145867"/>
          </a:xfrm>
          <a:prstGeom prst="rect">
            <a:avLst/>
          </a:prstGeom>
          <a:solidFill>
            <a:srgbClr val="ECECE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122;p21" id="120" name="Google Shape;120;p20"/>
          <p:cNvPicPr preferRelativeResize="0"/>
          <p:nvPr/>
        </p:nvPicPr>
        <p:blipFill rotWithShape="1">
          <a:blip r:embed="rId2">
            <a:alphaModFix amt="29000"/>
          </a:blip>
          <a:srcRect b="17435" l="75767" r="0" t="0"/>
          <a:stretch/>
        </p:blipFill>
        <p:spPr>
          <a:xfrm>
            <a:off x="-1" y="2642214"/>
            <a:ext cx="2312353" cy="4215787"/>
          </a:xfrm>
          <a:prstGeom prst="rect">
            <a:avLst/>
          </a:prstGeom>
          <a:noFill/>
          <a:ln>
            <a:noFill/>
          </a:ln>
        </p:spPr>
      </p:pic>
      <p:sp>
        <p:nvSpPr>
          <p:cNvPr id="121" name="Google Shape;121;p20"/>
          <p:cNvSpPr/>
          <p:nvPr/>
        </p:nvSpPr>
        <p:spPr>
          <a:xfrm>
            <a:off x="370687" y="323518"/>
            <a:ext cx="11450626" cy="6210965"/>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22" name="Google Shape;122;p20"/>
          <p:cNvSpPr txBox="1"/>
          <p:nvPr>
            <p:ph idx="1" type="body"/>
          </p:nvPr>
        </p:nvSpPr>
        <p:spPr>
          <a:xfrm>
            <a:off x="798378" y="2045704"/>
            <a:ext cx="10595239" cy="3849919"/>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3" name="Google Shape;123;p20"/>
          <p:cNvSpPr txBox="1"/>
          <p:nvPr>
            <p:ph idx="2" type="body"/>
          </p:nvPr>
        </p:nvSpPr>
        <p:spPr>
          <a:xfrm>
            <a:off x="798381" y="761602"/>
            <a:ext cx="10595238" cy="80365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4" name="Google Shape;124;p20"/>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showMasterSp="0">
  <p:cSld name="2_Photo Slide">
    <p:spTree>
      <p:nvGrpSpPr>
        <p:cNvPr id="125" name="Shape 125"/>
        <p:cNvGrpSpPr/>
        <p:nvPr/>
      </p:nvGrpSpPr>
      <p:grpSpPr>
        <a:xfrm>
          <a:off x="0" y="0"/>
          <a:ext cx="0" cy="0"/>
          <a:chOff x="0" y="0"/>
          <a:chExt cx="0" cy="0"/>
        </a:xfrm>
      </p:grpSpPr>
      <p:sp>
        <p:nvSpPr>
          <p:cNvPr id="126" name="Google Shape;126;p21"/>
          <p:cNvSpPr txBox="1"/>
          <p:nvPr/>
        </p:nvSpPr>
        <p:spPr>
          <a:xfrm rot="-5400000">
            <a:off x="10305486" y="4843409"/>
            <a:ext cx="3173498"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127" name="Google Shape;127;p21"/>
          <p:cNvCxnSpPr/>
          <p:nvPr/>
        </p:nvCxnSpPr>
        <p:spPr>
          <a:xfrm flipH="1">
            <a:off x="11791088" y="6609816"/>
            <a:ext cx="224151" cy="2"/>
          </a:xfrm>
          <a:prstGeom prst="straightConnector1">
            <a:avLst/>
          </a:prstGeom>
          <a:noFill/>
          <a:ln cap="flat" cmpd="sng" w="9525">
            <a:solidFill>
              <a:srgbClr val="009AC1"/>
            </a:solidFill>
            <a:prstDash val="solid"/>
            <a:miter lim="400000"/>
            <a:headEnd len="sm" w="sm" type="none"/>
            <a:tailEnd len="sm" w="sm" type="none"/>
          </a:ln>
        </p:spPr>
      </p:cxnSp>
      <p:sp>
        <p:nvSpPr>
          <p:cNvPr id="128" name="Google Shape;128;p21"/>
          <p:cNvSpPr/>
          <p:nvPr/>
        </p:nvSpPr>
        <p:spPr>
          <a:xfrm>
            <a:off x="5761459" y="0"/>
            <a:ext cx="6417743"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29" name="Google Shape;129;p21"/>
          <p:cNvSpPr/>
          <p:nvPr>
            <p:ph idx="2" type="pic"/>
          </p:nvPr>
        </p:nvSpPr>
        <p:spPr>
          <a:xfrm>
            <a:off x="435469" y="406130"/>
            <a:ext cx="5660531" cy="6045739"/>
          </a:xfrm>
          <a:prstGeom prst="rect">
            <a:avLst/>
          </a:prstGeom>
          <a:noFill/>
          <a:ln>
            <a:noFill/>
          </a:ln>
        </p:spPr>
      </p:sp>
      <p:pic>
        <p:nvPicPr>
          <p:cNvPr descr="Google Shape;132;p22" id="130" name="Google Shape;130;p21"/>
          <p:cNvPicPr preferRelativeResize="0"/>
          <p:nvPr/>
        </p:nvPicPr>
        <p:blipFill rotWithShape="1">
          <a:blip r:embed="rId2">
            <a:alphaModFix amt="29000"/>
          </a:blip>
          <a:srcRect b="17435" l="75767" r="0" t="0"/>
          <a:stretch/>
        </p:blipFill>
        <p:spPr>
          <a:xfrm>
            <a:off x="9998008" y="2562701"/>
            <a:ext cx="2312353" cy="4215786"/>
          </a:xfrm>
          <a:prstGeom prst="rect">
            <a:avLst/>
          </a:prstGeom>
          <a:noFill/>
          <a:ln>
            <a:noFill/>
          </a:ln>
        </p:spPr>
      </p:pic>
      <p:sp>
        <p:nvSpPr>
          <p:cNvPr id="131" name="Google Shape;131;p21"/>
          <p:cNvSpPr txBox="1"/>
          <p:nvPr>
            <p:ph idx="1" type="body"/>
          </p:nvPr>
        </p:nvSpPr>
        <p:spPr>
          <a:xfrm>
            <a:off x="6818000" y="2050158"/>
            <a:ext cx="4639194" cy="437769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2" name="Google Shape;132;p21"/>
          <p:cNvSpPr txBox="1"/>
          <p:nvPr>
            <p:ph idx="3" type="body"/>
          </p:nvPr>
        </p:nvSpPr>
        <p:spPr>
          <a:xfrm>
            <a:off x="6758909" y="319222"/>
            <a:ext cx="4757377" cy="99265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3" name="Google Shape;133;p21"/>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34" name="Shape 134"/>
        <p:cNvGrpSpPr/>
        <p:nvPr/>
      </p:nvGrpSpPr>
      <p:grpSpPr>
        <a:xfrm>
          <a:off x="0" y="0"/>
          <a:ext cx="0" cy="0"/>
          <a:chOff x="0" y="0"/>
          <a:chExt cx="0" cy="0"/>
        </a:xfrm>
      </p:grpSpPr>
      <p:sp>
        <p:nvSpPr>
          <p:cNvPr id="135" name="Google Shape;135;p22"/>
          <p:cNvSpPr/>
          <p:nvPr/>
        </p:nvSpPr>
        <p:spPr>
          <a:xfrm>
            <a:off x="-32401" y="2956986"/>
            <a:ext cx="12193513" cy="2809046"/>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138;p23" id="136" name="Google Shape;136;p22"/>
          <p:cNvPicPr preferRelativeResize="0"/>
          <p:nvPr/>
        </p:nvPicPr>
        <p:blipFill rotWithShape="1">
          <a:blip r:embed="rId2">
            <a:alphaModFix amt="29000"/>
          </a:blip>
          <a:srcRect b="18716" l="58846" r="6418" t="29191"/>
          <a:stretch/>
        </p:blipFill>
        <p:spPr>
          <a:xfrm>
            <a:off x="8444679" y="2956986"/>
            <a:ext cx="3747323" cy="3007232"/>
          </a:xfrm>
          <a:prstGeom prst="rect">
            <a:avLst/>
          </a:prstGeom>
          <a:noFill/>
          <a:ln>
            <a:noFill/>
          </a:ln>
        </p:spPr>
      </p:pic>
      <p:sp>
        <p:nvSpPr>
          <p:cNvPr id="137" name="Google Shape;137;p22"/>
          <p:cNvSpPr txBox="1"/>
          <p:nvPr>
            <p:ph idx="1" type="body"/>
          </p:nvPr>
        </p:nvSpPr>
        <p:spPr>
          <a:xfrm>
            <a:off x="605556" y="4238576"/>
            <a:ext cx="3195486" cy="731142"/>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800"/>
              <a:buFont typeface="Calibri"/>
              <a:buNone/>
              <a:defRPr sz="2800">
                <a:solidFill>
                  <a:srgbClr val="FFFFFF"/>
                </a:solidFill>
                <a:latin typeface="Calibri"/>
                <a:ea typeface="Calibri"/>
                <a:cs typeface="Calibri"/>
                <a:sym typeface="Calibri"/>
              </a:defRPr>
            </a:lvl1pPr>
            <a:lvl2pPr indent="-406400" lvl="1" marL="914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2pPr>
            <a:lvl3pPr indent="-406400" lvl="2" marL="13716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3pPr>
            <a:lvl4pPr indent="-406400" lvl="3" marL="18288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4pPr>
            <a:lvl5pPr indent="-406400" lvl="4" marL="22860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8" name="Google Shape;138;p22"/>
          <p:cNvSpPr txBox="1"/>
          <p:nvPr>
            <p:ph idx="2" type="body"/>
          </p:nvPr>
        </p:nvSpPr>
        <p:spPr>
          <a:xfrm>
            <a:off x="605556" y="3428998"/>
            <a:ext cx="3195486" cy="83726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9" name="Google Shape;139;p22"/>
          <p:cNvSpPr/>
          <p:nvPr/>
        </p:nvSpPr>
        <p:spPr>
          <a:xfrm>
            <a:off x="6934623" y="5423818"/>
            <a:ext cx="5257380" cy="756633"/>
          </a:xfrm>
          <a:prstGeom prst="rect">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40" name="Google Shape;140;p22"/>
          <p:cNvSpPr txBox="1"/>
          <p:nvPr>
            <p:ph idx="3" type="body"/>
          </p:nvPr>
        </p:nvSpPr>
        <p:spPr>
          <a:xfrm>
            <a:off x="6934623" y="5436563"/>
            <a:ext cx="4771007" cy="731142"/>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46;p23" id="141" name="Google Shape;141;p22"/>
          <p:cNvPicPr preferRelativeResize="0"/>
          <p:nvPr/>
        </p:nvPicPr>
        <p:blipFill rotWithShape="1">
          <a:blip r:embed="rId2">
            <a:alphaModFix/>
          </a:blip>
          <a:srcRect b="0" l="0" r="0" t="0"/>
          <a:stretch/>
        </p:blipFill>
        <p:spPr>
          <a:xfrm>
            <a:off x="605556" y="384248"/>
            <a:ext cx="4437442" cy="2374551"/>
          </a:xfrm>
          <a:prstGeom prst="rect">
            <a:avLst/>
          </a:prstGeom>
          <a:noFill/>
          <a:ln>
            <a:noFill/>
          </a:ln>
        </p:spPr>
      </p:pic>
      <p:sp>
        <p:nvSpPr>
          <p:cNvPr id="142" name="Google Shape;142;p22"/>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pic>
        <p:nvPicPr>
          <p:cNvPr descr="Blue text on a white background&#10;&#10;Description automatically generated" id="143" name="Google Shape;143;p22"/>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44" name="Shape 144"/>
        <p:cNvGrpSpPr/>
        <p:nvPr/>
      </p:nvGrpSpPr>
      <p:grpSpPr>
        <a:xfrm>
          <a:off x="0" y="0"/>
          <a:ext cx="0" cy="0"/>
          <a:chOff x="0" y="0"/>
          <a:chExt cx="0" cy="0"/>
        </a:xfrm>
      </p:grpSpPr>
      <p:sp>
        <p:nvSpPr>
          <p:cNvPr id="145" name="Google Shape;145;p23"/>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4"/>
          <p:cNvSpPr txBox="1"/>
          <p:nvPr/>
        </p:nvSpPr>
        <p:spPr>
          <a:xfrm rot="-5400000">
            <a:off x="10305486" y="4843409"/>
            <a:ext cx="3173498"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survivre au numérique</a:t>
            </a:r>
            <a:endParaRPr/>
          </a:p>
        </p:txBody>
      </p:sp>
      <p:cxnSp>
        <p:nvCxnSpPr>
          <p:cNvPr id="7" name="Google Shape;7;p14"/>
          <p:cNvCxnSpPr/>
          <p:nvPr/>
        </p:nvCxnSpPr>
        <p:spPr>
          <a:xfrm flipH="1">
            <a:off x="11791088" y="6609816"/>
            <a:ext cx="224151" cy="2"/>
          </a:xfrm>
          <a:prstGeom prst="straightConnector1">
            <a:avLst/>
          </a:prstGeom>
          <a:noFill/>
          <a:ln cap="flat" cmpd="sng" w="9525">
            <a:solidFill>
              <a:srgbClr val="009AC1"/>
            </a:solidFill>
            <a:prstDash val="solid"/>
            <a:miter lim="400000"/>
            <a:headEnd len="sm" w="sm" type="none"/>
            <a:tailEnd len="sm" w="sm" type="none"/>
          </a:ln>
        </p:spPr>
      </p:cxnSp>
      <p:sp>
        <p:nvSpPr>
          <p:cNvPr id="8" name="Google Shape;8;p14"/>
          <p:cNvSpPr/>
          <p:nvPr/>
        </p:nvSpPr>
        <p:spPr>
          <a:xfrm>
            <a:off x="0" y="0"/>
            <a:ext cx="12192000" cy="6858001"/>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 name="Google Shape;9;p14"/>
          <p:cNvSpPr txBox="1"/>
          <p:nvPr/>
        </p:nvSpPr>
        <p:spPr>
          <a:xfrm>
            <a:off x="424667" y="528534"/>
            <a:ext cx="6498649" cy="739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4400"/>
              <a:buFont typeface="Calibri"/>
              <a:buNone/>
            </a:pPr>
            <a:r>
              <a:rPr b="0" i="0" lang="en-US" sz="4400" u="none" cap="none" strike="noStrike">
                <a:solidFill>
                  <a:srgbClr val="FFFFFF"/>
                </a:solidFill>
                <a:latin typeface="Calibri"/>
                <a:ea typeface="Calibri"/>
                <a:cs typeface="Calibri"/>
                <a:sym typeface="Calibri"/>
              </a:rPr>
              <a:t>POLICE DE CARACTÈRES POLICE DE CARACTÈRES ET TAILLE</a:t>
            </a:r>
            <a:endParaRPr/>
          </a:p>
        </p:txBody>
      </p:sp>
      <p:sp>
        <p:nvSpPr>
          <p:cNvPr id="10" name="Google Shape;10;p14"/>
          <p:cNvSpPr txBox="1"/>
          <p:nvPr/>
        </p:nvSpPr>
        <p:spPr>
          <a:xfrm>
            <a:off x="7347983" y="564841"/>
            <a:ext cx="4589209" cy="49554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VEILLEZ À CE QUE LES POLICES DE CARACTÈRES SOIENT CONFORMES À LA MISE EN PAGE.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48 points - Coulisseaux de séparation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36 points - Titre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30 points - Sous-titres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	       - Citations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24 points - Corps du texte principal </a:t>
            </a:r>
            <a:endParaRPr/>
          </a:p>
        </p:txBody>
      </p:sp>
      <p:sp>
        <p:nvSpPr>
          <p:cNvPr id="11" name="Google Shape;11;p14"/>
          <p:cNvSpPr txBox="1"/>
          <p:nvPr/>
        </p:nvSpPr>
        <p:spPr>
          <a:xfrm>
            <a:off x="424669" y="2014902"/>
            <a:ext cx="5845501" cy="27583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Veillez à ce que la taille des polices soit conforme à la mise en page des diapositives. La police de caractères utilisée dans le PowerPoint </a:t>
            </a:r>
            <a:r>
              <a:rPr b="1" i="0" lang="en-US" sz="2400" u="none" cap="none" strike="noStrike">
                <a:solidFill>
                  <a:srgbClr val="FFFFFF"/>
                </a:solidFill>
                <a:latin typeface="Calibri"/>
                <a:ea typeface="Calibri"/>
                <a:cs typeface="Calibri"/>
                <a:sym typeface="Calibri"/>
              </a:rPr>
              <a:t>Survivre au numérique </a:t>
            </a:r>
            <a:r>
              <a:rPr b="0" i="0" lang="en-US" sz="2400" u="none" cap="none" strike="noStrike">
                <a:solidFill>
                  <a:srgbClr val="FFFFFF"/>
                </a:solidFill>
                <a:latin typeface="Calibri"/>
                <a:ea typeface="Calibri"/>
                <a:cs typeface="Calibri"/>
                <a:sym typeface="Calibri"/>
              </a:rPr>
              <a:t>est la suivante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600"/>
              <a:buFont typeface="Calibri"/>
              <a:buNone/>
            </a:pPr>
            <a:r>
              <a:rPr b="1" i="1" lang="en-US" sz="3600" u="none" cap="none" strike="noStrike">
                <a:solidFill>
                  <a:srgbClr val="FFFFFF"/>
                </a:solidFill>
                <a:latin typeface="Calibri"/>
                <a:ea typeface="Calibri"/>
                <a:cs typeface="Calibri"/>
                <a:sym typeface="Calibri"/>
              </a:rPr>
              <a:t>Calibri</a:t>
            </a:r>
            <a:endParaRPr/>
          </a:p>
        </p:txBody>
      </p:sp>
      <p:cxnSp>
        <p:nvCxnSpPr>
          <p:cNvPr id="12" name="Google Shape;12;p14"/>
          <p:cNvCxnSpPr/>
          <p:nvPr/>
        </p:nvCxnSpPr>
        <p:spPr>
          <a:xfrm flipH="1">
            <a:off x="7098716" y="-2"/>
            <a:ext cx="2" cy="5540411"/>
          </a:xfrm>
          <a:prstGeom prst="straightConnector1">
            <a:avLst/>
          </a:prstGeom>
          <a:noFill/>
          <a:ln cap="flat" cmpd="sng" w="9525">
            <a:solidFill>
              <a:srgbClr val="FFFFFF"/>
            </a:solidFill>
            <a:prstDash val="solid"/>
            <a:miter lim="8000"/>
            <a:headEnd len="sm" w="sm" type="none"/>
            <a:tailEnd len="sm" w="sm" type="none"/>
          </a:ln>
        </p:spPr>
      </p:cxnSp>
      <p:cxnSp>
        <p:nvCxnSpPr>
          <p:cNvPr id="13" name="Google Shape;13;p14"/>
          <p:cNvCxnSpPr/>
          <p:nvPr/>
        </p:nvCxnSpPr>
        <p:spPr>
          <a:xfrm rot="10800000">
            <a:off x="1" y="1621486"/>
            <a:ext cx="7098715" cy="2"/>
          </a:xfrm>
          <a:prstGeom prst="straightConnector1">
            <a:avLst/>
          </a:prstGeom>
          <a:noFill/>
          <a:ln cap="flat" cmpd="sng" w="9525">
            <a:solidFill>
              <a:srgbClr val="FFFFFF"/>
            </a:solidFill>
            <a:prstDash val="solid"/>
            <a:miter lim="8000"/>
            <a:headEnd len="sm" w="sm" type="none"/>
            <a:tailEnd len="sm" w="sm" type="none"/>
          </a:ln>
        </p:spPr>
      </p:cxnSp>
      <p:sp>
        <p:nvSpPr>
          <p:cNvPr id="14" name="Google Shape;14;p14"/>
          <p:cNvSpPr txBox="1"/>
          <p:nvPr/>
        </p:nvSpPr>
        <p:spPr>
          <a:xfrm>
            <a:off x="0" y="5968370"/>
            <a:ext cx="12192000" cy="802551"/>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 </a:t>
            </a:r>
            <a:r>
              <a:rPr b="1" i="0" lang="en-US" sz="2400" u="none" cap="none" strike="noStrike">
                <a:solidFill>
                  <a:srgbClr val="FFFFFF"/>
                </a:solidFill>
                <a:latin typeface="Calibri"/>
                <a:ea typeface="Calibri"/>
                <a:cs typeface="Calibri"/>
                <a:sym typeface="Calibri"/>
              </a:rPr>
              <a:t>VEUILLEZ SUPPRIMER CETTE DIAPOSITIVE D'INSTRUCTION AVANT DE PRÉSENTER LA PRÉSENTATION FINALE </a:t>
            </a:r>
            <a:r>
              <a:rPr b="0" i="0" lang="en-US" sz="2400" u="none" cap="none" strike="noStrike">
                <a:solidFill>
                  <a:srgbClr val="FFFFFF"/>
                </a:solidFill>
                <a:latin typeface="Calibri"/>
                <a:ea typeface="Calibri"/>
                <a:cs typeface="Calibri"/>
                <a:sym typeface="Calibri"/>
              </a:rPr>
              <a:t>*** </a:t>
            </a:r>
            <a:endParaRPr/>
          </a:p>
        </p:txBody>
      </p:sp>
      <p:cxnSp>
        <p:nvCxnSpPr>
          <p:cNvPr id="15" name="Google Shape;15;p14"/>
          <p:cNvCxnSpPr/>
          <p:nvPr/>
        </p:nvCxnSpPr>
        <p:spPr>
          <a:xfrm rot="10800000">
            <a:off x="1" y="5541676"/>
            <a:ext cx="12192000" cy="2"/>
          </a:xfrm>
          <a:prstGeom prst="straightConnector1">
            <a:avLst/>
          </a:prstGeom>
          <a:noFill/>
          <a:ln cap="flat" cmpd="sng" w="9525">
            <a:solidFill>
              <a:srgbClr val="FFFFFF"/>
            </a:solidFill>
            <a:prstDash val="solid"/>
            <a:miter lim="8000"/>
            <a:headEnd len="sm" w="sm" type="none"/>
            <a:tailEnd len="sm" w="sm" type="none"/>
          </a:ln>
        </p:spPr>
      </p:cxnSp>
      <p:sp>
        <p:nvSpPr>
          <p:cNvPr id="16" name="Google Shape;16;p14"/>
          <p:cNvSpPr txBox="1"/>
          <p:nvPr>
            <p:ph type="title"/>
          </p:nvPr>
        </p:nvSpPr>
        <p:spPr>
          <a:xfrm>
            <a:off x="609600" y="92074"/>
            <a:ext cx="10972800" cy="1508127"/>
          </a:xfrm>
          <a:prstGeom prst="rect">
            <a:avLst/>
          </a:prstGeom>
          <a:noFill/>
          <a:ln>
            <a:noFill/>
          </a:ln>
        </p:spPr>
        <p:txBody>
          <a:bodyPr anchorCtr="0" anchor="ctr" bIns="45675" lIns="45675" spcFirstLastPara="1" rIns="45675" wrap="square" tIns="4567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14"/>
          <p:cNvSpPr txBox="1"/>
          <p:nvPr>
            <p:ph idx="1" type="body"/>
          </p:nvPr>
        </p:nvSpPr>
        <p:spPr>
          <a:xfrm>
            <a:off x="609600" y="1600200"/>
            <a:ext cx="10972800" cy="5257800"/>
          </a:xfrm>
          <a:prstGeom prst="rect">
            <a:avLst/>
          </a:prstGeom>
          <a:noFill/>
          <a:ln>
            <a:noFill/>
          </a:ln>
        </p:spPr>
        <p:txBody>
          <a:bodyPr anchorCtr="0" anchor="t" bIns="45675" lIns="45675" spcFirstLastPara="1" rIns="45675" wrap="square" tIns="45675">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14"/>
          <p:cNvSpPr txBox="1"/>
          <p:nvPr>
            <p:ph idx="12" type="sldNum"/>
          </p:nvPr>
        </p:nvSpPr>
        <p:spPr>
          <a:xfrm>
            <a:off x="8463984" y="6224243"/>
            <a:ext cx="273616" cy="264215"/>
          </a:xfrm>
          <a:prstGeom prst="rect">
            <a:avLst/>
          </a:prstGeom>
          <a:noFill/>
          <a:ln>
            <a:noFill/>
          </a:ln>
        </p:spPr>
        <p:txBody>
          <a:bodyPr anchorCtr="0" anchor="ctr" bIns="45675" lIns="45675" spcFirstLastPara="1" rIns="45675" wrap="square" tIns="45675">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16.png"/><Relationship Id="rId6"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3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youtube.com/watch?v=nJ03KjwiIVMMoving/dancing%20song%20time" TargetMode="External"/><Relationship Id="rId4" Type="http://schemas.openxmlformats.org/officeDocument/2006/relationships/image" Target="../media/image40.png"/><Relationship Id="rId5" Type="http://schemas.openxmlformats.org/officeDocument/2006/relationships/image" Target="../media/image39.png"/><Relationship Id="rId6" Type="http://schemas.openxmlformats.org/officeDocument/2006/relationships/image" Target="../media/image42.png"/><Relationship Id="rId7"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41.png"/><Relationship Id="rId4" Type="http://schemas.openxmlformats.org/officeDocument/2006/relationships/image" Target="../media/image43.png"/><Relationship Id="rId5" Type="http://schemas.openxmlformats.org/officeDocument/2006/relationships/hyperlink" Target="https://ville-saint-denis.fr/journal" TargetMode="External"/><Relationship Id="rId6" Type="http://schemas.openxmlformats.org/officeDocument/2006/relationships/hyperlink" Target="https://seinesaintdenis.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17.png"/><Relationship Id="rId6"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20.png"/><Relationship Id="rId5"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16.png"/><Relationship Id="rId6" Type="http://schemas.openxmlformats.org/officeDocument/2006/relationships/image" Target="../media/image23.png"/><Relationship Id="rId7"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image" Target="../media/image31.png"/><Relationship Id="rId6"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youtube.com/watch?v=TdLDeOczqCk" TargetMode="External"/><Relationship Id="rId4" Type="http://schemas.openxmlformats.org/officeDocument/2006/relationships/image" Target="../media/image34.png"/><Relationship Id="rId5"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
          <p:cNvSpPr txBox="1"/>
          <p:nvPr>
            <p:ph idx="4294967295" type="subTitle"/>
          </p:nvPr>
        </p:nvSpPr>
        <p:spPr>
          <a:xfrm>
            <a:off x="57973" y="4239502"/>
            <a:ext cx="5611504" cy="1371902"/>
          </a:xfrm>
          <a:prstGeom prst="rect">
            <a:avLst/>
          </a:prstGeom>
          <a:noFill/>
          <a:ln>
            <a:noFill/>
          </a:ln>
        </p:spPr>
        <p:txBody>
          <a:bodyPr anchorCtr="0" anchor="t" bIns="45675" lIns="45675" spcFirstLastPara="1" rIns="45675" wrap="square" tIns="45675">
            <a:normAutofit/>
          </a:bodyPr>
          <a:lstStyle/>
          <a:p>
            <a:pPr indent="0" lvl="0" marL="0" marR="0" rtl="0" algn="l">
              <a:lnSpc>
                <a:spcPct val="100000"/>
              </a:lnSpc>
              <a:spcBef>
                <a:spcPts val="0"/>
              </a:spcBef>
              <a:spcAft>
                <a:spcPts val="0"/>
              </a:spcAft>
              <a:buClr>
                <a:srgbClr val="FFFFFF"/>
              </a:buClr>
              <a:buSzPts val="2400"/>
              <a:buFont typeface="Helvetica Neue"/>
              <a:buNone/>
            </a:pPr>
            <a:r>
              <a:rPr b="1" i="0" lang="en-US" sz="2400" u="none" cap="none" strike="noStrike">
                <a:solidFill>
                  <a:srgbClr val="FFFFFF"/>
                </a:solidFill>
                <a:latin typeface="Helvetica Neue"/>
                <a:ea typeface="Helvetica Neue"/>
                <a:cs typeface="Helvetica Neue"/>
                <a:sym typeface="Helvetica Neue"/>
              </a:rPr>
              <a:t>Module 4 - Groupe linguistique parents-enfants </a:t>
            </a:r>
            <a:endParaRPr/>
          </a:p>
        </p:txBody>
      </p:sp>
      <p:sp>
        <p:nvSpPr>
          <p:cNvPr id="213" name="Google Shape;213;p1"/>
          <p:cNvSpPr txBox="1"/>
          <p:nvPr>
            <p:ph idx="2" type="body"/>
          </p:nvPr>
        </p:nvSpPr>
        <p:spPr>
          <a:xfrm>
            <a:off x="119563" y="2787125"/>
            <a:ext cx="5382462" cy="533102"/>
          </a:xfrm>
          <a:prstGeom prst="rect">
            <a:avLst/>
          </a:prstGeom>
          <a:noFill/>
          <a:ln>
            <a:noFill/>
          </a:ln>
        </p:spPr>
        <p:txBody>
          <a:bodyPr anchorCtr="0" anchor="t" bIns="45675" lIns="45675" spcFirstLastPara="1" rIns="45675" wrap="square" tIns="45675">
            <a:noAutofit/>
          </a:bodyPr>
          <a:lstStyle/>
          <a:p>
            <a:pPr indent="0" lvl="0" marL="0" rtl="0" algn="l">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Cours de formation : Survivre au numérique </a:t>
            </a:r>
            <a:endParaRPr/>
          </a:p>
        </p:txBody>
      </p:sp>
      <p:sp>
        <p:nvSpPr>
          <p:cNvPr id="214" name="Google Shape;214;p1"/>
          <p:cNvSpPr txBox="1"/>
          <p:nvPr>
            <p:ph idx="3" type="body"/>
          </p:nvPr>
        </p:nvSpPr>
        <p:spPr>
          <a:xfrm>
            <a:off x="7840715" y="5611393"/>
            <a:ext cx="3700104" cy="731142"/>
          </a:xfrm>
          <a:prstGeom prst="rect">
            <a:avLst/>
          </a:prstGeom>
          <a:noFill/>
          <a:ln>
            <a:noFill/>
          </a:ln>
        </p:spPr>
        <p:txBody>
          <a:bodyPr anchorCtr="0" anchor="ctr" bIns="45675" lIns="45675" spcFirstLastPara="1" rIns="45675" wrap="square" tIns="45675">
            <a:normAutofit/>
          </a:bodyPr>
          <a:lstStyle/>
          <a:p>
            <a:pPr indent="0" lvl="0" marL="0" rtl="0" algn="r">
              <a:lnSpc>
                <a:spcPct val="9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www.survivingdigital.eu</a:t>
            </a:r>
            <a:endParaRPr b="1" i="0" sz="2400" u="none" cap="none" strike="noStrike">
              <a:solidFill>
                <a:srgbClr val="FFFFFF"/>
              </a:solidFill>
              <a:latin typeface="Calibri"/>
              <a:ea typeface="Calibri"/>
              <a:cs typeface="Calibri"/>
              <a:sym typeface="Calibri"/>
            </a:endParaRPr>
          </a:p>
        </p:txBody>
      </p:sp>
      <p:pic>
        <p:nvPicPr>
          <p:cNvPr descr="Google Shape;220;p1" id="215" name="Google Shape;215;p1"/>
          <p:cNvPicPr preferRelativeResize="0"/>
          <p:nvPr/>
        </p:nvPicPr>
        <p:blipFill rotWithShape="1">
          <a:blip r:embed="rId3">
            <a:alphaModFix/>
          </a:blip>
          <a:srcRect b="0" l="0" r="0" t="0"/>
          <a:stretch/>
        </p:blipFill>
        <p:spPr>
          <a:xfrm>
            <a:off x="5846886" y="368947"/>
            <a:ext cx="4725914" cy="3484061"/>
          </a:xfrm>
          <a:prstGeom prst="rect">
            <a:avLst/>
          </a:prstGeom>
          <a:noFill/>
          <a:ln>
            <a:noFill/>
          </a:ln>
        </p:spPr>
      </p:pic>
      <p:pic>
        <p:nvPicPr>
          <p:cNvPr descr="Google Shape;221;p1" id="216" name="Google Shape;216;p1"/>
          <p:cNvPicPr preferRelativeResize="0"/>
          <p:nvPr/>
        </p:nvPicPr>
        <p:blipFill rotWithShape="1">
          <a:blip r:embed="rId4">
            <a:alphaModFix/>
          </a:blip>
          <a:srcRect b="0" l="0" r="0" t="0"/>
          <a:stretch/>
        </p:blipFill>
        <p:spPr>
          <a:xfrm>
            <a:off x="5846886" y="3333160"/>
            <a:ext cx="2102299" cy="1859726"/>
          </a:xfrm>
          <a:prstGeom prst="rect">
            <a:avLst/>
          </a:prstGeom>
          <a:noFill/>
          <a:ln>
            <a:noFill/>
          </a:ln>
        </p:spPr>
      </p:pic>
      <p:pic>
        <p:nvPicPr>
          <p:cNvPr descr="Google Shape;222;p1" id="217" name="Google Shape;217;p1"/>
          <p:cNvPicPr preferRelativeResize="0"/>
          <p:nvPr/>
        </p:nvPicPr>
        <p:blipFill rotWithShape="1">
          <a:blip r:embed="rId5">
            <a:alphaModFix/>
          </a:blip>
          <a:srcRect b="0" l="0" r="0" t="0"/>
          <a:stretch/>
        </p:blipFill>
        <p:spPr>
          <a:xfrm>
            <a:off x="7949183" y="3404472"/>
            <a:ext cx="2623617" cy="1788413"/>
          </a:xfrm>
          <a:prstGeom prst="rect">
            <a:avLst/>
          </a:prstGeom>
          <a:noFill/>
          <a:ln>
            <a:noFill/>
          </a:ln>
          <a:effectLst>
            <a:outerShdw blurRad="292100" rotWithShape="0" dir="2700000" dist="139700">
              <a:srgbClr val="333333">
                <a:alpha val="63921"/>
              </a:srgbClr>
            </a:outerShdw>
          </a:effectLst>
        </p:spPr>
      </p:pic>
      <p:sp>
        <p:nvSpPr>
          <p:cNvPr id="218" name="Google Shape;218;p1"/>
          <p:cNvSpPr txBox="1"/>
          <p:nvPr/>
        </p:nvSpPr>
        <p:spPr>
          <a:xfrm>
            <a:off x="3147011" y="5856514"/>
            <a:ext cx="3700104" cy="101566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510"/>
              </a:buClr>
              <a:buSzPts val="1000"/>
              <a:buFont typeface="Arial"/>
              <a:buNone/>
            </a:pPr>
            <a:r>
              <a:rPr b="0" i="0" lang="en-US" sz="10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000" u="none" cap="none" strike="noStrike">
              <a:solidFill>
                <a:schemeClr val="accent1"/>
              </a:solidFill>
              <a:latin typeface="Arial"/>
              <a:ea typeface="Arial"/>
              <a:cs typeface="Arial"/>
              <a:sym typeface="Arial"/>
            </a:endParaRPr>
          </a:p>
        </p:txBody>
      </p:sp>
      <p:pic>
        <p:nvPicPr>
          <p:cNvPr descr="Downloads - Creative Commons" id="219" name="Google Shape;219;p1"/>
          <p:cNvPicPr preferRelativeResize="0"/>
          <p:nvPr/>
        </p:nvPicPr>
        <p:blipFill rotWithShape="1">
          <a:blip r:embed="rId6">
            <a:alphaModFix/>
          </a:blip>
          <a:srcRect b="0" l="0" r="0" t="0"/>
          <a:stretch/>
        </p:blipFill>
        <p:spPr>
          <a:xfrm>
            <a:off x="2581861" y="6059960"/>
            <a:ext cx="565150" cy="565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0"/>
          <p:cNvSpPr txBox="1"/>
          <p:nvPr>
            <p:ph idx="1" type="body"/>
          </p:nvPr>
        </p:nvSpPr>
        <p:spPr>
          <a:xfrm>
            <a:off x="300324" y="1312949"/>
            <a:ext cx="5795702" cy="5064302"/>
          </a:xfrm>
          <a:prstGeom prst="rect">
            <a:avLst/>
          </a:prstGeom>
          <a:noFill/>
          <a:ln>
            <a:noFill/>
          </a:ln>
        </p:spPr>
        <p:txBody>
          <a:bodyPr anchorCtr="0" anchor="t" bIns="45675" lIns="45675" spcFirstLastPara="1" rIns="45675" wrap="square" tIns="45675">
            <a:normAutofit/>
          </a:bodyPr>
          <a:lstStyle/>
          <a:p>
            <a:pPr indent="-228600" lvl="0" marL="228600" rtl="0" algn="just">
              <a:lnSpc>
                <a:spcPct val="100000"/>
              </a:lnSpc>
              <a:spcBef>
                <a:spcPts val="0"/>
              </a:spcBef>
              <a:spcAft>
                <a:spcPts val="0"/>
              </a:spcAft>
              <a:buClr>
                <a:srgbClr val="FFFFFF"/>
              </a:buClr>
              <a:buSzPts val="1200"/>
              <a:buFont typeface="Calibri"/>
              <a:buNone/>
            </a:pPr>
            <a:r>
              <a:rPr lang="en-US"/>
              <a:t>   </a:t>
            </a:r>
            <a:r>
              <a:rPr lang="en-US" sz="1200"/>
              <a:t>Max 10 min - préparer des images à colorier en rapport avec le thème - chaque enfant choisit une image, doit la nommer - et choisit les couleurs de coloriage en les nommant - leur faire répéter les images et les couleurs à l'animateur et au parent - leur faire colorier l'image - à la fin, revenir au cercle et chaque enfant rappelle le nom de son image et les couleurs choisies. </a:t>
            </a:r>
            <a:endParaRPr sz="1200"/>
          </a:p>
          <a:p>
            <a:pPr indent="-228600" lvl="0" marL="228600" rtl="0" algn="just">
              <a:lnSpc>
                <a:spcPct val="100000"/>
              </a:lnSpc>
              <a:spcBef>
                <a:spcPts val="1000"/>
              </a:spcBef>
              <a:spcAft>
                <a:spcPts val="0"/>
              </a:spcAft>
              <a:buClr>
                <a:srgbClr val="FFFFFF"/>
              </a:buClr>
              <a:buSzPts val="1200"/>
              <a:buFont typeface="Calibri"/>
              <a:buNone/>
            </a:pPr>
            <a:r>
              <a:rPr lang="en-US" sz="1200"/>
              <a:t>       Demandez aux enfants de trouver une image en rapport avec le thème, de la nommer, de la découper et de la coller sur une grande feuille avec les images des autres enfants, en les séparant par thème.</a:t>
            </a:r>
            <a:endParaRPr sz="1200"/>
          </a:p>
          <a:p>
            <a:pPr indent="-228600" lvl="0" marL="228600" rtl="0" algn="just">
              <a:lnSpc>
                <a:spcPct val="100000"/>
              </a:lnSpc>
              <a:spcBef>
                <a:spcPts val="1000"/>
              </a:spcBef>
              <a:spcAft>
                <a:spcPts val="0"/>
              </a:spcAft>
              <a:buClr>
                <a:srgbClr val="FFFFFF"/>
              </a:buClr>
              <a:buSzPts val="1200"/>
              <a:buFont typeface="Calibri"/>
              <a:buNone/>
            </a:pPr>
            <a:r>
              <a:rPr lang="en-US" sz="1200"/>
              <a:t>      Max 10 min - Choix d'un défi pour la prochaine session aux parents, basé sur les exercices de la journée - discuter avec les parents (et les enfants) pour choisir ensemble un défi à relever pendant la semaine - il peut s'agir d'apprendre la comptine, ou de colorier une autre image, de répéter les noms appris au cours de la session.... </a:t>
            </a:r>
            <a:endParaRPr sz="1200"/>
          </a:p>
          <a:p>
            <a:pPr indent="-228600" lvl="0" marL="228600" rtl="0" algn="just">
              <a:lnSpc>
                <a:spcPct val="100000"/>
              </a:lnSpc>
              <a:spcBef>
                <a:spcPts val="1000"/>
              </a:spcBef>
              <a:spcAft>
                <a:spcPts val="0"/>
              </a:spcAft>
              <a:buClr>
                <a:srgbClr val="FFFFFF"/>
              </a:buClr>
              <a:buSzPts val="1200"/>
              <a:buFont typeface="Calibri"/>
              <a:buNone/>
            </a:pPr>
            <a:r>
              <a:rPr lang="en-US" sz="1200"/>
              <a:t>      Décidez ensemble du thème de la prochaine session - pour les aider, proposez différents sujets de session (en expliquant le thème) et voyez si quelqu'un a une autre idée - puis organisez un vote (en levant la main pour choisir le thème si nécessaire) pour les enfants et les parents. </a:t>
            </a:r>
            <a:endParaRPr sz="1200"/>
          </a:p>
          <a:p>
            <a:pPr indent="-228600" lvl="0" marL="228600" rtl="0" algn="just">
              <a:lnSpc>
                <a:spcPct val="100000"/>
              </a:lnSpc>
              <a:spcBef>
                <a:spcPts val="1000"/>
              </a:spcBef>
              <a:spcAft>
                <a:spcPts val="0"/>
              </a:spcAft>
              <a:buClr>
                <a:srgbClr val="FFFFFF"/>
              </a:buClr>
              <a:buSzPts val="1200"/>
              <a:buFont typeface="Calibri"/>
              <a:buNone/>
            </a:pPr>
            <a:r>
              <a:rPr lang="en-US" sz="1200"/>
              <a:t>      5 min : un rituel de fin, une chanson pour dire au revoir (toujours la même).</a:t>
            </a:r>
            <a:endParaRPr sz="1200"/>
          </a:p>
        </p:txBody>
      </p:sp>
      <p:sp>
        <p:nvSpPr>
          <p:cNvPr id="309" name="Google Shape;309;p10"/>
          <p:cNvSpPr txBox="1"/>
          <p:nvPr>
            <p:ph idx="3" type="body"/>
          </p:nvPr>
        </p:nvSpPr>
        <p:spPr>
          <a:xfrm>
            <a:off x="300324" y="330075"/>
            <a:ext cx="5795702" cy="8865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Activité : Utilisation d'images à colorier...</a:t>
            </a:r>
            <a:endParaRPr/>
          </a:p>
        </p:txBody>
      </p:sp>
      <p:pic>
        <p:nvPicPr>
          <p:cNvPr descr="Google Shape;313;p10" id="310" name="Google Shape;310;p10"/>
          <p:cNvPicPr preferRelativeResize="0"/>
          <p:nvPr/>
        </p:nvPicPr>
        <p:blipFill rotWithShape="1">
          <a:blip r:embed="rId3">
            <a:alphaModFix/>
          </a:blip>
          <a:srcRect b="0" l="0" r="0" t="0"/>
          <a:stretch/>
        </p:blipFill>
        <p:spPr>
          <a:xfrm>
            <a:off x="7519199" y="1033375"/>
            <a:ext cx="2482002" cy="1704751"/>
          </a:xfrm>
          <a:prstGeom prst="rect">
            <a:avLst/>
          </a:prstGeom>
          <a:noFill/>
          <a:ln>
            <a:noFill/>
          </a:ln>
        </p:spPr>
      </p:pic>
      <p:pic>
        <p:nvPicPr>
          <p:cNvPr descr="Google Shape;314;p10" id="311" name="Google Shape;311;p10"/>
          <p:cNvPicPr preferRelativeResize="0"/>
          <p:nvPr/>
        </p:nvPicPr>
        <p:blipFill rotWithShape="1">
          <a:blip r:embed="rId4">
            <a:alphaModFix/>
          </a:blip>
          <a:srcRect b="0" l="0" r="0" t="0"/>
          <a:stretch/>
        </p:blipFill>
        <p:spPr>
          <a:xfrm>
            <a:off x="7001198" y="2738117"/>
            <a:ext cx="3684205" cy="1481027"/>
          </a:xfrm>
          <a:prstGeom prst="rect">
            <a:avLst/>
          </a:prstGeom>
          <a:noFill/>
          <a:ln>
            <a:noFill/>
          </a:ln>
        </p:spPr>
      </p:pic>
      <p:pic>
        <p:nvPicPr>
          <p:cNvPr descr="Google Shape;315;p10" id="312" name="Google Shape;312;p10"/>
          <p:cNvPicPr preferRelativeResize="0"/>
          <p:nvPr/>
        </p:nvPicPr>
        <p:blipFill rotWithShape="1">
          <a:blip r:embed="rId5">
            <a:alphaModFix/>
          </a:blip>
          <a:srcRect b="0" l="0" r="0" t="0"/>
          <a:stretch/>
        </p:blipFill>
        <p:spPr>
          <a:xfrm>
            <a:off x="7001199" y="4219149"/>
            <a:ext cx="3684201" cy="1244476"/>
          </a:xfrm>
          <a:prstGeom prst="rect">
            <a:avLst/>
          </a:prstGeom>
          <a:noFill/>
          <a:ln>
            <a:noFill/>
          </a:ln>
        </p:spPr>
      </p:pic>
      <p:sp>
        <p:nvSpPr>
          <p:cNvPr id="313" name="Google Shape;313;p10"/>
          <p:cNvSpPr txBox="1"/>
          <p:nvPr/>
        </p:nvSpPr>
        <p:spPr>
          <a:xfrm>
            <a:off x="2055724" y="1639958"/>
            <a:ext cx="3000001"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sp>
        <p:nvSpPr>
          <p:cNvPr id="314" name="Google Shape;314;p10"/>
          <p:cNvSpPr txBox="1"/>
          <p:nvPr/>
        </p:nvSpPr>
        <p:spPr>
          <a:xfrm>
            <a:off x="1969374" y="-2513442"/>
            <a:ext cx="3000001"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1"/>
          <p:cNvSpPr txBox="1"/>
          <p:nvPr>
            <p:ph idx="1" type="body"/>
          </p:nvPr>
        </p:nvSpPr>
        <p:spPr>
          <a:xfrm>
            <a:off x="238538" y="1166191"/>
            <a:ext cx="5989983" cy="4788534"/>
          </a:xfrm>
          <a:prstGeom prst="rect">
            <a:avLst/>
          </a:prstGeom>
          <a:noFill/>
          <a:ln>
            <a:noFill/>
          </a:ln>
        </p:spPr>
        <p:txBody>
          <a:bodyPr anchorCtr="0" anchor="t" bIns="45675" lIns="45675" spcFirstLastPara="1" rIns="45675" wrap="square" tIns="45675">
            <a:noAutofit/>
          </a:bodyPr>
          <a:lstStyle/>
          <a:p>
            <a:pPr indent="0" lvl="0" marL="0" rtl="0" algn="just">
              <a:lnSpc>
                <a:spcPct val="100000"/>
              </a:lnSpc>
              <a:spcBef>
                <a:spcPts val="0"/>
              </a:spcBef>
              <a:spcAft>
                <a:spcPts val="0"/>
              </a:spcAft>
              <a:buClr>
                <a:srgbClr val="FFFFFF"/>
              </a:buClr>
              <a:buSzPts val="1200"/>
              <a:buFont typeface="Calibri"/>
              <a:buNone/>
            </a:pPr>
            <a:r>
              <a:rPr lang="en-US" sz="1200"/>
              <a:t> 5 min : chaque parent et chaque enfant se met en cercle, dit bonjour (donne son prénom) - tous ensemble chantent le début de la chanson rituelle.  Faites-les s'asseoir en cercle.</a:t>
            </a:r>
            <a:endParaRPr sz="1200">
              <a:solidFill>
                <a:schemeClr val="accent1"/>
              </a:solidFill>
            </a:endParaRPr>
          </a:p>
          <a:p>
            <a:pPr indent="0" lvl="0" marL="0" rtl="0" algn="just">
              <a:lnSpc>
                <a:spcPct val="100000"/>
              </a:lnSpc>
              <a:spcBef>
                <a:spcPts val="0"/>
              </a:spcBef>
              <a:spcAft>
                <a:spcPts val="0"/>
              </a:spcAft>
              <a:buClr>
                <a:srgbClr val="FFFFFF"/>
              </a:buClr>
              <a:buSzPts val="1200"/>
              <a:buFont typeface="Calibri"/>
              <a:buNone/>
            </a:pPr>
            <a:r>
              <a:rPr lang="en-US" sz="1200"/>
              <a:t>5 min - prenez une photo du thème de la session précédente et demandez aux enfants à tour de rôle s'ils s'en souviennent - demandez à tous les enfants de répéter le nom de l'image.</a:t>
            </a:r>
            <a:endParaRPr sz="1200">
              <a:solidFill>
                <a:srgbClr val="000000"/>
              </a:solidFill>
            </a:endParaRPr>
          </a:p>
          <a:p>
            <a:pPr indent="0" lvl="0" marL="0" rtl="0" algn="just">
              <a:lnSpc>
                <a:spcPct val="100000"/>
              </a:lnSpc>
              <a:spcBef>
                <a:spcPts val="0"/>
              </a:spcBef>
              <a:spcAft>
                <a:spcPts val="0"/>
              </a:spcAft>
              <a:buClr>
                <a:srgbClr val="FFFFFF"/>
              </a:buClr>
              <a:buSzPts val="1200"/>
              <a:buFont typeface="Calibri"/>
              <a:buNone/>
            </a:pPr>
            <a:r>
              <a:t/>
            </a:r>
            <a:endParaRPr sz="1200"/>
          </a:p>
          <a:p>
            <a:pPr indent="0" lvl="0" marL="0" rtl="0" algn="just">
              <a:lnSpc>
                <a:spcPct val="100000"/>
              </a:lnSpc>
              <a:spcBef>
                <a:spcPts val="0"/>
              </a:spcBef>
              <a:spcAft>
                <a:spcPts val="0"/>
              </a:spcAft>
              <a:buClr>
                <a:srgbClr val="FFFFFF"/>
              </a:buClr>
              <a:buSzPts val="1200"/>
              <a:buFont typeface="Calibri"/>
              <a:buNone/>
            </a:pPr>
            <a:r>
              <a:rPr lang="en-US" sz="1200"/>
              <a:t>10 min : Faites des images de devinettes avec des fruits communs (max 8 à 10) : pomme, banane, raisin, abricot, fraise, citron, ... vous pouvez aussi avoir des objets / jeux sur le sujet pour que les enfants puissent les toucher et les manipuler, en donnant le nom. </a:t>
            </a:r>
            <a:endParaRPr sz="1200">
              <a:solidFill>
                <a:srgbClr val="000000"/>
              </a:solidFill>
            </a:endParaRPr>
          </a:p>
          <a:p>
            <a:pPr indent="0" lvl="0" marL="0" rtl="0" algn="just">
              <a:lnSpc>
                <a:spcPct val="100000"/>
              </a:lnSpc>
              <a:spcBef>
                <a:spcPts val="0"/>
              </a:spcBef>
              <a:spcAft>
                <a:spcPts val="0"/>
              </a:spcAft>
              <a:buClr>
                <a:srgbClr val="FFFFFF"/>
              </a:buClr>
              <a:buSzPts val="1200"/>
              <a:buFont typeface="Calibri"/>
              <a:buNone/>
            </a:pPr>
            <a:r>
              <a:rPr lang="en-US" sz="1200"/>
              <a:t>Demandez-leur de deviner et de répéter les noms tous ensemble, puis, à tour de rôle, demandez à chacun quel fruit il préfère (enfants et parents).</a:t>
            </a:r>
            <a:endParaRPr sz="1200">
              <a:solidFill>
                <a:srgbClr val="000000"/>
              </a:solidFill>
            </a:endParaRPr>
          </a:p>
          <a:p>
            <a:pPr indent="0" lvl="0" marL="0" rtl="0" algn="just">
              <a:lnSpc>
                <a:spcPct val="100000"/>
              </a:lnSpc>
              <a:spcBef>
                <a:spcPts val="0"/>
              </a:spcBef>
              <a:spcAft>
                <a:spcPts val="0"/>
              </a:spcAft>
              <a:buClr>
                <a:srgbClr val="FFFFFF"/>
              </a:buClr>
              <a:buSzPts val="1200"/>
              <a:buFont typeface="Calibri"/>
              <a:buNone/>
            </a:pPr>
            <a:r>
              <a:rPr lang="en-US" sz="1200"/>
              <a:t> </a:t>
            </a:r>
            <a:endParaRPr sz="1200">
              <a:solidFill>
                <a:srgbClr val="000000"/>
              </a:solidFill>
            </a:endParaRPr>
          </a:p>
          <a:p>
            <a:pPr indent="0" lvl="0" marL="0" rtl="0" algn="just">
              <a:lnSpc>
                <a:spcPct val="100000"/>
              </a:lnSpc>
              <a:spcBef>
                <a:spcPts val="0"/>
              </a:spcBef>
              <a:spcAft>
                <a:spcPts val="0"/>
              </a:spcAft>
              <a:buClr>
                <a:srgbClr val="FFFFFF"/>
              </a:buClr>
              <a:buSzPts val="1200"/>
              <a:buFont typeface="Calibri"/>
              <a:buNone/>
            </a:pPr>
            <a:r>
              <a:rPr lang="en-US" sz="1200"/>
              <a:t>10 min - </a:t>
            </a:r>
            <a:r>
              <a:rPr lang="en-US" sz="1200" u="sng">
                <a:solidFill>
                  <a:srgbClr val="0000FF"/>
                </a:solidFill>
                <a:hlinkClick r:id="rId3">
                  <a:extLst>
                    <a:ext uri="{A12FA001-AC4F-418D-AE19-62706E023703}">
                      <ahyp:hlinkClr val="tx"/>
                    </a:ext>
                  </a:extLst>
                </a:hlinkClick>
              </a:rPr>
              <a:t>Exemple de </a:t>
            </a:r>
            <a:r>
              <a:rPr lang="en-US" sz="1200"/>
              <a:t>chanson "bouger/danser" écouter la chanson (sans montrer la vidéo, seulement le son) - essayer de trouver les fruits nommés dans la chanson et rassembler les images - les coller en rang sur une grande feuille de papier sur le mur - répéter la chanson autant de fois que nécessaire l'enfant demande au parent ce qu'il veut manger, et le lui donne en répétant le nom du fruit.</a:t>
            </a:r>
            <a:endParaRPr/>
          </a:p>
          <a:p>
            <a:pPr indent="0" lvl="0" marL="0" rtl="0" algn="just">
              <a:lnSpc>
                <a:spcPct val="100000"/>
              </a:lnSpc>
              <a:spcBef>
                <a:spcPts val="0"/>
              </a:spcBef>
              <a:spcAft>
                <a:spcPts val="0"/>
              </a:spcAft>
              <a:buClr>
                <a:srgbClr val="FFFFFF"/>
              </a:buClr>
              <a:buSzPts val="1200"/>
              <a:buFont typeface="Calibri"/>
              <a:buNone/>
            </a:pPr>
            <a:r>
              <a:t/>
            </a:r>
            <a:endParaRPr sz="1200"/>
          </a:p>
          <a:p>
            <a:pPr indent="0" lvl="0" marL="0" rtl="0" algn="just">
              <a:lnSpc>
                <a:spcPct val="100000"/>
              </a:lnSpc>
              <a:spcBef>
                <a:spcPts val="0"/>
              </a:spcBef>
              <a:spcAft>
                <a:spcPts val="0"/>
              </a:spcAft>
              <a:buClr>
                <a:srgbClr val="FFFFFF"/>
              </a:buClr>
              <a:buSzPts val="1200"/>
              <a:buFont typeface="Calibri"/>
              <a:buNone/>
            </a:pPr>
            <a:r>
              <a:rPr lang="en-US" sz="1200"/>
              <a:t>Max 10 min - préparer des images de fruits à colorier - chaque enfant choisit une image, doit la nommer - et choisit les couleurs de coloriage en les nommant - leur demander de répéter les images et les couleurs à l'animateur et au parent - leur demander de colorier l'image - à la fin, revenir au cercle et chaque enfant rappelle le nom de son image et les couleurs choisies. </a:t>
            </a:r>
            <a:endParaRPr/>
          </a:p>
          <a:p>
            <a:pPr indent="0" lvl="0" marL="0" rtl="0" algn="just">
              <a:lnSpc>
                <a:spcPct val="100000"/>
              </a:lnSpc>
              <a:spcBef>
                <a:spcPts val="0"/>
              </a:spcBef>
              <a:spcAft>
                <a:spcPts val="0"/>
              </a:spcAft>
              <a:buClr>
                <a:srgbClr val="FFFFFF"/>
              </a:buClr>
              <a:buSzPts val="1200"/>
              <a:buFont typeface="Calibri"/>
              <a:buNone/>
            </a:pPr>
            <a:r>
              <a:t/>
            </a:r>
            <a:endParaRPr sz="1200"/>
          </a:p>
          <a:p>
            <a:pPr indent="0" lvl="0" marL="0" rtl="0" algn="just">
              <a:lnSpc>
                <a:spcPct val="100000"/>
              </a:lnSpc>
              <a:spcBef>
                <a:spcPts val="0"/>
              </a:spcBef>
              <a:spcAft>
                <a:spcPts val="0"/>
              </a:spcAft>
              <a:buClr>
                <a:srgbClr val="FFFFFF"/>
              </a:buClr>
              <a:buSzPts val="1200"/>
              <a:buFont typeface="Calibri"/>
              <a:buNone/>
            </a:pPr>
            <a:r>
              <a:rPr lang="en-US" sz="1200"/>
              <a:t>10 min </a:t>
            </a:r>
            <a:endParaRPr sz="1200">
              <a:solidFill>
                <a:srgbClr val="000000"/>
              </a:solidFill>
            </a:endParaRPr>
          </a:p>
          <a:p>
            <a:pPr indent="0" lvl="0" marL="0" rtl="0" algn="just">
              <a:lnSpc>
                <a:spcPct val="100000"/>
              </a:lnSpc>
              <a:spcBef>
                <a:spcPts val="0"/>
              </a:spcBef>
              <a:spcAft>
                <a:spcPts val="0"/>
              </a:spcAft>
              <a:buClr>
                <a:srgbClr val="FFFFFF"/>
              </a:buClr>
              <a:buSzPts val="1200"/>
              <a:buFont typeface="Calibri"/>
              <a:buNone/>
            </a:pPr>
            <a:r>
              <a:rPr lang="en-US" sz="1200"/>
              <a:t>Objectif de la prochaine session </a:t>
            </a:r>
            <a:r>
              <a:rPr b="0" lang="en-US" sz="1200"/>
              <a:t>: discuté avec le groupe - par exemple, essayer de se rappeler et de nommer les fruits qu'ils ont mangés au cours de la semaine. Chaque enfant ramène à la maison 3 images de fruits à colorier et à montrer lors de la prochaine session.</a:t>
            </a:r>
            <a:endParaRPr sz="1200">
              <a:solidFill>
                <a:schemeClr val="accent1"/>
              </a:solidFill>
            </a:endParaRPr>
          </a:p>
          <a:p>
            <a:pPr indent="0" lvl="0" marL="0" rtl="0" algn="just">
              <a:lnSpc>
                <a:spcPct val="100000"/>
              </a:lnSpc>
              <a:spcBef>
                <a:spcPts val="0"/>
              </a:spcBef>
              <a:spcAft>
                <a:spcPts val="0"/>
              </a:spcAft>
              <a:buClr>
                <a:srgbClr val="FFFFFF"/>
              </a:buClr>
              <a:buSzPts val="1200"/>
              <a:buFont typeface="Calibri"/>
              <a:buNone/>
            </a:pPr>
            <a:r>
              <a:rPr lang="en-US" sz="1200"/>
              <a:t>un rituel de fin, une chanson pour dire au revoir (toujours la même) et tout le monde dit " au revoir " dans le cercle.</a:t>
            </a:r>
            <a:endParaRPr/>
          </a:p>
        </p:txBody>
      </p:sp>
      <p:sp>
        <p:nvSpPr>
          <p:cNvPr id="320" name="Google Shape;320;p11"/>
          <p:cNvSpPr txBox="1"/>
          <p:nvPr>
            <p:ph idx="3" type="body"/>
          </p:nvPr>
        </p:nvSpPr>
        <p:spPr>
          <a:xfrm>
            <a:off x="439274" y="210875"/>
            <a:ext cx="5644501" cy="8226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Activité : une session sur le thème des fruits</a:t>
            </a:r>
            <a:endParaRPr/>
          </a:p>
        </p:txBody>
      </p:sp>
      <p:pic>
        <p:nvPicPr>
          <p:cNvPr descr="Google Shape;324;p11" id="321" name="Google Shape;321;p11"/>
          <p:cNvPicPr preferRelativeResize="0"/>
          <p:nvPr/>
        </p:nvPicPr>
        <p:blipFill rotWithShape="1">
          <a:blip r:embed="rId4">
            <a:alphaModFix/>
          </a:blip>
          <a:srcRect b="0" l="0" r="0" t="0"/>
          <a:stretch/>
        </p:blipFill>
        <p:spPr>
          <a:xfrm>
            <a:off x="7280519" y="2577365"/>
            <a:ext cx="3797302" cy="1217468"/>
          </a:xfrm>
          <a:prstGeom prst="rect">
            <a:avLst/>
          </a:prstGeom>
          <a:noFill/>
          <a:ln>
            <a:noFill/>
          </a:ln>
        </p:spPr>
      </p:pic>
      <p:pic>
        <p:nvPicPr>
          <p:cNvPr descr="Google Shape;325;p11" id="322" name="Google Shape;322;p11"/>
          <p:cNvPicPr preferRelativeResize="0"/>
          <p:nvPr/>
        </p:nvPicPr>
        <p:blipFill rotWithShape="1">
          <a:blip r:embed="rId5">
            <a:alphaModFix/>
          </a:blip>
          <a:srcRect b="0" l="0" r="0" t="0"/>
          <a:stretch/>
        </p:blipFill>
        <p:spPr>
          <a:xfrm>
            <a:off x="7280519" y="3818304"/>
            <a:ext cx="1949452" cy="1568452"/>
          </a:xfrm>
          <a:prstGeom prst="rect">
            <a:avLst/>
          </a:prstGeom>
          <a:noFill/>
          <a:ln>
            <a:noFill/>
          </a:ln>
        </p:spPr>
      </p:pic>
      <p:pic>
        <p:nvPicPr>
          <p:cNvPr descr="Google Shape;326;p11" id="323" name="Google Shape;323;p11"/>
          <p:cNvPicPr preferRelativeResize="0"/>
          <p:nvPr/>
        </p:nvPicPr>
        <p:blipFill rotWithShape="1">
          <a:blip r:embed="rId6">
            <a:alphaModFix/>
          </a:blip>
          <a:srcRect b="0" l="0" r="0" t="0"/>
          <a:stretch/>
        </p:blipFill>
        <p:spPr>
          <a:xfrm>
            <a:off x="7280519" y="691417"/>
            <a:ext cx="3797302" cy="1885951"/>
          </a:xfrm>
          <a:prstGeom prst="rect">
            <a:avLst/>
          </a:prstGeom>
          <a:noFill/>
          <a:ln>
            <a:noFill/>
          </a:ln>
        </p:spPr>
      </p:pic>
      <p:pic>
        <p:nvPicPr>
          <p:cNvPr descr="Google Shape;327;p11" id="324" name="Google Shape;324;p11"/>
          <p:cNvPicPr preferRelativeResize="0"/>
          <p:nvPr/>
        </p:nvPicPr>
        <p:blipFill rotWithShape="1">
          <a:blip r:embed="rId7">
            <a:alphaModFix/>
          </a:blip>
          <a:srcRect b="0" l="0" r="0" t="0"/>
          <a:stretch/>
        </p:blipFill>
        <p:spPr>
          <a:xfrm>
            <a:off x="9229969" y="3818304"/>
            <a:ext cx="1847852" cy="15735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2"/>
          <p:cNvSpPr txBox="1"/>
          <p:nvPr>
            <p:ph idx="1" type="body"/>
          </p:nvPr>
        </p:nvSpPr>
        <p:spPr>
          <a:xfrm>
            <a:off x="1286721" y="183146"/>
            <a:ext cx="11222618" cy="713816"/>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74659A"/>
              </a:buClr>
              <a:buSzPts val="3600"/>
              <a:buFont typeface="Calibri"/>
              <a:buNone/>
            </a:pPr>
            <a:r>
              <a:rPr b="1" lang="en-US" sz="3600">
                <a:solidFill>
                  <a:srgbClr val="74659A"/>
                </a:solidFill>
                <a:latin typeface="Calibri"/>
                <a:ea typeface="Calibri"/>
                <a:cs typeface="Calibri"/>
                <a:sym typeface="Calibri"/>
              </a:rPr>
              <a:t>Conseils et suggestions </a:t>
            </a:r>
            <a:endParaRPr/>
          </a:p>
        </p:txBody>
      </p:sp>
      <p:sp>
        <p:nvSpPr>
          <p:cNvPr id="330" name="Google Shape;330;p12"/>
          <p:cNvSpPr txBox="1"/>
          <p:nvPr>
            <p:ph idx="2" type="body"/>
          </p:nvPr>
        </p:nvSpPr>
        <p:spPr>
          <a:xfrm>
            <a:off x="3595200" y="1504250"/>
            <a:ext cx="7200300" cy="675900"/>
          </a:xfrm>
          <a:prstGeom prst="rect">
            <a:avLst/>
          </a:prstGeom>
          <a:noFill/>
          <a:ln>
            <a:noFill/>
          </a:ln>
        </p:spPr>
        <p:txBody>
          <a:bodyPr anchorCtr="0" anchor="t" bIns="45675" lIns="45675" spcFirstLastPara="1" rIns="45675" wrap="square" tIns="45675">
            <a:normAutofit/>
          </a:bodyPr>
          <a:lstStyle/>
          <a:p>
            <a:pPr indent="-342900" lvl="0" marL="342900" rtl="0" algn="l">
              <a:lnSpc>
                <a:spcPct val="90000"/>
              </a:lnSpc>
              <a:spcBef>
                <a:spcPts val="0"/>
              </a:spcBef>
              <a:spcAft>
                <a:spcPts val="0"/>
              </a:spcAft>
              <a:buClr>
                <a:srgbClr val="FFFFFF"/>
              </a:buClr>
              <a:buSzPts val="1200"/>
              <a:buFont typeface="Calibri"/>
              <a:buNone/>
            </a:pPr>
            <a:r>
              <a:rPr b="1" lang="en-US" sz="1200">
                <a:solidFill>
                  <a:schemeClr val="lt1"/>
                </a:solidFill>
              </a:rPr>
              <a:t>Durée des sessions : prévoir 45 minutes au lieu d'une heure, afin d'avoir toute l'attention des enfants et des parents.</a:t>
            </a:r>
            <a:endParaRPr b="1" sz="1200">
              <a:solidFill>
                <a:schemeClr val="lt1"/>
              </a:solidFill>
            </a:endParaRPr>
          </a:p>
          <a:p>
            <a:pPr indent="-342900" lvl="0" marL="342900" rtl="0" algn="l">
              <a:lnSpc>
                <a:spcPct val="90000"/>
              </a:lnSpc>
              <a:spcBef>
                <a:spcPts val="0"/>
              </a:spcBef>
              <a:spcAft>
                <a:spcPts val="0"/>
              </a:spcAft>
              <a:buClr>
                <a:srgbClr val="FFFFFF"/>
              </a:buClr>
              <a:buSzPts val="1200"/>
              <a:buFont typeface="Calibri"/>
              <a:buNone/>
            </a:pPr>
            <a:r>
              <a:t/>
            </a:r>
            <a:endParaRPr b="1" sz="1200">
              <a:solidFill>
                <a:schemeClr val="lt1"/>
              </a:solidFill>
            </a:endParaRPr>
          </a:p>
        </p:txBody>
      </p:sp>
      <p:sp>
        <p:nvSpPr>
          <p:cNvPr id="331" name="Google Shape;331;p12"/>
          <p:cNvSpPr txBox="1"/>
          <p:nvPr>
            <p:ph idx="5" type="body"/>
          </p:nvPr>
        </p:nvSpPr>
        <p:spPr>
          <a:xfrm>
            <a:off x="1575713" y="1425125"/>
            <a:ext cx="738348" cy="578811"/>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00"/>
              <a:buFont typeface="Calibri"/>
              <a:buNone/>
            </a:pPr>
            <a:r>
              <a:rPr b="1" lang="en-US" sz="3300">
                <a:solidFill>
                  <a:srgbClr val="FFFFFF"/>
                </a:solidFill>
                <a:latin typeface="Calibri"/>
                <a:ea typeface="Calibri"/>
                <a:cs typeface="Calibri"/>
                <a:sym typeface="Calibri"/>
              </a:rPr>
              <a:t>01</a:t>
            </a:r>
            <a:endParaRPr/>
          </a:p>
        </p:txBody>
      </p:sp>
      <p:sp>
        <p:nvSpPr>
          <p:cNvPr id="332" name="Google Shape;332;p12"/>
          <p:cNvSpPr txBox="1"/>
          <p:nvPr>
            <p:ph idx="7" type="body"/>
          </p:nvPr>
        </p:nvSpPr>
        <p:spPr>
          <a:xfrm>
            <a:off x="1575713" y="2441837"/>
            <a:ext cx="738348" cy="578810"/>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00"/>
              <a:buFont typeface="Calibri"/>
              <a:buNone/>
            </a:pPr>
            <a:r>
              <a:rPr b="1" lang="en-US" sz="3300">
                <a:solidFill>
                  <a:srgbClr val="FFFFFF"/>
                </a:solidFill>
                <a:latin typeface="Calibri"/>
                <a:ea typeface="Calibri"/>
                <a:cs typeface="Calibri"/>
                <a:sym typeface="Calibri"/>
              </a:rPr>
              <a:t>02</a:t>
            </a:r>
            <a:endParaRPr/>
          </a:p>
        </p:txBody>
      </p:sp>
      <p:sp>
        <p:nvSpPr>
          <p:cNvPr id="333" name="Google Shape;333;p12"/>
          <p:cNvSpPr txBox="1"/>
          <p:nvPr/>
        </p:nvSpPr>
        <p:spPr>
          <a:xfrm>
            <a:off x="3604986" y="2491257"/>
            <a:ext cx="7011300" cy="42480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Organisation des séances : fixer des objectifs avant chaque séance (objectifs avec les enfants / objectifs avec les parents) </a:t>
            </a:r>
            <a:endParaRPr b="1" sz="1200">
              <a:latin typeface="Calibri"/>
              <a:ea typeface="Calibri"/>
              <a:cs typeface="Calibri"/>
              <a:sym typeface="Calibri"/>
            </a:endParaRPr>
          </a:p>
        </p:txBody>
      </p:sp>
      <p:sp>
        <p:nvSpPr>
          <p:cNvPr id="334" name="Google Shape;334;p12"/>
          <p:cNvSpPr txBox="1"/>
          <p:nvPr/>
        </p:nvSpPr>
        <p:spPr>
          <a:xfrm>
            <a:off x="3191974" y="3560700"/>
            <a:ext cx="7117499" cy="429171"/>
          </a:xfrm>
          <a:prstGeom prst="rect">
            <a:avLst/>
          </a:prstGeom>
          <a:noFill/>
          <a:ln>
            <a:noFill/>
          </a:ln>
        </p:spPr>
        <p:txBody>
          <a:bodyPr anchorCtr="0" anchor="t" bIns="45675" lIns="45675" spcFirstLastPara="1" rIns="45675" wrap="square" tIns="45675">
            <a:spAutoFit/>
          </a:bodyPr>
          <a:lstStyle/>
          <a:p>
            <a:pPr indent="45720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Outils : utilisation de différents médias pour parler d'un même thème</a:t>
            </a:r>
            <a:endParaRPr b="1" i="0" sz="1200" u="none" cap="none" strike="noStrike">
              <a:solidFill>
                <a:srgbClr val="FFFFFF"/>
              </a:solidFill>
              <a:latin typeface="Calibri"/>
              <a:ea typeface="Calibri"/>
              <a:cs typeface="Calibri"/>
              <a:sym typeface="Calibri"/>
            </a:endParaRPr>
          </a:p>
        </p:txBody>
      </p:sp>
      <p:sp>
        <p:nvSpPr>
          <p:cNvPr id="335" name="Google Shape;335;p12"/>
          <p:cNvSpPr txBox="1"/>
          <p:nvPr/>
        </p:nvSpPr>
        <p:spPr>
          <a:xfrm>
            <a:off x="3650724" y="4536025"/>
            <a:ext cx="6823200" cy="474600"/>
          </a:xfrm>
          <a:prstGeom prst="rect">
            <a:avLst/>
          </a:prstGeom>
          <a:noFill/>
          <a:ln>
            <a:noFill/>
          </a:ln>
        </p:spPr>
        <p:txBody>
          <a:bodyPr anchorCtr="0" anchor="t" bIns="45675" lIns="45675" spcFirstLastPara="1" rIns="45675" wrap="square" tIns="45675">
            <a:spAutoFit/>
          </a:bodyPr>
          <a:lstStyle/>
          <a:p>
            <a:pPr indent="0" lvl="0" marL="0" marR="0" rtl="0" algn="just">
              <a:lnSpc>
                <a:spcPct val="107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Activités : imaginer des activités qui peuvent être reproduites facilement à la maison et sans frais pour les familles.</a:t>
            </a:r>
            <a:endParaRPr sz="1200">
              <a:latin typeface="Calibri"/>
              <a:ea typeface="Calibri"/>
              <a:cs typeface="Calibri"/>
              <a:sym typeface="Calibri"/>
            </a:endParaRPr>
          </a:p>
        </p:txBody>
      </p:sp>
      <p:sp>
        <p:nvSpPr>
          <p:cNvPr id="336" name="Google Shape;336;p12"/>
          <p:cNvSpPr txBox="1"/>
          <p:nvPr/>
        </p:nvSpPr>
        <p:spPr>
          <a:xfrm>
            <a:off x="1575713" y="3408760"/>
            <a:ext cx="738348" cy="68825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03</a:t>
            </a:r>
            <a:endParaRPr/>
          </a:p>
        </p:txBody>
      </p:sp>
      <p:sp>
        <p:nvSpPr>
          <p:cNvPr id="337" name="Google Shape;337;p12"/>
          <p:cNvSpPr txBox="1"/>
          <p:nvPr/>
        </p:nvSpPr>
        <p:spPr>
          <a:xfrm>
            <a:off x="1575713" y="4437860"/>
            <a:ext cx="738348" cy="68825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04</a:t>
            </a:r>
            <a:endParaRPr/>
          </a:p>
        </p:txBody>
      </p:sp>
      <p:sp>
        <p:nvSpPr>
          <p:cNvPr id="338" name="Google Shape;338;p12"/>
          <p:cNvSpPr txBox="1"/>
          <p:nvPr/>
        </p:nvSpPr>
        <p:spPr>
          <a:xfrm>
            <a:off x="3595199" y="5600975"/>
            <a:ext cx="7337400" cy="42480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   Groupe : faire travailler le parent avec d'autres enfants et l'aider dans les ateliers pour limiter l'effet de compétition.</a:t>
            </a:r>
            <a:endParaRPr sz="1200">
              <a:latin typeface="Calibri"/>
              <a:ea typeface="Calibri"/>
              <a:cs typeface="Calibri"/>
              <a:sym typeface="Calibri"/>
            </a:endParaRPr>
          </a:p>
        </p:txBody>
      </p:sp>
      <p:sp>
        <p:nvSpPr>
          <p:cNvPr id="339" name="Google Shape;339;p12"/>
          <p:cNvSpPr txBox="1"/>
          <p:nvPr/>
        </p:nvSpPr>
        <p:spPr>
          <a:xfrm>
            <a:off x="1575713" y="5466958"/>
            <a:ext cx="738348" cy="68825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3"/>
          <p:cNvSpPr txBox="1"/>
          <p:nvPr>
            <p:ph idx="1" type="body"/>
          </p:nvPr>
        </p:nvSpPr>
        <p:spPr>
          <a:xfrm>
            <a:off x="520619" y="3750365"/>
            <a:ext cx="5018790" cy="1992513"/>
          </a:xfrm>
          <a:prstGeom prst="rect">
            <a:avLst/>
          </a:prstGeom>
          <a:noFill/>
          <a:ln>
            <a:noFill/>
          </a:ln>
        </p:spPr>
        <p:txBody>
          <a:bodyPr anchorCtr="0" anchor="ctr" bIns="45675" lIns="45675" spcFirstLastPara="1" rIns="45675" wrap="square" tIns="45675">
            <a:normAutofit/>
          </a:bodyPr>
          <a:lstStyle/>
          <a:p>
            <a:pPr indent="0" lvl="0" marL="0" rtl="0" algn="just">
              <a:lnSpc>
                <a:spcPct val="72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Nous vous remercions d'avoir lu ce module, et nous espérons que vous l'avez apprécié et que vous avez appris des informations utiles. Ce module fait partie de la formation Survivre au numérique. Vous pouvez trouver les autres modules sur notre site web. N'oubliez pas de vous tenir au courant de l'évolution du projet en nous suivant sur nos canaux de médias sociaux !</a:t>
            </a:r>
            <a:endParaRPr/>
          </a:p>
        </p:txBody>
      </p:sp>
      <p:sp>
        <p:nvSpPr>
          <p:cNvPr id="345" name="Google Shape;345;p13"/>
          <p:cNvSpPr txBox="1"/>
          <p:nvPr>
            <p:ph idx="2" type="body"/>
          </p:nvPr>
        </p:nvSpPr>
        <p:spPr>
          <a:xfrm>
            <a:off x="605554" y="2943922"/>
            <a:ext cx="3542702" cy="1054709"/>
          </a:xfrm>
          <a:prstGeom prst="rect">
            <a:avLst/>
          </a:prstGeom>
          <a:noFill/>
          <a:ln>
            <a:noFill/>
          </a:ln>
        </p:spPr>
        <p:txBody>
          <a:bodyPr anchorCtr="0" anchor="ctr"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Fin du module</a:t>
            </a:r>
            <a:endParaRPr/>
          </a:p>
        </p:txBody>
      </p:sp>
      <p:sp>
        <p:nvSpPr>
          <p:cNvPr id="346" name="Google Shape;346;p13"/>
          <p:cNvSpPr txBox="1"/>
          <p:nvPr>
            <p:ph idx="3" type="body"/>
          </p:nvPr>
        </p:nvSpPr>
        <p:spPr>
          <a:xfrm>
            <a:off x="6934623" y="5436563"/>
            <a:ext cx="4771007" cy="731142"/>
          </a:xfrm>
          <a:prstGeom prst="rect">
            <a:avLst/>
          </a:prstGeom>
          <a:noFill/>
          <a:ln>
            <a:noFill/>
          </a:ln>
        </p:spPr>
        <p:txBody>
          <a:bodyPr anchorCtr="0" anchor="ctr" bIns="45675" lIns="45675" spcFirstLastPara="1" rIns="45675" wrap="square" tIns="45675">
            <a:normAutofit/>
          </a:bodyPr>
          <a:lstStyle/>
          <a:p>
            <a:pPr indent="0" lvl="0" marL="0" rtl="0" algn="r">
              <a:lnSpc>
                <a:spcPct val="9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www.survivingdigital.eu</a:t>
            </a:r>
            <a:endParaRPr b="1" i="0" sz="2400" u="none" cap="none" strike="noStrike">
              <a:solidFill>
                <a:srgbClr val="FFFFFF"/>
              </a:solidFill>
              <a:latin typeface="Calibri"/>
              <a:ea typeface="Calibri"/>
              <a:cs typeface="Calibri"/>
              <a:sym typeface="Calibri"/>
            </a:endParaRPr>
          </a:p>
        </p:txBody>
      </p:sp>
      <p:grpSp>
        <p:nvGrpSpPr>
          <p:cNvPr id="347" name="Google Shape;347;p13"/>
          <p:cNvGrpSpPr/>
          <p:nvPr/>
        </p:nvGrpSpPr>
        <p:grpSpPr>
          <a:xfrm>
            <a:off x="9158984" y="4806172"/>
            <a:ext cx="2584697" cy="436060"/>
            <a:chOff x="-1" y="-2"/>
            <a:chExt cx="2584695" cy="436059"/>
          </a:xfrm>
        </p:grpSpPr>
        <p:grpSp>
          <p:nvGrpSpPr>
            <p:cNvPr id="348" name="Google Shape;348;p13"/>
            <p:cNvGrpSpPr/>
            <p:nvPr/>
          </p:nvGrpSpPr>
          <p:grpSpPr>
            <a:xfrm>
              <a:off x="1611880" y="0"/>
              <a:ext cx="435735" cy="435736"/>
              <a:chOff x="-1" y="-1"/>
              <a:chExt cx="435734" cy="435734"/>
            </a:xfrm>
          </p:grpSpPr>
          <p:sp>
            <p:nvSpPr>
              <p:cNvPr id="349" name="Google Shape;349;p13"/>
              <p:cNvSpPr/>
              <p:nvPr/>
            </p:nvSpPr>
            <p:spPr>
              <a:xfrm>
                <a:off x="-1" y="-1"/>
                <a:ext cx="435734" cy="435734"/>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nvGrpSpPr>
              <p:cNvPr id="350" name="Google Shape;350;p13"/>
              <p:cNvGrpSpPr/>
              <p:nvPr/>
            </p:nvGrpSpPr>
            <p:grpSpPr>
              <a:xfrm>
                <a:off x="80690" y="80689"/>
                <a:ext cx="274354" cy="274354"/>
                <a:chOff x="-1" y="0"/>
                <a:chExt cx="274352" cy="274353"/>
              </a:xfrm>
            </p:grpSpPr>
            <p:sp>
              <p:nvSpPr>
                <p:cNvPr id="351" name="Google Shape;351;p13"/>
                <p:cNvSpPr/>
                <p:nvPr/>
              </p:nvSpPr>
              <p:spPr>
                <a:xfrm>
                  <a:off x="-1" y="0"/>
                  <a:ext cx="274352" cy="274353"/>
                </a:xfrm>
                <a:custGeom>
                  <a:rect b="b" l="l" r="r" t="t"/>
                  <a:pathLst>
                    <a:path extrusionOk="0" h="21600" w="2160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52" name="Google Shape;352;p13"/>
                <p:cNvSpPr/>
                <p:nvPr/>
              </p:nvSpPr>
              <p:spPr>
                <a:xfrm>
                  <a:off x="66811" y="66812"/>
                  <a:ext cx="140728" cy="140727"/>
                </a:xfrm>
                <a:custGeom>
                  <a:rect b="b" l="l" r="r" t="t"/>
                  <a:pathLst>
                    <a:path extrusionOk="0" h="21600" w="2160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53" name="Google Shape;353;p13"/>
                <p:cNvSpPr/>
                <p:nvPr/>
              </p:nvSpPr>
              <p:spPr>
                <a:xfrm>
                  <a:off x="193981" y="47447"/>
                  <a:ext cx="32925" cy="32923"/>
                </a:xfrm>
                <a:prstGeom prst="ellipse">
                  <a:avLst/>
                </a:pr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grpSp>
          <p:nvGrpSpPr>
            <p:cNvPr id="354" name="Google Shape;354;p13"/>
            <p:cNvGrpSpPr/>
            <p:nvPr/>
          </p:nvGrpSpPr>
          <p:grpSpPr>
            <a:xfrm>
              <a:off x="537077" y="0"/>
              <a:ext cx="435737" cy="435736"/>
              <a:chOff x="-1" y="-1"/>
              <a:chExt cx="435736" cy="435734"/>
            </a:xfrm>
          </p:grpSpPr>
          <p:sp>
            <p:nvSpPr>
              <p:cNvPr id="355" name="Google Shape;355;p13"/>
              <p:cNvSpPr/>
              <p:nvPr/>
            </p:nvSpPr>
            <p:spPr>
              <a:xfrm>
                <a:off x="-1" y="-1"/>
                <a:ext cx="435736" cy="435734"/>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56" name="Google Shape;356;p13"/>
              <p:cNvSpPr/>
              <p:nvPr/>
            </p:nvSpPr>
            <p:spPr>
              <a:xfrm>
                <a:off x="85209" y="114257"/>
                <a:ext cx="281775" cy="229165"/>
              </a:xfrm>
              <a:custGeom>
                <a:rect b="b" l="l" r="r" t="t"/>
                <a:pathLst>
                  <a:path extrusionOk="0" h="21600" w="2160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4"/>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nvGrpSpPr>
            <p:cNvPr id="357" name="Google Shape;357;p13"/>
            <p:cNvGrpSpPr/>
            <p:nvPr/>
          </p:nvGrpSpPr>
          <p:grpSpPr>
            <a:xfrm>
              <a:off x="2148957" y="0"/>
              <a:ext cx="435737" cy="435736"/>
              <a:chOff x="-1" y="-1"/>
              <a:chExt cx="435736" cy="435734"/>
            </a:xfrm>
          </p:grpSpPr>
          <p:sp>
            <p:nvSpPr>
              <p:cNvPr id="358" name="Google Shape;358;p13"/>
              <p:cNvSpPr/>
              <p:nvPr/>
            </p:nvSpPr>
            <p:spPr>
              <a:xfrm>
                <a:off x="-1" y="-1"/>
                <a:ext cx="435736" cy="435734"/>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59" name="Google Shape;359;p13"/>
              <p:cNvSpPr/>
              <p:nvPr/>
            </p:nvSpPr>
            <p:spPr>
              <a:xfrm>
                <a:off x="72299" y="116194"/>
                <a:ext cx="291136" cy="203989"/>
              </a:xfrm>
              <a:custGeom>
                <a:rect b="b" l="l" r="r" t="t"/>
                <a:pathLst>
                  <a:path extrusionOk="0" h="21600" w="2160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nvGrpSpPr>
            <p:cNvPr id="360" name="Google Shape;360;p13"/>
            <p:cNvGrpSpPr/>
            <p:nvPr/>
          </p:nvGrpSpPr>
          <p:grpSpPr>
            <a:xfrm>
              <a:off x="-1" y="-2"/>
              <a:ext cx="435737" cy="436059"/>
              <a:chOff x="-1" y="-1"/>
              <a:chExt cx="435736" cy="436058"/>
            </a:xfrm>
          </p:grpSpPr>
          <p:sp>
            <p:nvSpPr>
              <p:cNvPr id="361" name="Google Shape;361;p13"/>
              <p:cNvSpPr/>
              <p:nvPr/>
            </p:nvSpPr>
            <p:spPr>
              <a:xfrm>
                <a:off x="-1" y="-1"/>
                <a:ext cx="435736" cy="433154"/>
              </a:xfrm>
              <a:custGeom>
                <a:rect b="b" l="l" r="r" t="t"/>
                <a:pathLst>
                  <a:path extrusionOk="0" h="21600" w="2160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62" name="Google Shape;362;p13"/>
              <p:cNvSpPr/>
              <p:nvPr/>
            </p:nvSpPr>
            <p:spPr>
              <a:xfrm>
                <a:off x="128460" y="85209"/>
                <a:ext cx="186237" cy="350848"/>
              </a:xfrm>
              <a:custGeom>
                <a:rect b="b" l="l" r="r" t="t"/>
                <a:pathLst>
                  <a:path extrusionOk="0" h="21600" w="2160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sp>
          <p:nvSpPr>
            <p:cNvPr id="363" name="Google Shape;363;p13"/>
            <p:cNvSpPr/>
            <p:nvPr/>
          </p:nvSpPr>
          <p:spPr>
            <a:xfrm>
              <a:off x="1074480" y="1"/>
              <a:ext cx="435733" cy="435734"/>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367;p14" id="364" name="Google Shape;364;p13"/>
            <p:cNvPicPr preferRelativeResize="0"/>
            <p:nvPr/>
          </p:nvPicPr>
          <p:blipFill rotWithShape="1">
            <a:blip r:embed="rId3">
              <a:alphaModFix/>
            </a:blip>
            <a:srcRect b="0" l="0" r="0" t="0"/>
            <a:stretch/>
          </p:blipFill>
          <p:spPr>
            <a:xfrm>
              <a:off x="1099923" y="24616"/>
              <a:ext cx="382078" cy="382076"/>
            </a:xfrm>
            <a:prstGeom prst="rect">
              <a:avLst/>
            </a:prstGeom>
            <a:noFill/>
            <a:ln>
              <a:noFill/>
            </a:ln>
          </p:spPr>
        </p:pic>
      </p:grpSp>
      <p:pic>
        <p:nvPicPr>
          <p:cNvPr descr="Google Shape;368;p14" id="365" name="Google Shape;365;p13"/>
          <p:cNvPicPr preferRelativeResize="0"/>
          <p:nvPr/>
        </p:nvPicPr>
        <p:blipFill rotWithShape="1">
          <a:blip r:embed="rId4">
            <a:alphaModFix/>
          </a:blip>
          <a:srcRect b="0" l="0" r="0" t="0"/>
          <a:stretch/>
        </p:blipFill>
        <p:spPr>
          <a:xfrm>
            <a:off x="7984000" y="1539375"/>
            <a:ext cx="3042451" cy="2790026"/>
          </a:xfrm>
          <a:prstGeom prst="rect">
            <a:avLst/>
          </a:prstGeom>
          <a:noFill/>
          <a:ln>
            <a:noFill/>
          </a:ln>
        </p:spPr>
      </p:pic>
      <p:sp>
        <p:nvSpPr>
          <p:cNvPr id="366" name="Google Shape;366;p13"/>
          <p:cNvSpPr txBox="1"/>
          <p:nvPr/>
        </p:nvSpPr>
        <p:spPr>
          <a:xfrm>
            <a:off x="8016648" y="432214"/>
            <a:ext cx="3042451" cy="1107162"/>
          </a:xfrm>
          <a:prstGeom prst="rect">
            <a:avLst/>
          </a:prstGeom>
          <a:noFill/>
          <a:ln>
            <a:noFill/>
          </a:ln>
        </p:spPr>
        <p:txBody>
          <a:bodyPr anchorCtr="0" anchor="ctr" bIns="45675" lIns="45675" spcFirstLastPara="1" rIns="45675" wrap="square" tIns="45675">
            <a:normAutofit/>
          </a:bodyPr>
          <a:lstStyle/>
          <a:p>
            <a:pPr indent="0" lvl="0" marL="0" marR="0" rtl="0" algn="l">
              <a:lnSpc>
                <a:spcPct val="81000"/>
              </a:lnSpc>
              <a:spcBef>
                <a:spcPts val="0"/>
              </a:spcBef>
              <a:spcAft>
                <a:spcPts val="0"/>
              </a:spcAft>
              <a:buClr>
                <a:schemeClr val="accent2"/>
              </a:buClr>
              <a:buSzPts val="1200"/>
              <a:buFont typeface="Calibri"/>
              <a:buNone/>
            </a:pPr>
            <a:r>
              <a:rPr b="0" i="0" lang="en-US" sz="1200" u="none" cap="none" strike="noStrike">
                <a:solidFill>
                  <a:schemeClr val="accent2"/>
                </a:solidFill>
                <a:latin typeface="Calibri"/>
                <a:ea typeface="Calibri"/>
                <a:cs typeface="Calibri"/>
                <a:sym typeface="Calibri"/>
              </a:rPr>
              <a:t>photo credit Journal de Saint Denis </a:t>
            </a:r>
            <a:r>
              <a:rPr b="0" i="0" lang="en-US" sz="1200" u="sng" cap="none" strike="noStrike">
                <a:solidFill>
                  <a:srgbClr val="0000FF"/>
                </a:solidFill>
                <a:latin typeface="Calibri"/>
                <a:ea typeface="Calibri"/>
                <a:cs typeface="Calibri"/>
                <a:sym typeface="Calibri"/>
                <a:hlinkClick r:id="rId5">
                  <a:extLst>
                    <a:ext uri="{A12FA001-AC4F-418D-AE19-62706E023703}">
                      <ahyp:hlinkClr val="tx"/>
                    </a:ext>
                  </a:extLst>
                </a:hlinkClick>
              </a:rPr>
              <a:t>https://ville-saint-denis.fr/journal</a:t>
            </a:r>
            <a:endParaRPr b="0" i="0" sz="1400" u="none" cap="none" strike="noStrike">
              <a:solidFill>
                <a:srgbClr val="000000"/>
              </a:solidFill>
              <a:latin typeface="Arial"/>
              <a:ea typeface="Arial"/>
              <a:cs typeface="Arial"/>
              <a:sym typeface="Arial"/>
            </a:endParaRPr>
          </a:p>
          <a:p>
            <a:pPr indent="0" lvl="0" marL="0" marR="0" rtl="0" algn="l">
              <a:lnSpc>
                <a:spcPct val="81000"/>
              </a:lnSpc>
              <a:spcBef>
                <a:spcPts val="700"/>
              </a:spcBef>
              <a:spcAft>
                <a:spcPts val="0"/>
              </a:spcAft>
              <a:buClr>
                <a:schemeClr val="accent2"/>
              </a:buClr>
              <a:buSzPts val="1200"/>
              <a:buFont typeface="Calibri"/>
              <a:buNone/>
            </a:pPr>
            <a:r>
              <a:rPr b="0" i="0" lang="en-US" sz="1200" u="none" cap="none" strike="noStrike">
                <a:solidFill>
                  <a:schemeClr val="accent2"/>
                </a:solidFill>
                <a:latin typeface="Calibri"/>
                <a:ea typeface="Calibri"/>
                <a:cs typeface="Calibri"/>
                <a:sym typeface="Calibri"/>
              </a:rPr>
              <a:t>Conseil général de Seine Saint Denis</a:t>
            </a:r>
            <a:endParaRPr b="0" i="0" sz="1400" u="none" cap="none" strike="noStrike">
              <a:solidFill>
                <a:srgbClr val="000000"/>
              </a:solidFill>
              <a:latin typeface="Arial"/>
              <a:ea typeface="Arial"/>
              <a:cs typeface="Arial"/>
              <a:sym typeface="Arial"/>
            </a:endParaRPr>
          </a:p>
          <a:p>
            <a:pPr indent="0" lvl="0" marL="0" marR="0" rtl="0" algn="l">
              <a:lnSpc>
                <a:spcPct val="81000"/>
              </a:lnSpc>
              <a:spcBef>
                <a:spcPts val="700"/>
              </a:spcBef>
              <a:spcAft>
                <a:spcPts val="0"/>
              </a:spcAft>
              <a:buClr>
                <a:srgbClr val="0000FF"/>
              </a:buClr>
              <a:buSzPts val="1200"/>
              <a:buFont typeface="Calibri"/>
              <a:buNone/>
            </a:pPr>
            <a:r>
              <a:rPr b="0" i="0" lang="en-US" sz="1200" u="sng" cap="none" strike="noStrike">
                <a:solidFill>
                  <a:srgbClr val="0000FF"/>
                </a:solidFill>
                <a:latin typeface="Calibri"/>
                <a:ea typeface="Calibri"/>
                <a:cs typeface="Calibri"/>
                <a:sym typeface="Calibri"/>
                <a:hlinkClick r:id="rId6">
                  <a:extLst>
                    <a:ext uri="{A12FA001-AC4F-418D-AE19-62706E023703}">
                      <ahyp:hlinkClr val="tx"/>
                    </a:ext>
                  </a:extLst>
                </a:hlinkClick>
              </a:rPr>
              <a:t>https://seinesaintdenis.fr/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
          <p:cNvSpPr txBox="1"/>
          <p:nvPr>
            <p:ph idx="1" type="body"/>
          </p:nvPr>
        </p:nvSpPr>
        <p:spPr>
          <a:xfrm>
            <a:off x="4912290" y="800589"/>
            <a:ext cx="6562678" cy="339417"/>
          </a:xfrm>
          <a:prstGeom prst="rect">
            <a:avLst/>
          </a:prstGeom>
          <a:noFill/>
          <a:ln>
            <a:noFill/>
          </a:ln>
        </p:spPr>
        <p:txBody>
          <a:bodyPr anchorCtr="0" anchor="t" bIns="45675" lIns="45675" spcFirstLastPara="1" rIns="45675" wrap="square" tIns="45675">
            <a:normAutofit/>
          </a:bodyPr>
          <a:lstStyle/>
          <a:p>
            <a:pPr indent="0" lvl="0" marL="0" rtl="0" algn="r">
              <a:lnSpc>
                <a:spcPct val="100000"/>
              </a:lnSpc>
              <a:spcBef>
                <a:spcPts val="0"/>
              </a:spcBef>
              <a:spcAft>
                <a:spcPts val="0"/>
              </a:spcAft>
              <a:buClr>
                <a:schemeClr val="accent3"/>
              </a:buClr>
              <a:buSzPts val="1200"/>
              <a:buFont typeface="Calibri"/>
              <a:buNone/>
            </a:pPr>
            <a:r>
              <a:rPr lang="en-US" sz="1200" u="sng">
                <a:solidFill>
                  <a:schemeClr val="accent3"/>
                </a:solidFill>
              </a:rPr>
              <a:t>Introduction</a:t>
            </a:r>
            <a:endParaRPr/>
          </a:p>
        </p:txBody>
      </p:sp>
      <p:sp>
        <p:nvSpPr>
          <p:cNvPr id="225" name="Google Shape;225;p2"/>
          <p:cNvSpPr txBox="1"/>
          <p:nvPr>
            <p:ph idx="5" type="body"/>
          </p:nvPr>
        </p:nvSpPr>
        <p:spPr>
          <a:xfrm>
            <a:off x="4912290" y="1376929"/>
            <a:ext cx="6562678" cy="339418"/>
          </a:xfrm>
          <a:prstGeom prst="rect">
            <a:avLst/>
          </a:prstGeom>
          <a:noFill/>
          <a:ln>
            <a:noFill/>
          </a:ln>
        </p:spPr>
        <p:txBody>
          <a:bodyPr anchorCtr="0" anchor="t" bIns="45675" lIns="45675" spcFirstLastPara="1" rIns="45675" wrap="square" tIns="45675">
            <a:normAutofit/>
          </a:bodyPr>
          <a:lstStyle/>
          <a:p>
            <a:pPr indent="0" lvl="0" marL="0" rtl="0" algn="r">
              <a:lnSpc>
                <a:spcPct val="100000"/>
              </a:lnSpc>
              <a:spcBef>
                <a:spcPts val="0"/>
              </a:spcBef>
              <a:spcAft>
                <a:spcPts val="0"/>
              </a:spcAft>
              <a:buClr>
                <a:schemeClr val="accent3"/>
              </a:buClr>
              <a:buSzPts val="1200"/>
              <a:buFont typeface="Calibri"/>
              <a:buNone/>
            </a:pPr>
            <a:r>
              <a:rPr b="1" lang="en-US" sz="1200" u="sng">
                <a:solidFill>
                  <a:schemeClr val="accent3"/>
                </a:solidFill>
                <a:latin typeface="Calibri"/>
                <a:ea typeface="Calibri"/>
                <a:cs typeface="Calibri"/>
                <a:sym typeface="Calibri"/>
              </a:rPr>
              <a:t>Objectifs</a:t>
            </a:r>
            <a:endParaRPr/>
          </a:p>
        </p:txBody>
      </p:sp>
      <p:sp>
        <p:nvSpPr>
          <p:cNvPr id="226" name="Google Shape;226;p2"/>
          <p:cNvSpPr txBox="1"/>
          <p:nvPr>
            <p:ph idx="8" type="body"/>
          </p:nvPr>
        </p:nvSpPr>
        <p:spPr>
          <a:xfrm>
            <a:off x="5017158" y="2756609"/>
            <a:ext cx="6562678" cy="456351"/>
          </a:xfrm>
          <a:prstGeom prst="rect">
            <a:avLst/>
          </a:prstGeom>
          <a:noFill/>
          <a:ln>
            <a:noFill/>
          </a:ln>
        </p:spPr>
        <p:txBody>
          <a:bodyPr anchorCtr="0" anchor="t" bIns="45675" lIns="45675" spcFirstLastPara="1" rIns="45675" wrap="square" tIns="45675">
            <a:normAutofit/>
          </a:bodyPr>
          <a:lstStyle/>
          <a:p>
            <a:pPr indent="0" lvl="0" marL="0" rtl="0" algn="r">
              <a:lnSpc>
                <a:spcPct val="100000"/>
              </a:lnSpc>
              <a:spcBef>
                <a:spcPts val="0"/>
              </a:spcBef>
              <a:spcAft>
                <a:spcPts val="0"/>
              </a:spcAft>
              <a:buClr>
                <a:schemeClr val="accent3"/>
              </a:buClr>
              <a:buSzPts val="1200"/>
              <a:buFont typeface="Calibri"/>
              <a:buNone/>
            </a:pPr>
            <a:r>
              <a:rPr b="1" lang="en-US" sz="1200" u="sng">
                <a:solidFill>
                  <a:schemeClr val="accent3"/>
                </a:solidFill>
                <a:latin typeface="Calibri"/>
                <a:ea typeface="Calibri"/>
                <a:cs typeface="Calibri"/>
                <a:sym typeface="Calibri"/>
              </a:rPr>
              <a:t>Connaissances théoriques</a:t>
            </a:r>
            <a:endParaRPr/>
          </a:p>
        </p:txBody>
      </p:sp>
      <p:sp>
        <p:nvSpPr>
          <p:cNvPr id="227" name="Google Shape;227;p2"/>
          <p:cNvSpPr txBox="1"/>
          <p:nvPr/>
        </p:nvSpPr>
        <p:spPr>
          <a:xfrm>
            <a:off x="4912290" y="5457137"/>
            <a:ext cx="6562678" cy="269151"/>
          </a:xfrm>
          <a:prstGeom prst="rect">
            <a:avLst/>
          </a:prstGeom>
          <a:noFill/>
          <a:ln>
            <a:noFill/>
          </a:ln>
        </p:spPr>
        <p:txBody>
          <a:bodyPr anchorCtr="0" anchor="t" bIns="45675" lIns="45675" spcFirstLastPara="1" rIns="45675" wrap="square" tIns="45675">
            <a:sp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Conseils et astuces</a:t>
            </a:r>
            <a:endParaRPr/>
          </a:p>
        </p:txBody>
      </p:sp>
      <p:sp>
        <p:nvSpPr>
          <p:cNvPr id="228" name="Google Shape;228;p2"/>
          <p:cNvSpPr txBox="1"/>
          <p:nvPr/>
        </p:nvSpPr>
        <p:spPr>
          <a:xfrm>
            <a:off x="4927791" y="4804566"/>
            <a:ext cx="6562678" cy="269151"/>
          </a:xfrm>
          <a:prstGeom prst="rect">
            <a:avLst/>
          </a:prstGeom>
          <a:noFill/>
          <a:ln>
            <a:noFill/>
          </a:ln>
        </p:spPr>
        <p:txBody>
          <a:bodyPr anchorCtr="0" anchor="t" bIns="45675" lIns="45675" spcFirstLastPara="1" rIns="45675" wrap="square" tIns="45675">
            <a:sp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Activités</a:t>
            </a:r>
            <a:endParaRPr/>
          </a:p>
        </p:txBody>
      </p:sp>
      <p:sp>
        <p:nvSpPr>
          <p:cNvPr id="229" name="Google Shape;229;p2"/>
          <p:cNvSpPr txBox="1"/>
          <p:nvPr/>
        </p:nvSpPr>
        <p:spPr>
          <a:xfrm>
            <a:off x="4927791" y="3355969"/>
            <a:ext cx="6562678" cy="269151"/>
          </a:xfrm>
          <a:prstGeom prst="rect">
            <a:avLst/>
          </a:prstGeom>
          <a:noFill/>
          <a:ln>
            <a:noFill/>
          </a:ln>
        </p:spPr>
        <p:txBody>
          <a:bodyPr anchorCtr="0" anchor="t" bIns="45675" lIns="45675" spcFirstLastPara="1" rIns="45675" wrap="square" tIns="45675">
            <a:sp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Techniques</a:t>
            </a:r>
            <a:endParaRPr/>
          </a:p>
        </p:txBody>
      </p:sp>
      <p:sp>
        <p:nvSpPr>
          <p:cNvPr id="230" name="Google Shape;230;p2"/>
          <p:cNvSpPr txBox="1"/>
          <p:nvPr/>
        </p:nvSpPr>
        <p:spPr>
          <a:xfrm>
            <a:off x="4394124" y="1907375"/>
            <a:ext cx="7096501" cy="269151"/>
          </a:xfrm>
          <a:prstGeom prst="rect">
            <a:avLst/>
          </a:prstGeom>
          <a:noFill/>
          <a:ln>
            <a:noFill/>
          </a:ln>
        </p:spPr>
        <p:txBody>
          <a:bodyPr anchorCtr="0" anchor="t" bIns="45675" lIns="45675" spcFirstLastPara="1" rIns="45675" wrap="square" tIns="45675">
            <a:sp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Compétences visées et résultats de l'apprentissage</a:t>
            </a:r>
            <a:endParaRPr/>
          </a:p>
        </p:txBody>
      </p:sp>
      <p:pic>
        <p:nvPicPr>
          <p:cNvPr descr="Google Shape;234;p2" id="231" name="Google Shape;231;p2"/>
          <p:cNvPicPr preferRelativeResize="0"/>
          <p:nvPr/>
        </p:nvPicPr>
        <p:blipFill rotWithShape="1">
          <a:blip r:embed="rId3">
            <a:alphaModFix/>
          </a:blip>
          <a:srcRect b="0" l="0" r="0" t="0"/>
          <a:stretch/>
        </p:blipFill>
        <p:spPr>
          <a:xfrm>
            <a:off x="143198" y="4403468"/>
            <a:ext cx="3684205" cy="1481027"/>
          </a:xfrm>
          <a:prstGeom prst="rect">
            <a:avLst/>
          </a:prstGeom>
          <a:noFill/>
          <a:ln>
            <a:noFill/>
          </a:ln>
        </p:spPr>
      </p:pic>
      <p:pic>
        <p:nvPicPr>
          <p:cNvPr descr="Google Shape;235;p2" id="232" name="Google Shape;232;p2"/>
          <p:cNvPicPr preferRelativeResize="0"/>
          <p:nvPr/>
        </p:nvPicPr>
        <p:blipFill rotWithShape="1">
          <a:blip r:embed="rId4">
            <a:alphaModFix/>
          </a:blip>
          <a:srcRect b="0" l="0" r="0" t="0"/>
          <a:stretch/>
        </p:blipFill>
        <p:spPr>
          <a:xfrm>
            <a:off x="1585425" y="2354638"/>
            <a:ext cx="2241976" cy="2048826"/>
          </a:xfrm>
          <a:prstGeom prst="rect">
            <a:avLst/>
          </a:prstGeom>
          <a:noFill/>
          <a:ln>
            <a:noFill/>
          </a:ln>
        </p:spPr>
      </p:pic>
      <p:pic>
        <p:nvPicPr>
          <p:cNvPr descr="Google Shape;236;p2" id="233" name="Google Shape;233;p2"/>
          <p:cNvPicPr preferRelativeResize="0"/>
          <p:nvPr/>
        </p:nvPicPr>
        <p:blipFill rotWithShape="1">
          <a:blip r:embed="rId5">
            <a:alphaModFix/>
          </a:blip>
          <a:srcRect b="0" l="0" r="0" t="0"/>
          <a:stretch/>
        </p:blipFill>
        <p:spPr>
          <a:xfrm>
            <a:off x="1585425" y="759874"/>
            <a:ext cx="2241976" cy="1573526"/>
          </a:xfrm>
          <a:prstGeom prst="rect">
            <a:avLst/>
          </a:prstGeom>
          <a:noFill/>
          <a:ln>
            <a:noFill/>
          </a:ln>
        </p:spPr>
      </p:pic>
      <p:pic>
        <p:nvPicPr>
          <p:cNvPr descr="Google Shape;237;p2" id="234" name="Google Shape;234;p2"/>
          <p:cNvPicPr preferRelativeResize="0"/>
          <p:nvPr/>
        </p:nvPicPr>
        <p:blipFill rotWithShape="1">
          <a:blip r:embed="rId6">
            <a:alphaModFix/>
          </a:blip>
          <a:srcRect b="0" l="0" r="0" t="0"/>
          <a:stretch/>
        </p:blipFill>
        <p:spPr>
          <a:xfrm>
            <a:off x="0" y="759874"/>
            <a:ext cx="1783027" cy="3643602"/>
          </a:xfrm>
          <a:prstGeom prst="rect">
            <a:avLst/>
          </a:prstGeom>
          <a:noFill/>
          <a:ln>
            <a:noFill/>
          </a:ln>
          <a:effectLst>
            <a:outerShdw blurRad="292100" rotWithShape="0" dir="2700000" dist="139700">
              <a:srgbClr val="333333">
                <a:alpha val="63921"/>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
          <p:cNvSpPr txBox="1"/>
          <p:nvPr>
            <p:ph idx="1" type="body"/>
          </p:nvPr>
        </p:nvSpPr>
        <p:spPr>
          <a:xfrm>
            <a:off x="197998" y="844950"/>
            <a:ext cx="5710504" cy="5564400"/>
          </a:xfrm>
          <a:prstGeom prst="rect">
            <a:avLst/>
          </a:prstGeom>
          <a:noFill/>
          <a:ln>
            <a:noFill/>
          </a:ln>
        </p:spPr>
        <p:txBody>
          <a:bodyPr anchorCtr="0" anchor="t" bIns="45675" lIns="45675" spcFirstLastPara="1" rIns="45675" wrap="square" tIns="45675">
            <a:normAutofit/>
          </a:bodyPr>
          <a:lstStyle/>
          <a:p>
            <a:pPr indent="-221615" lvl="0" marL="221615" rtl="0" algn="just">
              <a:lnSpc>
                <a:spcPct val="80000"/>
              </a:lnSpc>
              <a:spcBef>
                <a:spcPts val="0"/>
              </a:spcBef>
              <a:spcAft>
                <a:spcPts val="0"/>
              </a:spcAft>
              <a:buClr>
                <a:srgbClr val="FFFFFF"/>
              </a:buClr>
              <a:buSzPts val="1200"/>
              <a:buFont typeface="Calibri"/>
              <a:buNone/>
            </a:pPr>
            <a:r>
              <a:rPr lang="en-US" sz="1200"/>
              <a:t>   Dans les régions où vivent des centaines de populations étrangères de langues maternelles différentes, de nombreux enfants ne parlent pas correctement ou pas du tout la langue officielle du nouveau pays dans lequel ils vivent lorsqu'ils entrent à l'école maternelle (2½/3 ans).  Cela est d'autant plus vrai s'ils ont eu peu d'interactions avec d'autres adultes et enfants dans le cadre de la garde d'enfants ou d'activités collectives ou dans l'environnement familial. C'est pourquoi les parents sont tentés de leur donner des appareils technologiques pour les occuper.</a:t>
            </a:r>
            <a:endParaRPr sz="1200"/>
          </a:p>
          <a:p>
            <a:pPr indent="-221741" lvl="0" marL="221741" rtl="0" algn="just">
              <a:lnSpc>
                <a:spcPct val="80000"/>
              </a:lnSpc>
              <a:spcBef>
                <a:spcPts val="0"/>
              </a:spcBef>
              <a:spcAft>
                <a:spcPts val="0"/>
              </a:spcAft>
              <a:buClr>
                <a:srgbClr val="FFFFFF"/>
              </a:buClr>
              <a:buSzPts val="1200"/>
              <a:buFont typeface="Calibri"/>
              <a:buNone/>
            </a:pPr>
            <a:r>
              <a:t/>
            </a:r>
            <a:endParaRPr sz="1200"/>
          </a:p>
          <a:p>
            <a:pPr indent="-221615" lvl="0" marL="221615" rtl="0" algn="just">
              <a:lnSpc>
                <a:spcPct val="80000"/>
              </a:lnSpc>
              <a:spcBef>
                <a:spcPts val="0"/>
              </a:spcBef>
              <a:spcAft>
                <a:spcPts val="0"/>
              </a:spcAft>
              <a:buClr>
                <a:srgbClr val="FFFFFF"/>
              </a:buClr>
              <a:buSzPts val="1200"/>
              <a:buFont typeface="Calibri"/>
              <a:buNone/>
            </a:pPr>
            <a:r>
              <a:rPr lang="en-US" sz="1200"/>
              <a:t>      Ce module de formation s'inspire d'un programme mis en œuvre dans l'une des communes françaises ayant le plus fort taux de population étrangère et propose d'aider à identifier les enfants présentant des retards de langage et de soutenir leurs parents pour améliorer l'acquisition du langage oral et permettre à ces enfants de s'intégrer davantage dans le contexte socioculturel local en évitant également la surexposition aux écrans. </a:t>
            </a:r>
            <a:endParaRPr/>
          </a:p>
          <a:p>
            <a:pPr indent="-221615" lvl="0" marL="221615" rtl="0" algn="just">
              <a:lnSpc>
                <a:spcPct val="80000"/>
              </a:lnSpc>
              <a:spcBef>
                <a:spcPts val="0"/>
              </a:spcBef>
              <a:spcAft>
                <a:spcPts val="0"/>
              </a:spcAft>
              <a:buClr>
                <a:srgbClr val="FFFFFF"/>
              </a:buClr>
              <a:buSzPts val="1200"/>
              <a:buFont typeface="Calibri"/>
              <a:buNone/>
            </a:pPr>
            <a:r>
              <a:rPr lang="en-US" sz="1200"/>
              <a:t>      Ce programme a été mis en œuvre dans le quartier du Franc Moisin à Saint-Denis, caractérisé par une population précaire et une forte population étrangère.</a:t>
            </a:r>
            <a:endParaRPr/>
          </a:p>
          <a:p>
            <a:pPr indent="-221615" lvl="0" marL="221615" rtl="0" algn="just">
              <a:lnSpc>
                <a:spcPct val="80000"/>
              </a:lnSpc>
              <a:spcBef>
                <a:spcPts val="0"/>
              </a:spcBef>
              <a:spcAft>
                <a:spcPts val="0"/>
              </a:spcAft>
              <a:buClr>
                <a:srgbClr val="FFFFFF"/>
              </a:buClr>
              <a:buSzPts val="1200"/>
              <a:buFont typeface="Calibri"/>
              <a:buNone/>
            </a:pPr>
            <a:r>
              <a:rPr lang="en-US" sz="1200"/>
              <a:t>      Depuis plusieurs années, les professionnels, et notamment les enseignants, alertent sur les problèmes de langage chez les jeunes enfants (2/4 ans). Pour certains, ces problèmes sont également liés à l'utilisation massive des écrans. </a:t>
            </a:r>
            <a:endParaRPr/>
          </a:p>
          <a:p>
            <a:pPr indent="-210184" lvl="0" marL="210184" rtl="0" algn="just">
              <a:lnSpc>
                <a:spcPct val="80000"/>
              </a:lnSpc>
              <a:spcBef>
                <a:spcPts val="800"/>
              </a:spcBef>
              <a:spcAft>
                <a:spcPts val="0"/>
              </a:spcAft>
              <a:buClr>
                <a:srgbClr val="FFFFFF"/>
              </a:buClr>
              <a:buSzPts val="1200"/>
              <a:buFont typeface="Calibri"/>
              <a:buNone/>
            </a:pPr>
            <a:r>
              <a:rPr lang="en-US" sz="1200"/>
              <a:t>      Des professionnels (orthophonistes, professionnels de la petite enfance de la PMI) ont proposé un programme pour renforcer les compétences linguistiques des enfants, avec la participation des parents.</a:t>
            </a:r>
            <a:endParaRPr/>
          </a:p>
          <a:p>
            <a:pPr indent="-210184" lvl="0" marL="210184" rtl="0" algn="just">
              <a:lnSpc>
                <a:spcPct val="80000"/>
              </a:lnSpc>
              <a:spcBef>
                <a:spcPts val="800"/>
              </a:spcBef>
              <a:spcAft>
                <a:spcPts val="0"/>
              </a:spcAft>
              <a:buClr>
                <a:srgbClr val="FFFFFF"/>
              </a:buClr>
              <a:buSzPts val="1200"/>
              <a:buFont typeface="Calibri"/>
              <a:buNone/>
            </a:pPr>
            <a:r>
              <a:rPr lang="en-US" sz="1200"/>
              <a:t>      La formation : </a:t>
            </a:r>
            <a:endParaRPr sz="1200"/>
          </a:p>
          <a:p>
            <a:pPr indent="-210184" lvl="0" marL="210184" rtl="0" algn="just">
              <a:lnSpc>
                <a:spcPct val="72000"/>
              </a:lnSpc>
              <a:spcBef>
                <a:spcPts val="800"/>
              </a:spcBef>
              <a:spcAft>
                <a:spcPts val="0"/>
              </a:spcAft>
              <a:buClr>
                <a:srgbClr val="FFFFFF"/>
              </a:buClr>
              <a:buSzPts val="1200"/>
              <a:buFont typeface="Calibri"/>
              <a:buNone/>
            </a:pPr>
            <a:r>
              <a:rPr lang="en-US" sz="1200"/>
              <a:t>      un groupe d'éveil au langage - 5 enfants (avec leurs parents) identifiés par leur enseignant comme ayant un retard de langage oral</a:t>
            </a:r>
            <a:endParaRPr/>
          </a:p>
          <a:p>
            <a:pPr indent="-210184" lvl="0" marL="210184" rtl="0" algn="just">
              <a:lnSpc>
                <a:spcPct val="72000"/>
              </a:lnSpc>
              <a:spcBef>
                <a:spcPts val="800"/>
              </a:spcBef>
              <a:spcAft>
                <a:spcPts val="0"/>
              </a:spcAft>
              <a:buClr>
                <a:srgbClr val="FFFFFF"/>
              </a:buClr>
              <a:buSzPts val="1200"/>
              <a:buFont typeface="Calibri"/>
              <a:buNone/>
            </a:pPr>
            <a:r>
              <a:rPr lang="en-US" sz="1200"/>
              <a:t>   1 heure (45 minutes d'animation) - Session de 3 mois - Chaque semaine : présence très fortement recommandée, afin de sensibiliser les parents à leur rôle.</a:t>
            </a:r>
            <a:endParaRPr/>
          </a:p>
          <a:p>
            <a:pPr indent="-210184" lvl="0" marL="210184" rtl="0" algn="just">
              <a:lnSpc>
                <a:spcPct val="72000"/>
              </a:lnSpc>
              <a:spcBef>
                <a:spcPts val="800"/>
              </a:spcBef>
              <a:spcAft>
                <a:spcPts val="0"/>
              </a:spcAft>
              <a:buClr>
                <a:srgbClr val="FFFFFF"/>
              </a:buClr>
              <a:buSzPts val="1200"/>
              <a:buFont typeface="Calibri"/>
              <a:buNone/>
            </a:pPr>
            <a:r>
              <a:rPr lang="en-US" sz="1200"/>
              <a:t>      Petits ateliers pendant la session, favorisant la stimulation individuelle et interindividuelle, notamment entre le parent et l'enfant.</a:t>
            </a:r>
            <a:endParaRPr/>
          </a:p>
          <a:p>
            <a:pPr indent="-210184" lvl="0" marL="210184" rtl="0" algn="just">
              <a:lnSpc>
                <a:spcPct val="72000"/>
              </a:lnSpc>
              <a:spcBef>
                <a:spcPts val="800"/>
              </a:spcBef>
              <a:spcAft>
                <a:spcPts val="0"/>
              </a:spcAft>
              <a:buClr>
                <a:srgbClr val="FFFFFF"/>
              </a:buClr>
              <a:buSzPts val="1200"/>
              <a:buFont typeface="Calibri"/>
              <a:buNone/>
            </a:pPr>
            <a:r>
              <a:rPr lang="en-US" sz="1200"/>
              <a:t>   1 ou 2 ateliers pendant la session, favorisant la stimulation individuelle et interindividuelle, notamment entre parent et enfant</a:t>
            </a:r>
            <a:endParaRPr/>
          </a:p>
          <a:p>
            <a:pPr indent="-210184" lvl="0" marL="210184" rtl="0" algn="just">
              <a:lnSpc>
                <a:spcPct val="72000"/>
              </a:lnSpc>
              <a:spcBef>
                <a:spcPts val="800"/>
              </a:spcBef>
              <a:spcAft>
                <a:spcPts val="0"/>
              </a:spcAft>
              <a:buClr>
                <a:srgbClr val="FFFFFF"/>
              </a:buClr>
              <a:buSzPts val="1200"/>
              <a:buFont typeface="Calibri"/>
              <a:buNone/>
            </a:pPr>
            <a:r>
              <a:rPr lang="en-US" sz="1200"/>
              <a:t>      Animation par des professionnels de la petite enfance soutenus par un orthophoniste local.</a:t>
            </a:r>
            <a:endParaRPr sz="1200"/>
          </a:p>
        </p:txBody>
      </p:sp>
      <p:sp>
        <p:nvSpPr>
          <p:cNvPr id="240" name="Google Shape;240;p3"/>
          <p:cNvSpPr txBox="1"/>
          <p:nvPr>
            <p:ph idx="3" type="body"/>
          </p:nvPr>
        </p:nvSpPr>
        <p:spPr>
          <a:xfrm>
            <a:off x="344849" y="307949"/>
            <a:ext cx="5310902" cy="6132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Introduction</a:t>
            </a:r>
            <a:endParaRPr/>
          </a:p>
        </p:txBody>
      </p:sp>
      <p:pic>
        <p:nvPicPr>
          <p:cNvPr descr="Google Shape;244;p3" id="241" name="Google Shape;241;p3"/>
          <p:cNvPicPr preferRelativeResize="0"/>
          <p:nvPr/>
        </p:nvPicPr>
        <p:blipFill rotWithShape="1">
          <a:blip r:embed="rId3">
            <a:alphaModFix/>
          </a:blip>
          <a:srcRect b="0" l="0" r="0" t="0"/>
          <a:stretch/>
        </p:blipFill>
        <p:spPr>
          <a:xfrm>
            <a:off x="9540878" y="3513604"/>
            <a:ext cx="2021710" cy="2157076"/>
          </a:xfrm>
          <a:prstGeom prst="rect">
            <a:avLst/>
          </a:prstGeom>
          <a:noFill/>
          <a:ln>
            <a:noFill/>
          </a:ln>
        </p:spPr>
      </p:pic>
      <p:pic>
        <p:nvPicPr>
          <p:cNvPr descr="Google Shape;245;p3" id="242" name="Google Shape;242;p3"/>
          <p:cNvPicPr preferRelativeResize="0"/>
          <p:nvPr/>
        </p:nvPicPr>
        <p:blipFill rotWithShape="1">
          <a:blip r:embed="rId4">
            <a:alphaModFix/>
          </a:blip>
          <a:srcRect b="0" l="0" r="0" t="0"/>
          <a:stretch/>
        </p:blipFill>
        <p:spPr>
          <a:xfrm>
            <a:off x="6726801" y="969176"/>
            <a:ext cx="4835789" cy="2486007"/>
          </a:xfrm>
          <a:prstGeom prst="rect">
            <a:avLst/>
          </a:prstGeom>
          <a:noFill/>
          <a:ln>
            <a:noFill/>
          </a:ln>
        </p:spPr>
      </p:pic>
      <p:pic>
        <p:nvPicPr>
          <p:cNvPr descr="Google Shape;246;p3" id="243" name="Google Shape;243;p3"/>
          <p:cNvPicPr preferRelativeResize="0"/>
          <p:nvPr/>
        </p:nvPicPr>
        <p:blipFill rotWithShape="1">
          <a:blip r:embed="rId5">
            <a:alphaModFix/>
          </a:blip>
          <a:srcRect b="0" l="0" r="0" t="0"/>
          <a:stretch/>
        </p:blipFill>
        <p:spPr>
          <a:xfrm>
            <a:off x="6673523" y="3455180"/>
            <a:ext cx="2834155" cy="2273915"/>
          </a:xfrm>
          <a:prstGeom prst="rect">
            <a:avLst/>
          </a:prstGeom>
          <a:noFill/>
          <a:ln>
            <a:noFill/>
          </a:ln>
        </p:spPr>
      </p:pic>
      <p:pic>
        <p:nvPicPr>
          <p:cNvPr descr="Google Shape;247;p3" id="244" name="Google Shape;244;p3"/>
          <p:cNvPicPr preferRelativeResize="0"/>
          <p:nvPr/>
        </p:nvPicPr>
        <p:blipFill rotWithShape="1">
          <a:blip r:embed="rId6">
            <a:alphaModFix/>
          </a:blip>
          <a:srcRect b="0" l="0" r="0" t="0"/>
          <a:stretch/>
        </p:blipFill>
        <p:spPr>
          <a:xfrm>
            <a:off x="9834344" y="921159"/>
            <a:ext cx="1728268" cy="2514435"/>
          </a:xfrm>
          <a:prstGeom prst="rect">
            <a:avLst/>
          </a:prstGeom>
          <a:noFill/>
          <a:ln>
            <a:noFill/>
          </a:ln>
          <a:effectLst>
            <a:outerShdw blurRad="292100" rotWithShape="0" dir="2700000" dist="139700">
              <a:srgbClr val="333333">
                <a:alpha val="63921"/>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
          <p:cNvSpPr txBox="1"/>
          <p:nvPr>
            <p:ph idx="1" type="body"/>
          </p:nvPr>
        </p:nvSpPr>
        <p:spPr>
          <a:xfrm>
            <a:off x="5756500" y="1468899"/>
            <a:ext cx="5470500" cy="4538402"/>
          </a:xfrm>
          <a:prstGeom prst="rect">
            <a:avLst/>
          </a:prstGeom>
          <a:noFill/>
          <a:ln>
            <a:noFill/>
          </a:ln>
        </p:spPr>
        <p:txBody>
          <a:bodyPr anchorCtr="0" anchor="t" bIns="45675" lIns="45675" spcFirstLastPara="1" rIns="45675" wrap="square" tIns="45675">
            <a:normAutofit/>
          </a:bodyPr>
          <a:lstStyle/>
          <a:p>
            <a:pPr indent="-342900" lvl="0" marL="342900" rtl="0" algn="just">
              <a:lnSpc>
                <a:spcPct val="100000"/>
              </a:lnSpc>
              <a:spcBef>
                <a:spcPts val="0"/>
              </a:spcBef>
              <a:spcAft>
                <a:spcPts val="0"/>
              </a:spcAft>
              <a:buClr>
                <a:srgbClr val="FFFFFF"/>
              </a:buClr>
              <a:buSzPts val="1200"/>
              <a:buFont typeface="Calibri"/>
              <a:buNone/>
            </a:pPr>
            <a:r>
              <a:rPr lang="en-US"/>
              <a:t>       </a:t>
            </a:r>
            <a:r>
              <a:rPr lang="en-US" sz="1200"/>
              <a:t>  Les principaux objectifs de ce module sont les suivants</a:t>
            </a:r>
            <a:endParaRPr sz="1200"/>
          </a:p>
          <a:p>
            <a:pPr indent="-342900" lvl="0" marL="342900" rtl="0" algn="just">
              <a:lnSpc>
                <a:spcPct val="100000"/>
              </a:lnSpc>
              <a:spcBef>
                <a:spcPts val="0"/>
              </a:spcBef>
              <a:spcAft>
                <a:spcPts val="0"/>
              </a:spcAft>
              <a:buClr>
                <a:srgbClr val="FFFFFF"/>
              </a:buClr>
              <a:buSzPts val="1200"/>
              <a:buFont typeface="Calibri"/>
              <a:buNone/>
            </a:pPr>
            <a:r>
              <a:t/>
            </a:r>
            <a:endParaRPr sz="1200"/>
          </a:p>
          <a:p>
            <a:pPr indent="-342900" lvl="0" marL="342900" rtl="0" algn="just">
              <a:lnSpc>
                <a:spcPct val="100000"/>
              </a:lnSpc>
              <a:spcBef>
                <a:spcPts val="0"/>
              </a:spcBef>
              <a:spcAft>
                <a:spcPts val="0"/>
              </a:spcAft>
              <a:buClr>
                <a:srgbClr val="FFFFFF"/>
              </a:buClr>
              <a:buSzPts val="1200"/>
              <a:buFont typeface="Calibri"/>
              <a:buNone/>
            </a:pPr>
            <a:r>
              <a:rPr lang="en-US" sz="1200"/>
              <a:t>     Développer le langage oral des jeunes enfants. Améliorer les compétences linguistiques en se concentrant sur les capacités des enfants.</a:t>
            </a:r>
            <a:endParaRPr sz="1200"/>
          </a:p>
          <a:p>
            <a:pPr indent="-342900" lvl="0" marL="342900" rtl="0" algn="just">
              <a:lnSpc>
                <a:spcPct val="100000"/>
              </a:lnSpc>
              <a:spcBef>
                <a:spcPts val="0"/>
              </a:spcBef>
              <a:spcAft>
                <a:spcPts val="0"/>
              </a:spcAft>
              <a:buClr>
                <a:srgbClr val="FFFFFF"/>
              </a:buClr>
              <a:buSzPts val="1200"/>
              <a:buFont typeface="Calibri"/>
              <a:buNone/>
            </a:pPr>
            <a:r>
              <a:rPr lang="en-US" sz="1200"/>
              <a:t>     </a:t>
            </a:r>
            <a:endParaRPr sz="1200"/>
          </a:p>
          <a:p>
            <a:pPr indent="-342900" lvl="0" marL="342900" rtl="0" algn="just">
              <a:lnSpc>
                <a:spcPct val="100000"/>
              </a:lnSpc>
              <a:spcBef>
                <a:spcPts val="0"/>
              </a:spcBef>
              <a:spcAft>
                <a:spcPts val="0"/>
              </a:spcAft>
              <a:buClr>
                <a:srgbClr val="FFFFFF"/>
              </a:buClr>
              <a:buSzPts val="1200"/>
              <a:buFont typeface="Calibri"/>
              <a:buNone/>
            </a:pPr>
            <a:r>
              <a:rPr lang="en-US" sz="1200"/>
              <a:t>      </a:t>
            </a:r>
            <a:endParaRPr sz="1200"/>
          </a:p>
          <a:p>
            <a:pPr indent="-342900" lvl="0" marL="342900" rtl="0" algn="just">
              <a:lnSpc>
                <a:spcPct val="100000"/>
              </a:lnSpc>
              <a:spcBef>
                <a:spcPts val="0"/>
              </a:spcBef>
              <a:spcAft>
                <a:spcPts val="0"/>
              </a:spcAft>
              <a:buClr>
                <a:srgbClr val="FFFFFF"/>
              </a:buClr>
              <a:buSzPts val="1200"/>
              <a:buFont typeface="Calibri"/>
              <a:buNone/>
            </a:pPr>
            <a:r>
              <a:rPr lang="en-US" sz="1200"/>
              <a:t>       Impliquer activement les parents dans le développement du langage par le biais de sessions et d'ateliers qui encouragent l'interaction et la stimulation individuelles et interindividuelles entre le parent et l'enfant. </a:t>
            </a:r>
            <a:endParaRPr sz="1200"/>
          </a:p>
          <a:p>
            <a:pPr indent="-342900" lvl="0" marL="342900" rtl="0" algn="just">
              <a:lnSpc>
                <a:spcPct val="100000"/>
              </a:lnSpc>
              <a:spcBef>
                <a:spcPts val="0"/>
              </a:spcBef>
              <a:spcAft>
                <a:spcPts val="0"/>
              </a:spcAft>
              <a:buClr>
                <a:srgbClr val="FFFFFF"/>
              </a:buClr>
              <a:buSzPts val="1200"/>
              <a:buFont typeface="Calibri"/>
              <a:buNone/>
            </a:pPr>
            <a:r>
              <a:t/>
            </a:r>
            <a:endParaRPr sz="1200"/>
          </a:p>
          <a:p>
            <a:pPr indent="-342900" lvl="0" marL="342900" rtl="0" algn="just">
              <a:lnSpc>
                <a:spcPct val="100000"/>
              </a:lnSpc>
              <a:spcBef>
                <a:spcPts val="0"/>
              </a:spcBef>
              <a:spcAft>
                <a:spcPts val="0"/>
              </a:spcAft>
              <a:buClr>
                <a:srgbClr val="FFFFFF"/>
              </a:buClr>
              <a:buSzPts val="1200"/>
              <a:buFont typeface="Calibri"/>
              <a:buNone/>
            </a:pPr>
            <a:r>
              <a:rPr lang="en-US" sz="1200"/>
              <a:t>        Donner aux adultes les outils pour poursuivre ce travail et se renforcer dans leur rôle parental en organisant régulièrement des ateliers et des réunions d'information, des sessions éducatives continues, du matériel éducatif tel que des livres, des jeux ou des ressources en ligne qui peuvent être utilisés à la maison pour continuer à stimuler le langage et encourager l'interaction avec leurs enfants. </a:t>
            </a:r>
            <a:endParaRPr sz="1200"/>
          </a:p>
          <a:p>
            <a:pPr indent="-342900" lvl="0" marL="342900" rtl="0" algn="just">
              <a:lnSpc>
                <a:spcPct val="100000"/>
              </a:lnSpc>
              <a:spcBef>
                <a:spcPts val="0"/>
              </a:spcBef>
              <a:spcAft>
                <a:spcPts val="0"/>
              </a:spcAft>
              <a:buClr>
                <a:srgbClr val="FFFFFF"/>
              </a:buClr>
              <a:buSzPts val="1200"/>
              <a:buFont typeface="Calibri"/>
              <a:buNone/>
            </a:pPr>
            <a:r>
              <a:t/>
            </a:r>
            <a:endParaRPr sz="1200"/>
          </a:p>
          <a:p>
            <a:pPr indent="-342900" lvl="0" marL="342900" rtl="0" algn="just">
              <a:lnSpc>
                <a:spcPct val="100000"/>
              </a:lnSpc>
              <a:spcBef>
                <a:spcPts val="0"/>
              </a:spcBef>
              <a:spcAft>
                <a:spcPts val="0"/>
              </a:spcAft>
              <a:buClr>
                <a:srgbClr val="FFFFFF"/>
              </a:buClr>
              <a:buSzPts val="1200"/>
              <a:buFont typeface="Calibri"/>
              <a:buNone/>
            </a:pPr>
            <a:r>
              <a:rPr lang="en-US" sz="1200"/>
              <a:t>   </a:t>
            </a:r>
            <a:endParaRPr sz="1200"/>
          </a:p>
          <a:p>
            <a:pPr indent="-342900" lvl="0" marL="342900" rtl="0" algn="just">
              <a:lnSpc>
                <a:spcPct val="100000"/>
              </a:lnSpc>
              <a:spcBef>
                <a:spcPts val="0"/>
              </a:spcBef>
              <a:spcAft>
                <a:spcPts val="0"/>
              </a:spcAft>
              <a:buClr>
                <a:srgbClr val="FFFFFF"/>
              </a:buClr>
              <a:buSzPts val="1200"/>
              <a:buFont typeface="Calibri"/>
              <a:buNone/>
            </a:pPr>
            <a:r>
              <a:rPr lang="en-US" sz="1200"/>
              <a:t>        Créer des communautés de soutien entre les parents participant au programme, où ils peuvent partager leurs expériences, des stratégies efficaces et s'offrir mutuellement soutien et encouragement pour atteindre le même objectif.</a:t>
            </a:r>
            <a:endParaRPr sz="1200"/>
          </a:p>
          <a:p>
            <a:pPr indent="-342900" lvl="0" marL="342900" rtl="0" algn="just">
              <a:lnSpc>
                <a:spcPct val="100000"/>
              </a:lnSpc>
              <a:spcBef>
                <a:spcPts val="1000"/>
              </a:spcBef>
              <a:spcAft>
                <a:spcPts val="0"/>
              </a:spcAft>
              <a:buClr>
                <a:srgbClr val="FFFFFF"/>
              </a:buClr>
              <a:buSzPts val="1200"/>
              <a:buFont typeface="Calibri"/>
              <a:buNone/>
            </a:pPr>
            <a:r>
              <a:rPr lang="en-US" sz="1400"/>
              <a:t>.</a:t>
            </a:r>
            <a:endParaRPr sz="1400"/>
          </a:p>
        </p:txBody>
      </p:sp>
      <p:sp>
        <p:nvSpPr>
          <p:cNvPr id="250" name="Google Shape;250;p4"/>
          <p:cNvSpPr txBox="1"/>
          <p:nvPr>
            <p:ph idx="2" type="body"/>
          </p:nvPr>
        </p:nvSpPr>
        <p:spPr>
          <a:xfrm>
            <a:off x="6102024" y="781725"/>
            <a:ext cx="4832701" cy="8577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Objectifs</a:t>
            </a:r>
            <a:endParaRPr b="1" i="0" sz="2400" u="none" cap="none" strike="noStrike">
              <a:solidFill>
                <a:srgbClr val="00B6E6"/>
              </a:solidFill>
              <a:latin typeface="Calibri"/>
              <a:ea typeface="Calibri"/>
              <a:cs typeface="Calibri"/>
              <a:sym typeface="Calibri"/>
            </a:endParaRPr>
          </a:p>
        </p:txBody>
      </p:sp>
      <p:pic>
        <p:nvPicPr>
          <p:cNvPr descr="Google Shape;254;p4" id="251" name="Google Shape;251;p4"/>
          <p:cNvPicPr preferRelativeResize="0"/>
          <p:nvPr/>
        </p:nvPicPr>
        <p:blipFill rotWithShape="1">
          <a:blip r:embed="rId3">
            <a:alphaModFix/>
          </a:blip>
          <a:srcRect b="0" l="0" r="0" t="0"/>
          <a:stretch/>
        </p:blipFill>
        <p:spPr>
          <a:xfrm>
            <a:off x="0" y="1468899"/>
            <a:ext cx="5152100" cy="2264901"/>
          </a:xfrm>
          <a:prstGeom prst="rect">
            <a:avLst/>
          </a:prstGeom>
          <a:noFill/>
          <a:ln>
            <a:noFill/>
          </a:ln>
        </p:spPr>
      </p:pic>
      <p:pic>
        <p:nvPicPr>
          <p:cNvPr descr="Google Shape;255;p4" id="252" name="Google Shape;252;p4"/>
          <p:cNvPicPr preferRelativeResize="0"/>
          <p:nvPr/>
        </p:nvPicPr>
        <p:blipFill rotWithShape="1">
          <a:blip r:embed="rId4">
            <a:alphaModFix/>
          </a:blip>
          <a:srcRect b="0" l="0" r="0" t="0"/>
          <a:stretch/>
        </p:blipFill>
        <p:spPr>
          <a:xfrm>
            <a:off x="0" y="3711575"/>
            <a:ext cx="2608384" cy="1825370"/>
          </a:xfrm>
          <a:prstGeom prst="rect">
            <a:avLst/>
          </a:prstGeom>
          <a:noFill/>
          <a:ln>
            <a:noFill/>
          </a:ln>
        </p:spPr>
      </p:pic>
      <p:pic>
        <p:nvPicPr>
          <p:cNvPr descr="Google Shape;256;p4" id="253" name="Google Shape;253;p4"/>
          <p:cNvPicPr preferRelativeResize="0"/>
          <p:nvPr/>
        </p:nvPicPr>
        <p:blipFill rotWithShape="1">
          <a:blip r:embed="rId5">
            <a:alphaModFix/>
          </a:blip>
          <a:srcRect b="0" l="0" r="0" t="0"/>
          <a:stretch/>
        </p:blipFill>
        <p:spPr>
          <a:xfrm>
            <a:off x="2273974" y="3733800"/>
            <a:ext cx="2878126" cy="17809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5"/>
          <p:cNvSpPr txBox="1"/>
          <p:nvPr>
            <p:ph idx="1" type="body"/>
          </p:nvPr>
        </p:nvSpPr>
        <p:spPr>
          <a:xfrm>
            <a:off x="1286721" y="183146"/>
            <a:ext cx="11222618" cy="713816"/>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74659A"/>
              </a:buClr>
              <a:buSzPts val="3600"/>
              <a:buFont typeface="Calibri"/>
              <a:buNone/>
            </a:pPr>
            <a:r>
              <a:rPr b="1" i="0" lang="en-US" sz="3600" u="none" cap="none" strike="noStrike">
                <a:solidFill>
                  <a:srgbClr val="74659A"/>
                </a:solidFill>
                <a:latin typeface="Calibri"/>
                <a:ea typeface="Calibri"/>
                <a:cs typeface="Calibri"/>
                <a:sym typeface="Calibri"/>
              </a:rPr>
              <a:t>Compétences couvertes</a:t>
            </a:r>
            <a:endParaRPr/>
          </a:p>
        </p:txBody>
      </p:sp>
      <p:sp>
        <p:nvSpPr>
          <p:cNvPr id="259" name="Google Shape;259;p5"/>
          <p:cNvSpPr txBox="1"/>
          <p:nvPr>
            <p:ph idx="2" type="body"/>
          </p:nvPr>
        </p:nvSpPr>
        <p:spPr>
          <a:xfrm>
            <a:off x="3669200" y="2546750"/>
            <a:ext cx="7117500" cy="7137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Les enfants : Apprendre à mettre des mots dans la vie de tous les jours</a:t>
            </a:r>
            <a:endParaRPr b="1" i="0" sz="1200" u="none" cap="none" strike="noStrike">
              <a:solidFill>
                <a:srgbClr val="FFFFFF"/>
              </a:solidFill>
              <a:latin typeface="Calibri"/>
              <a:ea typeface="Calibri"/>
              <a:cs typeface="Calibri"/>
              <a:sym typeface="Calibri"/>
            </a:endParaRPr>
          </a:p>
        </p:txBody>
      </p:sp>
      <p:sp>
        <p:nvSpPr>
          <p:cNvPr id="260" name="Google Shape;260;p5"/>
          <p:cNvSpPr txBox="1"/>
          <p:nvPr>
            <p:ph idx="3" type="body"/>
          </p:nvPr>
        </p:nvSpPr>
        <p:spPr>
          <a:xfrm>
            <a:off x="1573305" y="1424480"/>
            <a:ext cx="738349" cy="578810"/>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00"/>
              <a:buFont typeface="Calibri"/>
              <a:buNone/>
            </a:pPr>
            <a:r>
              <a:rPr b="1" lang="en-US" sz="3300">
                <a:solidFill>
                  <a:srgbClr val="FFFFFF"/>
                </a:solidFill>
                <a:latin typeface="Calibri"/>
                <a:ea typeface="Calibri"/>
                <a:cs typeface="Calibri"/>
                <a:sym typeface="Calibri"/>
              </a:rPr>
              <a:t>01</a:t>
            </a:r>
            <a:endParaRPr/>
          </a:p>
        </p:txBody>
      </p:sp>
      <p:sp>
        <p:nvSpPr>
          <p:cNvPr id="261" name="Google Shape;261;p5"/>
          <p:cNvSpPr txBox="1"/>
          <p:nvPr>
            <p:ph idx="5" type="body"/>
          </p:nvPr>
        </p:nvSpPr>
        <p:spPr>
          <a:xfrm>
            <a:off x="1557283" y="2398563"/>
            <a:ext cx="738349" cy="578810"/>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00"/>
              <a:buFont typeface="Calibri"/>
              <a:buNone/>
            </a:pPr>
            <a:r>
              <a:rPr b="1" lang="en-US" sz="3300">
                <a:solidFill>
                  <a:srgbClr val="FFFFFF"/>
                </a:solidFill>
                <a:latin typeface="Calibri"/>
                <a:ea typeface="Calibri"/>
                <a:cs typeface="Calibri"/>
                <a:sym typeface="Calibri"/>
              </a:rPr>
              <a:t>02</a:t>
            </a:r>
            <a:endParaRPr/>
          </a:p>
        </p:txBody>
      </p:sp>
      <p:sp>
        <p:nvSpPr>
          <p:cNvPr id="262" name="Google Shape;262;p5"/>
          <p:cNvSpPr txBox="1"/>
          <p:nvPr>
            <p:ph idx="7" type="body"/>
          </p:nvPr>
        </p:nvSpPr>
        <p:spPr>
          <a:xfrm>
            <a:off x="1578014" y="3450978"/>
            <a:ext cx="738349" cy="578810"/>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00"/>
              <a:buFont typeface="Calibri"/>
              <a:buNone/>
            </a:pPr>
            <a:r>
              <a:rPr b="1" lang="en-US" sz="3300">
                <a:solidFill>
                  <a:srgbClr val="FFFFFF"/>
                </a:solidFill>
                <a:latin typeface="Calibri"/>
                <a:ea typeface="Calibri"/>
                <a:cs typeface="Calibri"/>
                <a:sym typeface="Calibri"/>
              </a:rPr>
              <a:t>03</a:t>
            </a:r>
            <a:endParaRPr/>
          </a:p>
        </p:txBody>
      </p:sp>
      <p:sp>
        <p:nvSpPr>
          <p:cNvPr id="263" name="Google Shape;263;p5"/>
          <p:cNvSpPr txBox="1"/>
          <p:nvPr/>
        </p:nvSpPr>
        <p:spPr>
          <a:xfrm>
            <a:off x="3669200" y="1575725"/>
            <a:ext cx="6823200" cy="258441"/>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Les enfants : Stimuler le langage, y compris la parole et toutes les formes d'échange</a:t>
            </a:r>
            <a:endParaRPr b="1" i="0" sz="1200" u="none" cap="none" strike="noStrike">
              <a:solidFill>
                <a:srgbClr val="000000"/>
              </a:solidFill>
              <a:latin typeface="Calibri"/>
              <a:ea typeface="Calibri"/>
              <a:cs typeface="Calibri"/>
              <a:sym typeface="Calibri"/>
            </a:endParaRPr>
          </a:p>
        </p:txBody>
      </p:sp>
      <p:sp>
        <p:nvSpPr>
          <p:cNvPr id="264" name="Google Shape;264;p5"/>
          <p:cNvSpPr txBox="1"/>
          <p:nvPr/>
        </p:nvSpPr>
        <p:spPr>
          <a:xfrm>
            <a:off x="3669200" y="5657100"/>
            <a:ext cx="7117500" cy="258441"/>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Les parents : Apprendre les spécificités des enfants dans un contexte polyglotte.</a:t>
            </a:r>
            <a:endParaRPr/>
          </a:p>
        </p:txBody>
      </p:sp>
      <p:sp>
        <p:nvSpPr>
          <p:cNvPr id="265" name="Google Shape;265;p5"/>
          <p:cNvSpPr txBox="1"/>
          <p:nvPr/>
        </p:nvSpPr>
        <p:spPr>
          <a:xfrm>
            <a:off x="3669200" y="4546951"/>
            <a:ext cx="6823200" cy="281076"/>
          </a:xfrm>
          <a:prstGeom prst="rect">
            <a:avLst/>
          </a:prstGeom>
          <a:noFill/>
          <a:ln>
            <a:noFill/>
          </a:ln>
        </p:spPr>
        <p:txBody>
          <a:bodyPr anchorCtr="0" anchor="t" bIns="45675" lIns="45675" spcFirstLastPara="1" rIns="45675" wrap="square" tIns="45675">
            <a:spAutoFit/>
          </a:bodyPr>
          <a:lstStyle/>
          <a:p>
            <a:pPr indent="0" lvl="0" marL="0" marR="0" rtl="0" algn="just">
              <a:lnSpc>
                <a:spcPct val="107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Parents : Susciter l'envie d'échanger entre parents et enfants</a:t>
            </a:r>
            <a:endParaRPr/>
          </a:p>
        </p:txBody>
      </p:sp>
      <p:sp>
        <p:nvSpPr>
          <p:cNvPr id="266" name="Google Shape;266;p5"/>
          <p:cNvSpPr txBox="1"/>
          <p:nvPr/>
        </p:nvSpPr>
        <p:spPr>
          <a:xfrm>
            <a:off x="1562617" y="4424595"/>
            <a:ext cx="738349" cy="68825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04</a:t>
            </a:r>
            <a:endParaRPr/>
          </a:p>
        </p:txBody>
      </p:sp>
      <p:sp>
        <p:nvSpPr>
          <p:cNvPr id="267" name="Google Shape;267;p5"/>
          <p:cNvSpPr txBox="1"/>
          <p:nvPr/>
        </p:nvSpPr>
        <p:spPr>
          <a:xfrm>
            <a:off x="1575713" y="5476642"/>
            <a:ext cx="738348" cy="68825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05</a:t>
            </a:r>
            <a:endParaRPr/>
          </a:p>
        </p:txBody>
      </p:sp>
      <p:sp>
        <p:nvSpPr>
          <p:cNvPr id="268" name="Google Shape;268;p5"/>
          <p:cNvSpPr txBox="1"/>
          <p:nvPr/>
        </p:nvSpPr>
        <p:spPr>
          <a:xfrm>
            <a:off x="3669200" y="3586200"/>
            <a:ext cx="6823200" cy="281076"/>
          </a:xfrm>
          <a:prstGeom prst="rect">
            <a:avLst/>
          </a:prstGeom>
          <a:noFill/>
          <a:ln>
            <a:noFill/>
          </a:ln>
        </p:spPr>
        <p:txBody>
          <a:bodyPr anchorCtr="0" anchor="t" bIns="45675" lIns="45675" spcFirstLastPara="1" rIns="45675" wrap="square" tIns="45675">
            <a:spAutoFit/>
          </a:bodyPr>
          <a:lstStyle/>
          <a:p>
            <a:pPr indent="0" lvl="0" marL="0" marR="0" rtl="0" algn="just">
              <a:lnSpc>
                <a:spcPct val="107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Enfants : Rattraper les retards de langage simples de la première année</a:t>
            </a:r>
            <a:endParaRPr b="1" i="0" sz="1200" u="none" cap="none" strike="noStrike">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6"/>
          <p:cNvSpPr txBox="1"/>
          <p:nvPr>
            <p:ph idx="1" type="body"/>
          </p:nvPr>
        </p:nvSpPr>
        <p:spPr>
          <a:xfrm>
            <a:off x="228700" y="1340650"/>
            <a:ext cx="5627100" cy="5144701"/>
          </a:xfrm>
          <a:prstGeom prst="rect">
            <a:avLst/>
          </a:prstGeom>
          <a:noFill/>
          <a:ln>
            <a:noFill/>
          </a:ln>
        </p:spPr>
        <p:txBody>
          <a:bodyPr anchorCtr="0" anchor="t" bIns="45675" lIns="45675" spcFirstLastPara="1" rIns="45675" wrap="square" tIns="45675">
            <a:normAutofit/>
          </a:bodyPr>
          <a:lstStyle/>
          <a:p>
            <a:pPr indent="-268890" lvl="0" marL="384047" rtl="0" algn="just">
              <a:lnSpc>
                <a:spcPct val="80000"/>
              </a:lnSpc>
              <a:spcBef>
                <a:spcPts val="0"/>
              </a:spcBef>
              <a:spcAft>
                <a:spcPts val="0"/>
              </a:spcAft>
              <a:buClr>
                <a:srgbClr val="FFFFFF"/>
              </a:buClr>
              <a:buSzPts val="1200"/>
              <a:buFont typeface="Trebuchet MS"/>
              <a:buChar char="●"/>
            </a:pPr>
            <a:r>
              <a:rPr lang="en-US" sz="1200"/>
              <a:t>Amélioration des compétences linguistiques des enfants : Observez l'amélioration des compétences linguistiques, telles que l'enrichissement du vocabulaire, la compréhension verbale et la capacité à communiquer et à interagir.</a:t>
            </a:r>
            <a:endParaRPr sz="1200"/>
          </a:p>
          <a:p>
            <a:pPr indent="384047" lvl="0" marL="0" rtl="0" algn="just">
              <a:lnSpc>
                <a:spcPct val="80000"/>
              </a:lnSpc>
              <a:spcBef>
                <a:spcPts val="1200"/>
              </a:spcBef>
              <a:spcAft>
                <a:spcPts val="0"/>
              </a:spcAft>
              <a:buClr>
                <a:srgbClr val="FFFFFF"/>
              </a:buClr>
              <a:buSzPts val="1200"/>
              <a:buFont typeface="Calibri"/>
              <a:buNone/>
            </a:pPr>
            <a:r>
              <a:t/>
            </a:r>
            <a:endParaRPr sz="1200"/>
          </a:p>
          <a:p>
            <a:pPr indent="-268890" lvl="0" marL="384047" rtl="0" algn="just">
              <a:lnSpc>
                <a:spcPct val="80000"/>
              </a:lnSpc>
              <a:spcBef>
                <a:spcPts val="1200"/>
              </a:spcBef>
              <a:spcAft>
                <a:spcPts val="0"/>
              </a:spcAft>
              <a:buClr>
                <a:srgbClr val="FFFFFF"/>
              </a:buClr>
              <a:buSzPts val="1200"/>
              <a:buFont typeface="Trebuchet MS"/>
              <a:buChar char="●"/>
            </a:pPr>
            <a:r>
              <a:rPr lang="en-US" sz="1200"/>
              <a:t>Participation des parents : L'évaluation de l'implication et de la participation des parents pourrait être un indicateur de réussite. Une sensibilisation accrue au rôle des parents et une plus grande implication dans les activités de développement linguistique pourraient démontrer l'efficacité du programme.</a:t>
            </a:r>
            <a:endParaRPr sz="1200"/>
          </a:p>
          <a:p>
            <a:pPr indent="384047" lvl="0" marL="0" rtl="0" algn="just">
              <a:lnSpc>
                <a:spcPct val="80000"/>
              </a:lnSpc>
              <a:spcBef>
                <a:spcPts val="1200"/>
              </a:spcBef>
              <a:spcAft>
                <a:spcPts val="0"/>
              </a:spcAft>
              <a:buClr>
                <a:srgbClr val="FFFFFF"/>
              </a:buClr>
              <a:buSzPts val="1200"/>
              <a:buFont typeface="Calibri"/>
              <a:buNone/>
            </a:pPr>
            <a:r>
              <a:t/>
            </a:r>
            <a:endParaRPr sz="1200"/>
          </a:p>
          <a:p>
            <a:pPr indent="-268890" lvl="0" marL="384047" rtl="0" algn="just">
              <a:lnSpc>
                <a:spcPct val="80000"/>
              </a:lnSpc>
              <a:spcBef>
                <a:spcPts val="1200"/>
              </a:spcBef>
              <a:spcAft>
                <a:spcPts val="0"/>
              </a:spcAft>
              <a:buClr>
                <a:srgbClr val="FFFFFF"/>
              </a:buClr>
              <a:buSzPts val="1200"/>
              <a:buFont typeface="Trebuchet MS"/>
              <a:buChar char="●"/>
            </a:pPr>
            <a:r>
              <a:rPr lang="en-US" sz="1200"/>
              <a:t>Évaluation du comportement des enfants : Observer si les enfants montrent une augmentation de la confiance, de la participation et de l'interaction sociale par le biais du langage peut être un signe d'amélioration.</a:t>
            </a:r>
            <a:endParaRPr sz="1200"/>
          </a:p>
          <a:p>
            <a:pPr indent="0" lvl="0" marL="0" rtl="0" algn="just">
              <a:lnSpc>
                <a:spcPct val="80000"/>
              </a:lnSpc>
              <a:spcBef>
                <a:spcPts val="1200"/>
              </a:spcBef>
              <a:spcAft>
                <a:spcPts val="0"/>
              </a:spcAft>
              <a:buClr>
                <a:srgbClr val="FFFFFF"/>
              </a:buClr>
              <a:buSzPts val="1200"/>
              <a:buFont typeface="Calibri"/>
              <a:buNone/>
            </a:pPr>
            <a:r>
              <a:t/>
            </a:r>
            <a:endParaRPr sz="1200"/>
          </a:p>
          <a:p>
            <a:pPr indent="-268890" lvl="0" marL="384047" rtl="0" algn="just">
              <a:lnSpc>
                <a:spcPct val="80000"/>
              </a:lnSpc>
              <a:spcBef>
                <a:spcPts val="1200"/>
              </a:spcBef>
              <a:spcAft>
                <a:spcPts val="0"/>
              </a:spcAft>
              <a:buClr>
                <a:srgbClr val="FFFFFF"/>
              </a:buClr>
              <a:buSzPts val="1200"/>
              <a:buFont typeface="Trebuchet MS"/>
              <a:buChar char="●"/>
            </a:pPr>
            <a:r>
              <a:rPr lang="en-US" sz="1200"/>
              <a:t>Le suivi à long terme en évaluant le maintien des progrès dans le temps. Le suivi à long terme pourrait révéler dans quelle mesure les parents appliquent efficacement les connaissances acquises et dans quelle mesure les enfants continuent à développer leurs compétences linguistiques au fil du temps.</a:t>
            </a:r>
            <a:endParaRPr sz="1200"/>
          </a:p>
          <a:p>
            <a:pPr indent="0" lvl="0" marL="0" rtl="0" algn="just">
              <a:lnSpc>
                <a:spcPct val="80000"/>
              </a:lnSpc>
              <a:spcBef>
                <a:spcPts val="1200"/>
              </a:spcBef>
              <a:spcAft>
                <a:spcPts val="0"/>
              </a:spcAft>
              <a:buClr>
                <a:srgbClr val="FFFFFF"/>
              </a:buClr>
              <a:buSzPts val="1200"/>
              <a:buFont typeface="Calibri"/>
              <a:buNone/>
            </a:pPr>
            <a:r>
              <a:t/>
            </a:r>
            <a:endParaRPr sz="1200"/>
          </a:p>
          <a:p>
            <a:pPr indent="-268222" lvl="0" marL="384047" rtl="0" algn="just">
              <a:lnSpc>
                <a:spcPct val="80000"/>
              </a:lnSpc>
              <a:spcBef>
                <a:spcPts val="1200"/>
              </a:spcBef>
              <a:spcAft>
                <a:spcPts val="0"/>
              </a:spcAft>
              <a:buClr>
                <a:srgbClr val="FFFFFF"/>
              </a:buClr>
              <a:buSzPts val="1200"/>
              <a:buFont typeface="Trebuchet MS"/>
              <a:buChar char="●"/>
            </a:pPr>
            <a:r>
              <a:rPr lang="en-US" sz="1200"/>
              <a:t>L'objectif est d'évaluer non seulement les progrès immédiats des enfants, mais aussi l'impact à long terme du programme sur l'environnement familial et l'interaction parent-enfant afin de garantir un soutien continu au développement du langage.</a:t>
            </a:r>
            <a:endParaRPr sz="1200"/>
          </a:p>
        </p:txBody>
      </p:sp>
      <p:sp>
        <p:nvSpPr>
          <p:cNvPr id="274" name="Google Shape;274;p6"/>
          <p:cNvSpPr txBox="1"/>
          <p:nvPr>
            <p:ph idx="3" type="body"/>
          </p:nvPr>
        </p:nvSpPr>
        <p:spPr>
          <a:xfrm>
            <a:off x="898350" y="548599"/>
            <a:ext cx="4757400" cy="1044003"/>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Quels sont les résultats de l'apprentissage ?</a:t>
            </a:r>
            <a:endParaRPr/>
          </a:p>
        </p:txBody>
      </p:sp>
      <p:pic>
        <p:nvPicPr>
          <p:cNvPr descr="Google Shape;278;p6" id="275" name="Google Shape;275;p6"/>
          <p:cNvPicPr preferRelativeResize="0"/>
          <p:nvPr/>
        </p:nvPicPr>
        <p:blipFill rotWithShape="1">
          <a:blip r:embed="rId3">
            <a:alphaModFix/>
          </a:blip>
          <a:srcRect b="0" l="0" r="0" t="0"/>
          <a:stretch/>
        </p:blipFill>
        <p:spPr>
          <a:xfrm>
            <a:off x="7583350" y="3235850"/>
            <a:ext cx="3048027" cy="1573627"/>
          </a:xfrm>
          <a:prstGeom prst="rect">
            <a:avLst/>
          </a:prstGeom>
          <a:noFill/>
          <a:ln>
            <a:noFill/>
          </a:ln>
        </p:spPr>
      </p:pic>
      <p:pic>
        <p:nvPicPr>
          <p:cNvPr descr="Google Shape;279;p6" id="276" name="Google Shape;276;p6"/>
          <p:cNvPicPr preferRelativeResize="0"/>
          <p:nvPr/>
        </p:nvPicPr>
        <p:blipFill rotWithShape="1">
          <a:blip r:embed="rId4">
            <a:alphaModFix/>
          </a:blip>
          <a:srcRect b="0" l="0" r="0" t="0"/>
          <a:stretch/>
        </p:blipFill>
        <p:spPr>
          <a:xfrm>
            <a:off x="7529585" y="851620"/>
            <a:ext cx="1577778" cy="2295489"/>
          </a:xfrm>
          <a:prstGeom prst="rect">
            <a:avLst/>
          </a:prstGeom>
          <a:noFill/>
          <a:ln>
            <a:noFill/>
          </a:ln>
          <a:effectLst>
            <a:outerShdw blurRad="292100" rotWithShape="0" dir="2700000" dist="139700">
              <a:srgbClr val="333333">
                <a:alpha val="63921"/>
              </a:srgbClr>
            </a:outerShdw>
          </a:effectLst>
        </p:spPr>
      </p:pic>
      <p:pic>
        <p:nvPicPr>
          <p:cNvPr descr="Google Shape;280;p6" id="277" name="Google Shape;277;p6"/>
          <p:cNvPicPr preferRelativeResize="0"/>
          <p:nvPr/>
        </p:nvPicPr>
        <p:blipFill rotWithShape="1">
          <a:blip r:embed="rId5">
            <a:alphaModFix/>
          </a:blip>
          <a:srcRect b="0" l="0" r="0" t="0"/>
          <a:stretch/>
        </p:blipFill>
        <p:spPr>
          <a:xfrm>
            <a:off x="9140314" y="851620"/>
            <a:ext cx="1404347" cy="1147745"/>
          </a:xfrm>
          <a:prstGeom prst="rect">
            <a:avLst/>
          </a:prstGeom>
          <a:noFill/>
          <a:ln>
            <a:noFill/>
          </a:ln>
          <a:effectLst>
            <a:outerShdw blurRad="292100" rotWithShape="0" dir="2700000" dist="139700">
              <a:srgbClr val="333333">
                <a:alpha val="63921"/>
              </a:srgbClr>
            </a:outerShdw>
          </a:effectLst>
        </p:spPr>
      </p:pic>
      <p:pic>
        <p:nvPicPr>
          <p:cNvPr descr="Google Shape;281;p6" id="278" name="Google Shape;278;p6"/>
          <p:cNvPicPr preferRelativeResize="0"/>
          <p:nvPr/>
        </p:nvPicPr>
        <p:blipFill rotWithShape="1">
          <a:blip r:embed="rId6">
            <a:alphaModFix/>
          </a:blip>
          <a:srcRect b="0" l="0" r="0" t="0"/>
          <a:stretch/>
        </p:blipFill>
        <p:spPr>
          <a:xfrm>
            <a:off x="9053603" y="1999387"/>
            <a:ext cx="1577778" cy="1236499"/>
          </a:xfrm>
          <a:prstGeom prst="rect">
            <a:avLst/>
          </a:prstGeom>
          <a:noFill/>
          <a:ln>
            <a:noFill/>
          </a:ln>
        </p:spPr>
      </p:pic>
      <p:pic>
        <p:nvPicPr>
          <p:cNvPr descr="Google Shape;282;p6" id="279" name="Google Shape;279;p6"/>
          <p:cNvPicPr preferRelativeResize="0"/>
          <p:nvPr/>
        </p:nvPicPr>
        <p:blipFill rotWithShape="1">
          <a:blip r:embed="rId7">
            <a:alphaModFix/>
          </a:blip>
          <a:srcRect b="0" l="0" r="0" t="0"/>
          <a:stretch/>
        </p:blipFill>
        <p:spPr>
          <a:xfrm>
            <a:off x="7529575" y="4809475"/>
            <a:ext cx="3101803" cy="15226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7"/>
          <p:cNvSpPr txBox="1"/>
          <p:nvPr>
            <p:ph idx="1" type="body"/>
          </p:nvPr>
        </p:nvSpPr>
        <p:spPr>
          <a:xfrm>
            <a:off x="633973" y="1163425"/>
            <a:ext cx="10893604" cy="5133600"/>
          </a:xfrm>
          <a:prstGeom prst="rect">
            <a:avLst/>
          </a:prstGeom>
          <a:noFill/>
          <a:ln>
            <a:noFill/>
          </a:ln>
        </p:spPr>
        <p:txBody>
          <a:bodyPr anchorCtr="0" anchor="t" bIns="45675" lIns="45675" spcFirstLastPara="1" rIns="45675" wrap="square" tIns="45675">
            <a:normAutofit/>
          </a:bodyPr>
          <a:lstStyle/>
          <a:p>
            <a:pPr indent="0" lvl="0" marL="0" rtl="0" algn="just">
              <a:lnSpc>
                <a:spcPct val="100000"/>
              </a:lnSpc>
              <a:spcBef>
                <a:spcPts val="0"/>
              </a:spcBef>
              <a:spcAft>
                <a:spcPts val="0"/>
              </a:spcAft>
              <a:buClr>
                <a:srgbClr val="262626"/>
              </a:buClr>
              <a:buSzPts val="1200"/>
              <a:buFont typeface="Calibri"/>
              <a:buNone/>
            </a:pPr>
            <a:r>
              <a:rPr lang="en-US" sz="1200"/>
              <a:t>En 2018, la Haute Autorité en Santé (HAS) a mis en place un groupe de travail sur la santé des jeunes enfants. Les conclusions du groupe de travail de la HAS sur le langage :</a:t>
            </a:r>
            <a:endParaRPr sz="1200"/>
          </a:p>
          <a:p>
            <a:pPr indent="0" lvl="0" marL="0" rtl="0" algn="just">
              <a:lnSpc>
                <a:spcPct val="100000"/>
              </a:lnSpc>
              <a:spcBef>
                <a:spcPts val="1000"/>
              </a:spcBef>
              <a:spcAft>
                <a:spcPts val="0"/>
              </a:spcAft>
              <a:buClr>
                <a:srgbClr val="262626"/>
              </a:buClr>
              <a:buSzPts val="1200"/>
              <a:buFont typeface="Calibri"/>
              <a:buNone/>
            </a:pPr>
            <a:r>
              <a:rPr lang="en-US" sz="1200"/>
              <a:t>Le dépistage des troubles du langage oral chez les enfants de 3 à 6 ans doit être systématique, même en l'absence de plaintes.</a:t>
            </a:r>
            <a:endParaRPr sz="1200"/>
          </a:p>
          <a:p>
            <a:pPr indent="0" lvl="0" marL="0" rtl="0" algn="just">
              <a:lnSpc>
                <a:spcPct val="100000"/>
              </a:lnSpc>
              <a:spcBef>
                <a:spcPts val="1000"/>
              </a:spcBef>
              <a:spcAft>
                <a:spcPts val="0"/>
              </a:spcAft>
              <a:buClr>
                <a:srgbClr val="262626"/>
              </a:buClr>
              <a:buSzPts val="1200"/>
              <a:buFont typeface="Calibri"/>
              <a:buNone/>
            </a:pPr>
            <a:r>
              <a:rPr lang="en-US" sz="1200"/>
              <a:t>A l'âge de 4 ans, le groupe de travail se positionne pour l'utilisation et le développement d'outils de type ERTL 4 et propose de réaliser des études longitudinales pour ces outils. Dans le cas du bilinguisme et des troubles du langage oral, l'entretien avec les parents cherchera à identifier les troubles du langage dans la langue maternelle.</a:t>
            </a:r>
            <a:endParaRPr sz="1200"/>
          </a:p>
          <a:p>
            <a:pPr indent="0" lvl="0" marL="0" rtl="0" algn="just">
              <a:lnSpc>
                <a:spcPct val="100000"/>
              </a:lnSpc>
              <a:spcBef>
                <a:spcPts val="1000"/>
              </a:spcBef>
              <a:spcAft>
                <a:spcPts val="0"/>
              </a:spcAft>
              <a:buClr>
                <a:srgbClr val="262626"/>
              </a:buClr>
              <a:buSzPts val="1200"/>
              <a:buFont typeface="Calibri"/>
              <a:buNone/>
            </a:pPr>
            <a:r>
              <a:rPr lang="en-US" sz="1200"/>
              <a:t>Concernant spécifiquement l'outil ERTL4 pour le repérage des troubles du langage chez l'enfant de 4 ans - Cet outil a été validé par la HAS (2005 "Recommandations pour la pratique clinique - Propositions relatives au dépistage individuel chez l'enfant de 28 jours à 6 ans, à destination des médecins généralistes, pédiatres, médecins de PMI et médecins scolaires").</a:t>
            </a:r>
            <a:endParaRPr sz="1200"/>
          </a:p>
          <a:p>
            <a:pPr indent="0" lvl="0" marL="0" rtl="0" algn="just">
              <a:lnSpc>
                <a:spcPct val="100000"/>
              </a:lnSpc>
              <a:spcBef>
                <a:spcPts val="1000"/>
              </a:spcBef>
              <a:spcAft>
                <a:spcPts val="0"/>
              </a:spcAft>
              <a:buClr>
                <a:srgbClr val="262626"/>
              </a:buClr>
              <a:buSzPts val="1200"/>
              <a:buFont typeface="Calibri"/>
              <a:buNone/>
            </a:pPr>
            <a:r>
              <a:rPr lang="en-US" sz="1200"/>
              <a:t>Pourquoi tester le langage à l'âge de 4 ans ?</a:t>
            </a:r>
            <a:endParaRPr sz="1200"/>
          </a:p>
          <a:p>
            <a:pPr indent="0" lvl="0" marL="0" rtl="0" algn="just">
              <a:lnSpc>
                <a:spcPct val="100000"/>
              </a:lnSpc>
              <a:spcBef>
                <a:spcPts val="1000"/>
              </a:spcBef>
              <a:spcAft>
                <a:spcPts val="0"/>
              </a:spcAft>
              <a:buClr>
                <a:srgbClr val="262626"/>
              </a:buClr>
              <a:buSzPts val="1200"/>
              <a:buFont typeface="Calibri"/>
              <a:buNone/>
            </a:pPr>
            <a:r>
              <a:rPr lang="en-US" sz="1200"/>
              <a:t>La documentation sanitaire souligne l'importance de l'examen du langage à l'âge de 4 ans, âge idéal pour le dépistage des retards et des troubles du langage. Malheureusement, un enfant sur cinq souffre d'un retard ou d'un trouble du langage avant l'âge de 4 ans, ce qui compromet son avenir scolaire, professionnel et social. La plupart de ces enfants, s'ils ne sont pas dépistés et traités précocement, seront en échec scolaire 5 ans plus tard. En revanche, dans la très grande majorité des cas, les enfants pris en charge pourront récupérer ou compenser leur trouble.</a:t>
            </a:r>
            <a:endParaRPr sz="1200"/>
          </a:p>
          <a:p>
            <a:pPr indent="0" lvl="0" marL="0" rtl="0" algn="just">
              <a:lnSpc>
                <a:spcPct val="100000"/>
              </a:lnSpc>
              <a:spcBef>
                <a:spcPts val="1000"/>
              </a:spcBef>
              <a:spcAft>
                <a:spcPts val="0"/>
              </a:spcAft>
              <a:buClr>
                <a:srgbClr val="262626"/>
              </a:buClr>
              <a:buSzPts val="1200"/>
              <a:buFont typeface="Calibri"/>
              <a:buNone/>
            </a:pPr>
            <a:r>
              <a:rPr lang="en-US" sz="1200"/>
              <a:t>4 ans, c'est l'âge idéal</a:t>
            </a:r>
            <a:endParaRPr sz="1200"/>
          </a:p>
          <a:p>
            <a:pPr indent="0" lvl="0" marL="0" rtl="0" algn="just">
              <a:lnSpc>
                <a:spcPct val="100000"/>
              </a:lnSpc>
              <a:spcBef>
                <a:spcPts val="1000"/>
              </a:spcBef>
              <a:spcAft>
                <a:spcPts val="0"/>
              </a:spcAft>
              <a:buClr>
                <a:srgbClr val="374151"/>
              </a:buClr>
              <a:buSzPts val="1200"/>
              <a:buFont typeface="Roboto"/>
              <a:buNone/>
            </a:pPr>
            <a:r>
              <a:rPr lang="en-US" sz="1200"/>
              <a:t>À l'âge de 4 ans, les enfants maîtrisent généralement leur langue maternelle et font preuve de compétences vocales, linguistiques et conversationnelles qui facilitent la communication et l'apprentissage. Bien qu'il soit important de surveiller le langage dès les premiers mois, le dépistage systématique des problèmes de langage n'est généralement pas encouragé avant cet âge, car les progrès du langage varient considérablement avant cet âge et n'indiquent pas toujours une pathologie.</a:t>
            </a:r>
            <a:endParaRPr sz="1200"/>
          </a:p>
          <a:p>
            <a:pPr indent="0" lvl="0" marL="0" rtl="0" algn="just">
              <a:lnSpc>
                <a:spcPct val="100000"/>
              </a:lnSpc>
              <a:spcBef>
                <a:spcPts val="1000"/>
              </a:spcBef>
              <a:spcAft>
                <a:spcPts val="0"/>
              </a:spcAft>
              <a:buClr>
                <a:srgbClr val="374151"/>
              </a:buClr>
              <a:buSzPts val="1200"/>
              <a:buFont typeface="Roboto"/>
              <a:buNone/>
            </a:pPr>
            <a:r>
              <a:rPr lang="en-US" sz="1200"/>
              <a:t>4 est la limite d'âge</a:t>
            </a:r>
            <a:endParaRPr sz="1200"/>
          </a:p>
          <a:p>
            <a:pPr indent="0" lvl="0" marL="0" rtl="0" algn="just">
              <a:lnSpc>
                <a:spcPct val="100000"/>
              </a:lnSpc>
              <a:spcBef>
                <a:spcPts val="1000"/>
              </a:spcBef>
              <a:spcAft>
                <a:spcPts val="0"/>
              </a:spcAft>
              <a:buClr>
                <a:srgbClr val="374151"/>
              </a:buClr>
              <a:buSzPts val="1200"/>
              <a:buFont typeface="Roboto"/>
              <a:buNone/>
            </a:pPr>
            <a:r>
              <a:rPr lang="en-US" sz="1200"/>
              <a:t>Pour diverses raisons, les enfants peuvent rencontrer des difficultés dans le développement du langage. Dans ce cas, eux et leurs familles ont besoin d'une aide spéciale pour rattraper ou compenser les déficits afin que les acquis s'intègrent dans leur "niche biologique" (Rondal) pendant la période critique. Par la suite, les progrès seront laborieux et instables.</a:t>
            </a:r>
            <a:endParaRPr sz="1200"/>
          </a:p>
        </p:txBody>
      </p:sp>
      <p:sp>
        <p:nvSpPr>
          <p:cNvPr id="285" name="Google Shape;285;p7"/>
          <p:cNvSpPr txBox="1"/>
          <p:nvPr>
            <p:ph idx="2" type="body"/>
          </p:nvPr>
        </p:nvSpPr>
        <p:spPr>
          <a:xfrm>
            <a:off x="633825" y="359775"/>
            <a:ext cx="10893600" cy="8037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9AC1"/>
              </a:buClr>
              <a:buSzPts val="3600"/>
              <a:buFont typeface="Calibri"/>
              <a:buNone/>
            </a:pPr>
            <a:r>
              <a:rPr b="1" i="0" lang="en-US" sz="2400" u="none" cap="none" strike="noStrike">
                <a:solidFill>
                  <a:srgbClr val="009AC1"/>
                </a:solidFill>
                <a:latin typeface="Calibri"/>
                <a:ea typeface="Calibri"/>
                <a:cs typeface="Calibri"/>
                <a:sym typeface="Calibri"/>
              </a:rPr>
              <a:t>Connaissances théoriques</a:t>
            </a:r>
            <a:endParaRPr b="1" i="0" sz="2400" u="none" cap="none" strike="noStrike">
              <a:solidFill>
                <a:srgbClr val="009AC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8"/>
          <p:cNvSpPr txBox="1"/>
          <p:nvPr>
            <p:ph idx="1" type="body"/>
          </p:nvPr>
        </p:nvSpPr>
        <p:spPr>
          <a:xfrm>
            <a:off x="7832035" y="16525"/>
            <a:ext cx="3684217" cy="7089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Techniques</a:t>
            </a:r>
            <a:endParaRPr/>
          </a:p>
        </p:txBody>
      </p:sp>
      <p:sp>
        <p:nvSpPr>
          <p:cNvPr id="291" name="Google Shape;291;p8"/>
          <p:cNvSpPr txBox="1"/>
          <p:nvPr/>
        </p:nvSpPr>
        <p:spPr>
          <a:xfrm>
            <a:off x="6304648" y="425373"/>
            <a:ext cx="5660403" cy="6367204"/>
          </a:xfrm>
          <a:prstGeom prst="rect">
            <a:avLst/>
          </a:prstGeom>
          <a:noFill/>
          <a:ln>
            <a:noFill/>
          </a:ln>
        </p:spPr>
        <p:txBody>
          <a:bodyPr anchorCtr="0" anchor="t" bIns="45675" lIns="45675" spcFirstLastPara="1" rIns="45675" wrap="square" tIns="45675">
            <a:normAutofit lnSpcReduction="10000"/>
          </a:bodyPr>
          <a:lstStyle/>
          <a:p>
            <a:pPr indent="-228600" lvl="0" marL="22860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Lignes directrices pour les parents et les enseignants en matière de langues</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 Enfant âgé de 2 à 3 ans qui communique en classe et/ou en famille mais.. :</a:t>
            </a:r>
            <a:endParaRPr/>
          </a:p>
          <a:p>
            <a:pPr indent="-228600" lvl="0" marL="228600" marR="0" rtl="0" algn="l">
              <a:lnSpc>
                <a:spcPct val="90000"/>
              </a:lnSpc>
              <a:spcBef>
                <a:spcPts val="10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Comment l'enfant s'exprime-t-il ?</a:t>
            </a:r>
            <a:endParaRPr/>
          </a:p>
          <a:p>
            <a:pPr indent="-228600" lvl="0" marL="228600" marR="0" rtl="0" algn="l">
              <a:lnSpc>
                <a:spcPct val="90000"/>
              </a:lnSpc>
              <a:spcBef>
                <a:spcPts val="10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Et sa compréhension ?</a:t>
            </a:r>
            <a:endParaRPr/>
          </a:p>
          <a:p>
            <a:pPr indent="-228600" lvl="0" marL="228600" marR="0" rtl="0" algn="l">
              <a:lnSpc>
                <a:spcPct val="90000"/>
              </a:lnSpc>
              <a:spcBef>
                <a:spcPts val="10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Et son comportement ?</a:t>
            </a:r>
            <a:endParaRPr/>
          </a:p>
          <a:p>
            <a:pPr indent="-228600" lvl="0" marL="228600" marR="0" rtl="0" algn="l">
              <a:lnSpc>
                <a:spcPct val="90000"/>
              </a:lnSpc>
              <a:spcBef>
                <a:spcPts val="10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Un enfant qui "ne parle pas" (mots déformés, sons qui sortent)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Un enfant qui perturbe le groupe / ne veut pas participer aux activités</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Présenter le groupe d'éveil aux langues aux parents</a:t>
            </a:r>
            <a:endParaRPr/>
          </a:p>
          <a:p>
            <a:pPr indent="-228600" lvl="0" marL="228600" marR="0" rtl="0" algn="l">
              <a:lnSpc>
                <a:spcPct val="90000"/>
              </a:lnSpc>
              <a:spcBef>
                <a:spcPts val="10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Se concentrer sur les sessions elles-mêmes et sur le rôle des parents.</a:t>
            </a:r>
            <a:endParaRPr/>
          </a:p>
          <a:p>
            <a:pPr indent="-228600" lvl="0" marL="228600" marR="0" rtl="0" algn="l">
              <a:lnSpc>
                <a:spcPct val="90000"/>
              </a:lnSpc>
              <a:spcBef>
                <a:spcPts val="1000"/>
              </a:spcBef>
              <a:spcAft>
                <a:spcPts val="0"/>
              </a:spcAft>
              <a:buClr>
                <a:srgbClr val="FFFFFF"/>
              </a:buClr>
              <a:buSzPts val="1800"/>
              <a:buFont typeface="Calibri"/>
              <a:buNone/>
            </a:pPr>
            <a:r>
              <a:t/>
            </a:r>
            <a:endParaRPr b="0" i="0" sz="1800" u="none" cap="none" strike="noStrike">
              <a:solidFill>
                <a:schemeClr val="accent1"/>
              </a:solidFill>
              <a:latin typeface="Arial"/>
              <a:ea typeface="Arial"/>
              <a:cs typeface="Arial"/>
              <a:sym typeface="Arial"/>
            </a:endParaRPr>
          </a:p>
          <a:p>
            <a:pPr indent="0" lvl="0" marL="0" marR="0" rtl="0" algn="just">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Nous essayons d'identifier des techniques et des stratégies spécifiques qui peuvent être mises en œuvre pour favoriser les progrès des compétences linguistiques des enfants et impliquer les parents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5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Programmes de lecture partagée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5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Activités linguistiques intégrées utilisant également des applications éducatives et interactives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5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Soutien linguistique à domicile : Fournir du matériel et des ressources aux parents pour les aider à soutenir le développement du langage de leurs enfants à la maison.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5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Sessions d'apprentissage en famille : et création de groupes d'échange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5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Retour d'information et communication continue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5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Participation de la communauté : Impliquer la communauté locale, comme les bibliothèques, les centres culturels ou les organisations éducatives, afin de fournir des ressources supplémentaires et des opportunités d'apprentissage pour les enfants et les parents.</a:t>
            </a:r>
            <a:endParaRPr/>
          </a:p>
        </p:txBody>
      </p:sp>
      <p:pic>
        <p:nvPicPr>
          <p:cNvPr descr="Google Shape;295;p8" id="292" name="Google Shape;292;p8"/>
          <p:cNvPicPr preferRelativeResize="0"/>
          <p:nvPr/>
        </p:nvPicPr>
        <p:blipFill rotWithShape="1">
          <a:blip r:embed="rId3">
            <a:alphaModFix/>
          </a:blip>
          <a:srcRect b="0" l="0" r="0" t="0"/>
          <a:stretch/>
        </p:blipFill>
        <p:spPr>
          <a:xfrm>
            <a:off x="789558" y="3060193"/>
            <a:ext cx="2762956" cy="2116704"/>
          </a:xfrm>
          <a:prstGeom prst="rect">
            <a:avLst/>
          </a:prstGeom>
          <a:noFill/>
          <a:ln>
            <a:noFill/>
          </a:ln>
        </p:spPr>
      </p:pic>
      <p:pic>
        <p:nvPicPr>
          <p:cNvPr descr="Google Shape;296;p8" id="293" name="Google Shape;293;p8"/>
          <p:cNvPicPr preferRelativeResize="0"/>
          <p:nvPr/>
        </p:nvPicPr>
        <p:blipFill rotWithShape="1">
          <a:blip r:embed="rId4">
            <a:alphaModFix/>
          </a:blip>
          <a:srcRect b="0" l="0" r="0" t="0"/>
          <a:stretch/>
        </p:blipFill>
        <p:spPr>
          <a:xfrm>
            <a:off x="754758" y="1098003"/>
            <a:ext cx="3153948" cy="1962189"/>
          </a:xfrm>
          <a:prstGeom prst="rect">
            <a:avLst/>
          </a:prstGeom>
          <a:noFill/>
          <a:ln>
            <a:noFill/>
          </a:ln>
        </p:spPr>
      </p:pic>
      <p:pic>
        <p:nvPicPr>
          <p:cNvPr descr="Google Shape;297;p8" id="294" name="Google Shape;294;p8"/>
          <p:cNvPicPr preferRelativeResize="0"/>
          <p:nvPr/>
        </p:nvPicPr>
        <p:blipFill rotWithShape="1">
          <a:blip r:embed="rId5">
            <a:alphaModFix/>
          </a:blip>
          <a:srcRect b="0" l="0" r="0" t="0"/>
          <a:stretch/>
        </p:blipFill>
        <p:spPr>
          <a:xfrm>
            <a:off x="3014122" y="1098003"/>
            <a:ext cx="2121974" cy="2755375"/>
          </a:xfrm>
          <a:prstGeom prst="rect">
            <a:avLst/>
          </a:prstGeom>
          <a:noFill/>
          <a:ln>
            <a:noFill/>
          </a:ln>
        </p:spPr>
      </p:pic>
      <p:pic>
        <p:nvPicPr>
          <p:cNvPr descr="Google Shape;298;p8" id="295" name="Google Shape;295;p8"/>
          <p:cNvPicPr preferRelativeResize="0"/>
          <p:nvPr/>
        </p:nvPicPr>
        <p:blipFill rotWithShape="1">
          <a:blip r:embed="rId6">
            <a:alphaModFix/>
          </a:blip>
          <a:srcRect b="0" l="0" r="0" t="0"/>
          <a:stretch/>
        </p:blipFill>
        <p:spPr>
          <a:xfrm>
            <a:off x="3008308" y="3896578"/>
            <a:ext cx="2133602" cy="12954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9"/>
          <p:cNvSpPr txBox="1"/>
          <p:nvPr>
            <p:ph idx="1" type="body"/>
          </p:nvPr>
        </p:nvSpPr>
        <p:spPr>
          <a:xfrm>
            <a:off x="220500" y="1029425"/>
            <a:ext cx="5875800" cy="5828700"/>
          </a:xfrm>
          <a:prstGeom prst="rect">
            <a:avLst/>
          </a:prstGeom>
          <a:noFill/>
          <a:ln>
            <a:noFill/>
          </a:ln>
        </p:spPr>
        <p:txBody>
          <a:bodyPr anchorCtr="0" anchor="t" bIns="45675" lIns="45675" spcFirstLastPara="1" rIns="45675" wrap="square" tIns="45675">
            <a:noAutofit/>
          </a:bodyPr>
          <a:lstStyle/>
          <a:p>
            <a:pPr indent="-228600" lvl="0" marL="228600" rtl="0" algn="just">
              <a:lnSpc>
                <a:spcPct val="100000"/>
              </a:lnSpc>
              <a:spcBef>
                <a:spcPts val="0"/>
              </a:spcBef>
              <a:spcAft>
                <a:spcPts val="0"/>
              </a:spcAft>
              <a:buClr>
                <a:srgbClr val="24BAA2"/>
              </a:buClr>
              <a:buSzPts val="1200"/>
              <a:buFont typeface="Calibri"/>
              <a:buNone/>
            </a:pPr>
            <a:r>
              <a:rPr lang="en-US" sz="1200"/>
              <a:t>Groupe cible : Enfants à partir de 3 ans - Durée </a:t>
            </a:r>
            <a:r>
              <a:rPr b="0" lang="en-US" sz="1200">
                <a:solidFill>
                  <a:srgbClr val="FFFFFF"/>
                </a:solidFill>
              </a:rPr>
              <a:t>des sessions - 45 à 55 min</a:t>
            </a:r>
            <a:endParaRPr sz="1200"/>
          </a:p>
          <a:p>
            <a:pPr indent="-228600" lvl="0" marL="228600" rtl="0" algn="just">
              <a:lnSpc>
                <a:spcPct val="100000"/>
              </a:lnSpc>
              <a:spcBef>
                <a:spcPts val="1000"/>
              </a:spcBef>
              <a:spcAft>
                <a:spcPts val="0"/>
              </a:spcAft>
              <a:buClr>
                <a:srgbClr val="FFFFFF"/>
              </a:buClr>
              <a:buSzPts val="1200"/>
              <a:buFont typeface="Calibri"/>
              <a:buNone/>
            </a:pPr>
            <a:r>
              <a:rPr lang="en-US" sz="1200"/>
              <a:t>     Il est important d'alterner de courtes séquences de 5 à 10 minutes maximum - alternant la position assise et debout, la parole et le chant, qui mobilisent l'attention et le corps de différentes manières.</a:t>
            </a:r>
            <a:endParaRPr sz="1200"/>
          </a:p>
          <a:p>
            <a:pPr indent="-228600" lvl="0" marL="228600" rtl="0" algn="just">
              <a:lnSpc>
                <a:spcPct val="100000"/>
              </a:lnSpc>
              <a:spcBef>
                <a:spcPts val="1000"/>
              </a:spcBef>
              <a:spcAft>
                <a:spcPts val="0"/>
              </a:spcAft>
              <a:buClr>
                <a:srgbClr val="FFFFFF"/>
              </a:buClr>
              <a:buSzPts val="1200"/>
              <a:buFont typeface="Calibri"/>
              <a:buNone/>
            </a:pPr>
            <a:r>
              <a:rPr b="0" lang="en-US" sz="1200"/>
              <a:t>      Impliquer les parents dans la tenue des sessions et voir comment ils s'imprègnent des sujets proposés.</a:t>
            </a:r>
            <a:endParaRPr sz="1200"/>
          </a:p>
          <a:p>
            <a:pPr indent="-228600" lvl="0" marL="228600" rtl="0" algn="just">
              <a:lnSpc>
                <a:spcPct val="100000"/>
              </a:lnSpc>
              <a:spcBef>
                <a:spcPts val="1000"/>
              </a:spcBef>
              <a:spcAft>
                <a:spcPts val="0"/>
              </a:spcAft>
              <a:buClr>
                <a:srgbClr val="FFFFFF"/>
              </a:buClr>
              <a:buSzPts val="1200"/>
              <a:buFont typeface="Calibri"/>
              <a:buNone/>
            </a:pPr>
            <a:r>
              <a:rPr lang="en-US" sz="1200"/>
              <a:t>    Un thème par séance. Les thèmes possibles, qui sont choisis lors de la séance précédente avec les parents et les enfants : le corps et ses différentes parties, les vêtements, les transports, les animaux, le marché, les émotions, les couleurs...</a:t>
            </a:r>
            <a:endParaRPr sz="1200"/>
          </a:p>
          <a:p>
            <a:pPr indent="-228600" lvl="0" marL="228600" rtl="0" algn="just">
              <a:lnSpc>
                <a:spcPct val="100000"/>
              </a:lnSpc>
              <a:spcBef>
                <a:spcPts val="1000"/>
              </a:spcBef>
              <a:spcAft>
                <a:spcPts val="0"/>
              </a:spcAft>
              <a:buClr>
                <a:srgbClr val="FFFFFF"/>
              </a:buClr>
              <a:buSzPts val="1200"/>
              <a:buFont typeface="Calibri"/>
              <a:buNone/>
            </a:pPr>
            <a:r>
              <a:rPr lang="en-US" sz="1200"/>
              <a:t>     5 min : un rituel de départ comme une chanson de présentation.  Par exemple </a:t>
            </a:r>
            <a:r>
              <a:rPr lang="en-US" sz="1200" u="sng">
                <a:solidFill>
                  <a:srgbClr val="0000FF"/>
                </a:solidFill>
                <a:hlinkClick r:id="rId3">
                  <a:extLst>
                    <a:ext uri="{A12FA001-AC4F-418D-AE19-62706E023703}">
                      <ahyp:hlinkClr val="tx"/>
                    </a:ext>
                  </a:extLst>
                </a:hlinkClick>
              </a:rPr>
              <a:t>ici </a:t>
            </a:r>
            <a:r>
              <a:rPr lang="en-US" sz="1200"/>
              <a:t>- les enfants se lèvent en cercle, avec leur parent à côté d'eux - chaque parent et enfant dit bonjour, et donne son prénom - puis chante tous ensemble la chanson de présentation.</a:t>
            </a:r>
            <a:endParaRPr sz="1200"/>
          </a:p>
          <a:p>
            <a:pPr indent="-228600" lvl="0" marL="228600" rtl="0" algn="just">
              <a:lnSpc>
                <a:spcPct val="100000"/>
              </a:lnSpc>
              <a:spcBef>
                <a:spcPts val="1000"/>
              </a:spcBef>
              <a:spcAft>
                <a:spcPts val="0"/>
              </a:spcAft>
              <a:buClr>
                <a:srgbClr val="FFFFFF"/>
              </a:buClr>
              <a:buSzPts val="1200"/>
              <a:buFont typeface="Calibri"/>
              <a:buNone/>
            </a:pPr>
            <a:r>
              <a:rPr lang="en-US" sz="1200"/>
              <a:t>      Faites-les s'asseoir en cercle.</a:t>
            </a:r>
            <a:endParaRPr sz="1200"/>
          </a:p>
          <a:p>
            <a:pPr indent="-228600" lvl="0" marL="228600" rtl="0" algn="just">
              <a:lnSpc>
                <a:spcPct val="100000"/>
              </a:lnSpc>
              <a:spcBef>
                <a:spcPts val="1000"/>
              </a:spcBef>
              <a:spcAft>
                <a:spcPts val="0"/>
              </a:spcAft>
              <a:buClr>
                <a:srgbClr val="FFFFFF"/>
              </a:buClr>
              <a:buSzPts val="1200"/>
              <a:buFont typeface="Calibri"/>
              <a:buNone/>
            </a:pPr>
            <a:r>
              <a:rPr lang="en-US" sz="1200"/>
              <a:t>     5 min - </a:t>
            </a:r>
            <a:r>
              <a:rPr b="0" lang="en-US" sz="1200"/>
              <a:t>prenez une photo du thème de la session précédente et demandez aux enfants à tour de rôle s'ils s'en souviennent - demandez à tous les enfants de répéter le nom de l'image.</a:t>
            </a:r>
            <a:endParaRPr sz="1200"/>
          </a:p>
          <a:p>
            <a:pPr indent="-228600" lvl="0" marL="228600" rtl="0" algn="just">
              <a:lnSpc>
                <a:spcPct val="100000"/>
              </a:lnSpc>
              <a:spcBef>
                <a:spcPts val="1000"/>
              </a:spcBef>
              <a:spcAft>
                <a:spcPts val="0"/>
              </a:spcAft>
              <a:buClr>
                <a:srgbClr val="FFFFFF"/>
              </a:buClr>
              <a:buSzPts val="1200"/>
              <a:buFont typeface="Calibri"/>
              <a:buNone/>
            </a:pPr>
            <a:r>
              <a:rPr lang="en-US" sz="1200"/>
              <a:t>     Max 10 min : Compréhension / prononciation / attention - choisir 10 images en rapport avec le thème du jour - prendre des images simples, en couleur - de la vie quotidienne - dessins ou photos, en couleur - faire deviner et répéter tous ensemble puis à tour de rôle - demander à chacun quelle est l'image qu'il préfère (enfants et parents)</a:t>
            </a:r>
            <a:endParaRPr sz="1200"/>
          </a:p>
          <a:p>
            <a:pPr indent="-228600" lvl="0" marL="228600" rtl="0" algn="just">
              <a:lnSpc>
                <a:spcPct val="100000"/>
              </a:lnSpc>
              <a:spcBef>
                <a:spcPts val="1000"/>
              </a:spcBef>
              <a:spcAft>
                <a:spcPts val="0"/>
              </a:spcAft>
              <a:buClr>
                <a:srgbClr val="FFFFFF"/>
              </a:buClr>
              <a:buSzPts val="1200"/>
              <a:buFont typeface="Calibri"/>
              <a:buNone/>
            </a:pPr>
            <a:r>
              <a:rPr lang="en-US" sz="1200"/>
              <a:t>     Max 10 min - jouer une courte chanson (pas plus de 2 minutes) en rapport avec le thème de la session - tout le monde ferme les yeux et écoute - on peut répéter l'écoute plusieurs fois - essayer de chanter le refrain tous ensemble ou plus si possible - bouger les mains, puis les pieds, puis la tête en suivant le rythme - temps de la chanson qui bouge/qui danse.</a:t>
            </a:r>
            <a:endParaRPr sz="1200"/>
          </a:p>
        </p:txBody>
      </p:sp>
      <p:sp>
        <p:nvSpPr>
          <p:cNvPr id="301" name="Google Shape;301;p9"/>
          <p:cNvSpPr txBox="1"/>
          <p:nvPr>
            <p:ph idx="3" type="body"/>
          </p:nvPr>
        </p:nvSpPr>
        <p:spPr>
          <a:xfrm>
            <a:off x="372099" y="463024"/>
            <a:ext cx="5724002" cy="4395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Activités : chansons, photos et souvenirs...</a:t>
            </a:r>
            <a:endParaRPr/>
          </a:p>
        </p:txBody>
      </p:sp>
      <p:pic>
        <p:nvPicPr>
          <p:cNvPr descr="Google Shape;305;p9" id="302" name="Google Shape;302;p9"/>
          <p:cNvPicPr preferRelativeResize="0"/>
          <p:nvPr/>
        </p:nvPicPr>
        <p:blipFill rotWithShape="1">
          <a:blip r:embed="rId4">
            <a:alphaModFix/>
          </a:blip>
          <a:srcRect b="0" l="0" r="0" t="0"/>
          <a:stretch/>
        </p:blipFill>
        <p:spPr>
          <a:xfrm>
            <a:off x="7296477" y="4390745"/>
            <a:ext cx="3527267" cy="2162457"/>
          </a:xfrm>
          <a:prstGeom prst="rect">
            <a:avLst/>
          </a:prstGeom>
          <a:noFill/>
          <a:ln>
            <a:noFill/>
          </a:ln>
        </p:spPr>
      </p:pic>
      <p:pic>
        <p:nvPicPr>
          <p:cNvPr descr="Google Shape;306;p9" id="303" name="Google Shape;303;p9"/>
          <p:cNvPicPr preferRelativeResize="0"/>
          <p:nvPr/>
        </p:nvPicPr>
        <p:blipFill rotWithShape="1">
          <a:blip r:embed="rId5">
            <a:alphaModFix/>
          </a:blip>
          <a:srcRect b="0" l="0" r="0" t="0"/>
          <a:stretch/>
        </p:blipFill>
        <p:spPr>
          <a:xfrm>
            <a:off x="7296477" y="597408"/>
            <a:ext cx="3527269" cy="4121038"/>
          </a:xfrm>
          <a:prstGeom prst="rect">
            <a:avLst/>
          </a:prstGeom>
          <a:noFill/>
          <a:ln>
            <a:noFill/>
          </a:ln>
          <a:effectLst>
            <a:outerShdw blurRad="292100" rotWithShape="0" dir="2700000" dist="139700">
              <a:srgbClr val="333333">
                <a:alpha val="63921"/>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