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j9gXlLVMlioPtJbHIJAqTcrt7O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type="title">
  <p:cSld name="TITLE">
    <p:spTree>
      <p:nvGrpSpPr>
        <p:cNvPr id="19" name="Shape 19"/>
        <p:cNvGrpSpPr/>
        <p:nvPr/>
      </p:nvGrpSpPr>
      <p:grpSpPr>
        <a:xfrm>
          <a:off x="0" y="0"/>
          <a:ext cx="0" cy="0"/>
          <a:chOff x="0" y="0"/>
          <a:chExt cx="0" cy="0"/>
        </a:xfrm>
      </p:grpSpPr>
      <p:sp>
        <p:nvSpPr>
          <p:cNvPr id="20" name="Google Shape;20;p16"/>
          <p:cNvSpPr/>
          <p:nvPr/>
        </p:nvSpPr>
        <p:spPr>
          <a:xfrm>
            <a:off x="-1" y="2727436"/>
            <a:ext cx="12172695" cy="3159780"/>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 name="Google Shape;21;p16"/>
          <p:cNvSpPr txBox="1"/>
          <p:nvPr>
            <p:ph idx="1" type="body"/>
          </p:nvPr>
        </p:nvSpPr>
        <p:spPr>
          <a:xfrm>
            <a:off x="575886" y="3922845"/>
            <a:ext cx="3354127" cy="1008398"/>
          </a:xfrm>
          <a:prstGeom prst="rect">
            <a:avLst/>
          </a:prstGeom>
          <a:noFill/>
          <a:ln>
            <a:noFill/>
          </a:ln>
        </p:spPr>
        <p:txBody>
          <a:bodyPr anchorCtr="0" anchor="t" bIns="45675" lIns="45675" spcFirstLastPara="1" rIns="45675" wrap="square" tIns="45675">
            <a:normAutofit/>
          </a:bodyPr>
          <a:lstStyle>
            <a:lvl1pPr indent="-228600" lvl="0" marL="4572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1pPr>
            <a:lvl2pPr indent="-228600" lvl="1" marL="9144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2pPr>
            <a:lvl3pPr indent="-228600" lvl="2" marL="1371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3pPr>
            <a:lvl4pPr indent="-228600" lvl="3" marL="18288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4pPr>
            <a:lvl5pPr indent="-228600" lvl="4" marL="22860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2" name="Google Shape;22;p16"/>
          <p:cNvSpPr txBox="1"/>
          <p:nvPr>
            <p:ph idx="2" type="body"/>
          </p:nvPr>
        </p:nvSpPr>
        <p:spPr>
          <a:xfrm>
            <a:off x="618011" y="3232382"/>
            <a:ext cx="3311990" cy="533189"/>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3" name="Google Shape;23;p16"/>
          <p:cNvSpPr/>
          <p:nvPr/>
        </p:nvSpPr>
        <p:spPr>
          <a:xfrm>
            <a:off x="12192000" y="153500"/>
            <a:ext cx="3690981" cy="7687733"/>
          </a:xfrm>
          <a:prstGeom prst="rect">
            <a:avLst/>
          </a:prstGeom>
          <a:solidFill>
            <a:srgbClr val="EBEBEB"/>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4" name="Google Shape;24;p16"/>
          <p:cNvSpPr/>
          <p:nvPr/>
        </p:nvSpPr>
        <p:spPr>
          <a:xfrm>
            <a:off x="6903718" y="5585902"/>
            <a:ext cx="5257379" cy="756632"/>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5" name="Google Shape;25;p16"/>
          <p:cNvSpPr txBox="1"/>
          <p:nvPr>
            <p:ph idx="3" type="body"/>
          </p:nvPr>
        </p:nvSpPr>
        <p:spPr>
          <a:xfrm>
            <a:off x="8345333" y="5611393"/>
            <a:ext cx="3195487"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22;p19" id="26" name="Google Shape;26;p16"/>
          <p:cNvPicPr preferRelativeResize="0"/>
          <p:nvPr/>
        </p:nvPicPr>
        <p:blipFill rotWithShape="1">
          <a:blip r:embed="rId2">
            <a:alphaModFix amt="29000"/>
          </a:blip>
          <a:srcRect b="11452" l="67223" r="0" t="24638"/>
          <a:stretch/>
        </p:blipFill>
        <p:spPr>
          <a:xfrm>
            <a:off x="4285391" y="2624088"/>
            <a:ext cx="3127570" cy="3263128"/>
          </a:xfrm>
          <a:prstGeom prst="rect">
            <a:avLst/>
          </a:prstGeom>
          <a:noFill/>
          <a:ln>
            <a:noFill/>
          </a:ln>
        </p:spPr>
      </p:pic>
      <p:sp>
        <p:nvSpPr>
          <p:cNvPr id="27" name="Google Shape;27;p16"/>
          <p:cNvSpPr/>
          <p:nvPr>
            <p:ph idx="4" type="pic"/>
          </p:nvPr>
        </p:nvSpPr>
        <p:spPr>
          <a:xfrm>
            <a:off x="5718874" y="423474"/>
            <a:ext cx="5982508" cy="4551482"/>
          </a:xfrm>
          <a:prstGeom prst="rect">
            <a:avLst/>
          </a:prstGeom>
          <a:noFill/>
          <a:ln>
            <a:noFill/>
          </a:ln>
        </p:spPr>
      </p:sp>
      <p:pic>
        <p:nvPicPr>
          <p:cNvPr descr="Google Shape;24;p19" id="28" name="Google Shape;28;p16"/>
          <p:cNvPicPr preferRelativeResize="0"/>
          <p:nvPr/>
        </p:nvPicPr>
        <p:blipFill rotWithShape="1">
          <a:blip r:embed="rId2">
            <a:alphaModFix/>
          </a:blip>
          <a:srcRect b="0" l="0" r="0" t="0"/>
          <a:stretch/>
        </p:blipFill>
        <p:spPr>
          <a:xfrm>
            <a:off x="420344" y="249536"/>
            <a:ext cx="4437443" cy="2374552"/>
          </a:xfrm>
          <a:prstGeom prst="rect">
            <a:avLst/>
          </a:prstGeom>
          <a:noFill/>
          <a:ln>
            <a:noFill/>
          </a:ln>
        </p:spPr>
      </p:pic>
      <p:sp>
        <p:nvSpPr>
          <p:cNvPr id="29" name="Google Shape;29;p1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30" name="Google Shape;30;p16"/>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showMasterSp="0">
  <p:cSld name="Icons">
    <p:spTree>
      <p:nvGrpSpPr>
        <p:cNvPr id="144" name="Shape 144"/>
        <p:cNvGrpSpPr/>
        <p:nvPr/>
      </p:nvGrpSpPr>
      <p:grpSpPr>
        <a:xfrm>
          <a:off x="0" y="0"/>
          <a:ext cx="0" cy="0"/>
          <a:chOff x="0" y="0"/>
          <a:chExt cx="0" cy="0"/>
        </a:xfrm>
      </p:grpSpPr>
      <p:sp>
        <p:nvSpPr>
          <p:cNvPr id="145" name="Google Shape;145;p25"/>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146" name="Google Shape;146;p25"/>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47" name="Google Shape;147;p25"/>
          <p:cNvSpPr/>
          <p:nvPr/>
        </p:nvSpPr>
        <p:spPr>
          <a:xfrm rot="5400000">
            <a:off x="5693238" y="7996032"/>
            <a:ext cx="476912" cy="3282248"/>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48" name="Google Shape;148;p2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149" name="Shape 149"/>
        <p:cNvGrpSpPr/>
        <p:nvPr/>
      </p:nvGrpSpPr>
      <p:grpSpPr>
        <a:xfrm>
          <a:off x="0" y="0"/>
          <a:ext cx="0" cy="0"/>
          <a:chOff x="0" y="0"/>
          <a:chExt cx="0" cy="0"/>
        </a:xfrm>
      </p:grpSpPr>
      <p:sp>
        <p:nvSpPr>
          <p:cNvPr id="150" name="Google Shape;150;p26"/>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151" name="Google Shape;151;p26"/>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52" name="Google Shape;152;p26"/>
          <p:cNvSpPr txBox="1"/>
          <p:nvPr>
            <p:ph idx="1" type="body"/>
          </p:nvPr>
        </p:nvSpPr>
        <p:spPr>
          <a:xfrm>
            <a:off x="565672" y="2544495"/>
            <a:ext cx="700388" cy="689519"/>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1pPr>
            <a:lvl2pPr indent="-228600" lvl="1" marL="9144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2pPr>
            <a:lvl3pPr indent="-228600" lvl="2" marL="13716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3pPr>
            <a:lvl4pPr indent="-228600" lvl="3" marL="18288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4pPr>
            <a:lvl5pPr indent="-228600" lvl="4" marL="22860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3" name="Google Shape;153;p26"/>
          <p:cNvSpPr txBox="1"/>
          <p:nvPr>
            <p:ph idx="2" type="body"/>
          </p:nvPr>
        </p:nvSpPr>
        <p:spPr>
          <a:xfrm>
            <a:off x="1400969" y="2544495"/>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4" name="Google Shape;154;p26"/>
          <p:cNvSpPr txBox="1"/>
          <p:nvPr>
            <p:ph idx="3" type="body"/>
          </p:nvPr>
        </p:nvSpPr>
        <p:spPr>
          <a:xfrm>
            <a:off x="565672" y="3256284"/>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5" name="Google Shape;155;p26"/>
          <p:cNvSpPr txBox="1"/>
          <p:nvPr>
            <p:ph idx="4" type="body"/>
          </p:nvPr>
        </p:nvSpPr>
        <p:spPr>
          <a:xfrm>
            <a:off x="1400969" y="3256284"/>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6" name="Google Shape;156;p26"/>
          <p:cNvSpPr txBox="1"/>
          <p:nvPr>
            <p:ph idx="5" type="body"/>
          </p:nvPr>
        </p:nvSpPr>
        <p:spPr>
          <a:xfrm>
            <a:off x="565672" y="3968072"/>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7" name="Google Shape;157;p26"/>
          <p:cNvSpPr txBox="1"/>
          <p:nvPr>
            <p:ph idx="6" type="body"/>
          </p:nvPr>
        </p:nvSpPr>
        <p:spPr>
          <a:xfrm>
            <a:off x="1400969" y="3968072"/>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8" name="Google Shape;158;p26"/>
          <p:cNvSpPr txBox="1"/>
          <p:nvPr>
            <p:ph idx="7" type="body"/>
          </p:nvPr>
        </p:nvSpPr>
        <p:spPr>
          <a:xfrm>
            <a:off x="565672" y="4679863"/>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9" name="Google Shape;159;p26"/>
          <p:cNvSpPr txBox="1"/>
          <p:nvPr>
            <p:ph idx="8" type="body"/>
          </p:nvPr>
        </p:nvSpPr>
        <p:spPr>
          <a:xfrm>
            <a:off x="1400969" y="4679863"/>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0" name="Google Shape;160;p26"/>
          <p:cNvSpPr txBox="1"/>
          <p:nvPr>
            <p:ph idx="9" type="body"/>
          </p:nvPr>
        </p:nvSpPr>
        <p:spPr>
          <a:xfrm>
            <a:off x="565672" y="5374716"/>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1" name="Google Shape;161;p26"/>
          <p:cNvSpPr txBox="1"/>
          <p:nvPr>
            <p:ph idx="13" type="body"/>
          </p:nvPr>
        </p:nvSpPr>
        <p:spPr>
          <a:xfrm>
            <a:off x="1400969" y="5374716"/>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2" name="Google Shape;162;p26"/>
          <p:cNvSpPr txBox="1"/>
          <p:nvPr/>
        </p:nvSpPr>
        <p:spPr>
          <a:xfrm>
            <a:off x="8947681" y="2543260"/>
            <a:ext cx="2531289" cy="1348701"/>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a:p>
        </p:txBody>
      </p:sp>
      <p:sp>
        <p:nvSpPr>
          <p:cNvPr id="163" name="Google Shape;163;p26"/>
          <p:cNvSpPr/>
          <p:nvPr/>
        </p:nvSpPr>
        <p:spPr>
          <a:xfrm rot="10800000">
            <a:off x="12799" y="5622"/>
            <a:ext cx="12189954" cy="1762218"/>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64" name="Google Shape;164;p26"/>
          <p:cNvSpPr txBox="1"/>
          <p:nvPr>
            <p:ph idx="14" type="body"/>
          </p:nvPr>
        </p:nvSpPr>
        <p:spPr>
          <a:xfrm>
            <a:off x="565672" y="659661"/>
            <a:ext cx="5041925" cy="720754"/>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13;p28" id="165" name="Google Shape;165;p26"/>
          <p:cNvPicPr preferRelativeResize="0"/>
          <p:nvPr/>
        </p:nvPicPr>
        <p:blipFill rotWithShape="1">
          <a:blip r:embed="rId2">
            <a:alphaModFix amt="29000"/>
          </a:blip>
          <a:srcRect b="30920" l="65274" r="1949" t="34454"/>
          <a:stretch/>
        </p:blipFill>
        <p:spPr>
          <a:xfrm>
            <a:off x="7847425" y="0"/>
            <a:ext cx="3127570" cy="1767839"/>
          </a:xfrm>
          <a:prstGeom prst="rect">
            <a:avLst/>
          </a:prstGeom>
          <a:noFill/>
          <a:ln>
            <a:noFill/>
          </a:ln>
        </p:spPr>
      </p:pic>
      <p:sp>
        <p:nvSpPr>
          <p:cNvPr id="166" name="Google Shape;166;p26"/>
          <p:cNvSpPr/>
          <p:nvPr/>
        </p:nvSpPr>
        <p:spPr>
          <a:xfrm rot="5400000">
            <a:off x="1331469" y="926545"/>
            <a:ext cx="108004" cy="1685649"/>
          </a:xfrm>
          <a:prstGeom prst="rect">
            <a:avLst/>
          </a:pr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67" name="Google Shape;167;p2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68" name="Shape 168"/>
        <p:cNvGrpSpPr/>
        <p:nvPr/>
      </p:nvGrpSpPr>
      <p:grpSpPr>
        <a:xfrm>
          <a:off x="0" y="0"/>
          <a:ext cx="0" cy="0"/>
          <a:chOff x="0" y="0"/>
          <a:chExt cx="0" cy="0"/>
        </a:xfrm>
      </p:grpSpPr>
      <p:sp>
        <p:nvSpPr>
          <p:cNvPr id="169" name="Google Shape;169;p27"/>
          <p:cNvSpPr/>
          <p:nvPr/>
        </p:nvSpPr>
        <p:spPr>
          <a:xfrm>
            <a:off x="0" y="1352384"/>
            <a:ext cx="6096008" cy="4388021"/>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70" name="Google Shape;170;p27"/>
          <p:cNvSpPr/>
          <p:nvPr>
            <p:ph idx="2" type="pic"/>
          </p:nvPr>
        </p:nvSpPr>
        <p:spPr>
          <a:xfrm>
            <a:off x="0" y="0"/>
            <a:ext cx="12192000" cy="6858000"/>
          </a:xfrm>
          <a:prstGeom prst="rect">
            <a:avLst/>
          </a:prstGeom>
          <a:noFill/>
          <a:ln>
            <a:noFill/>
          </a:ln>
        </p:spPr>
      </p:sp>
      <p:pic>
        <p:nvPicPr>
          <p:cNvPr descr="Google Shape;118;p29" id="171" name="Google Shape;171;p27"/>
          <p:cNvPicPr preferRelativeResize="0"/>
          <p:nvPr/>
        </p:nvPicPr>
        <p:blipFill rotWithShape="1">
          <a:blip r:embed="rId2">
            <a:alphaModFix amt="29000"/>
          </a:blip>
          <a:srcRect b="16283" l="70895" r="1946" t="1095"/>
          <a:stretch/>
        </p:blipFill>
        <p:spPr>
          <a:xfrm>
            <a:off x="-1" y="1521756"/>
            <a:ext cx="2591270" cy="4218645"/>
          </a:xfrm>
          <a:prstGeom prst="rect">
            <a:avLst/>
          </a:prstGeom>
          <a:noFill/>
          <a:ln>
            <a:noFill/>
          </a:ln>
        </p:spPr>
      </p:pic>
      <p:sp>
        <p:nvSpPr>
          <p:cNvPr id="172" name="Google Shape;172;p27"/>
          <p:cNvSpPr txBox="1"/>
          <p:nvPr>
            <p:ph idx="1" type="body"/>
          </p:nvPr>
        </p:nvSpPr>
        <p:spPr>
          <a:xfrm>
            <a:off x="427670" y="1747125"/>
            <a:ext cx="5126464" cy="3565652"/>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latin typeface="Calibri"/>
                <a:ea typeface="Calibri"/>
                <a:cs typeface="Calibri"/>
                <a:sym typeface="Calibri"/>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73" name="Google Shape;173;p2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showMasterSp="0">
  <p:cSld name="Bullet Point x3 slide with photo">
    <p:spTree>
      <p:nvGrpSpPr>
        <p:cNvPr id="174" name="Shape 174"/>
        <p:cNvGrpSpPr/>
        <p:nvPr/>
      </p:nvGrpSpPr>
      <p:grpSpPr>
        <a:xfrm>
          <a:off x="0" y="0"/>
          <a:ext cx="0" cy="0"/>
          <a:chOff x="0" y="0"/>
          <a:chExt cx="0" cy="0"/>
        </a:xfrm>
      </p:grpSpPr>
      <p:sp>
        <p:nvSpPr>
          <p:cNvPr id="175" name="Google Shape;175;p28"/>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176" name="Google Shape;176;p28"/>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77" name="Google Shape;177;p28"/>
          <p:cNvSpPr/>
          <p:nvPr/>
        </p:nvSpPr>
        <p:spPr>
          <a:xfrm>
            <a:off x="-110112" y="-777"/>
            <a:ext cx="4885863" cy="6858784"/>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78" name="Google Shape;178;p28"/>
          <p:cNvSpPr txBox="1"/>
          <p:nvPr>
            <p:ph idx="1" type="body"/>
          </p:nvPr>
        </p:nvSpPr>
        <p:spPr>
          <a:xfrm>
            <a:off x="4912293" y="846902"/>
            <a:ext cx="6562678" cy="339416"/>
          </a:xfrm>
          <a:prstGeom prst="rect">
            <a:avLst/>
          </a:prstGeom>
          <a:noFill/>
          <a:ln>
            <a:noFill/>
          </a:ln>
        </p:spPr>
        <p:txBody>
          <a:bodyPr anchorCtr="0" anchor="t" bIns="45675" lIns="45675" spcFirstLastPara="1" rIns="45675" wrap="square" tIns="45675">
            <a:normAutofit/>
          </a:bodyPr>
          <a:lstStyle>
            <a:lvl1pPr indent="-228600" lvl="0" marL="457200" algn="r">
              <a:lnSpc>
                <a:spcPct val="100000"/>
              </a:lnSpc>
              <a:spcBef>
                <a:spcPts val="1000"/>
              </a:spcBef>
              <a:spcAft>
                <a:spcPts val="0"/>
              </a:spcAft>
              <a:buClr>
                <a:srgbClr val="009AC1"/>
              </a:buClr>
              <a:buSzPts val="2400"/>
              <a:buFont typeface="Calibri"/>
              <a:buNone/>
              <a:defRPr b="1" sz="2400">
                <a:solidFill>
                  <a:srgbClr val="009AC1"/>
                </a:solidFill>
                <a:latin typeface="Calibri"/>
                <a:ea typeface="Calibri"/>
                <a:cs typeface="Calibri"/>
                <a:sym typeface="Calibri"/>
              </a:defRPr>
            </a:lvl1pPr>
            <a:lvl2pPr indent="-381000" lvl="1" marL="9144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2pPr>
            <a:lvl3pPr indent="-381000" lvl="2" marL="13716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3pPr>
            <a:lvl4pPr indent="-381000" lvl="3" marL="18288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4pPr>
            <a:lvl5pPr indent="-381000" lvl="4" marL="22860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79" name="Google Shape;179;p28"/>
          <p:cNvSpPr txBox="1"/>
          <p:nvPr>
            <p:ph idx="2" type="body"/>
          </p:nvPr>
        </p:nvSpPr>
        <p:spPr>
          <a:xfrm>
            <a:off x="4912293" y="1345616"/>
            <a:ext cx="6553236"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0" name="Google Shape;180;p28"/>
          <p:cNvSpPr txBox="1"/>
          <p:nvPr>
            <p:ph idx="3" type="body"/>
          </p:nvPr>
        </p:nvSpPr>
        <p:spPr>
          <a:xfrm>
            <a:off x="3431554" y="986639"/>
            <a:ext cx="1096216"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1" name="Google Shape;181;p28"/>
          <p:cNvSpPr/>
          <p:nvPr>
            <p:ph idx="4" type="pic"/>
          </p:nvPr>
        </p:nvSpPr>
        <p:spPr>
          <a:xfrm>
            <a:off x="-126342" y="0"/>
            <a:ext cx="3669321" cy="6858000"/>
          </a:xfrm>
          <a:prstGeom prst="rect">
            <a:avLst/>
          </a:prstGeom>
          <a:noFill/>
          <a:ln>
            <a:noFill/>
          </a:ln>
        </p:spPr>
      </p:sp>
      <p:sp>
        <p:nvSpPr>
          <p:cNvPr id="182" name="Google Shape;182;p28"/>
          <p:cNvSpPr txBox="1"/>
          <p:nvPr>
            <p:ph idx="5" type="body"/>
          </p:nvPr>
        </p:nvSpPr>
        <p:spPr>
          <a:xfrm>
            <a:off x="4912292" y="2770035"/>
            <a:ext cx="6562677" cy="3394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3" name="Google Shape;183;p28"/>
          <p:cNvSpPr txBox="1"/>
          <p:nvPr>
            <p:ph idx="6" type="body"/>
          </p:nvPr>
        </p:nvSpPr>
        <p:spPr>
          <a:xfrm>
            <a:off x="4912293" y="3268748"/>
            <a:ext cx="6553235"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4" name="Google Shape;184;p28"/>
          <p:cNvSpPr txBox="1"/>
          <p:nvPr>
            <p:ph idx="7" type="body"/>
          </p:nvPr>
        </p:nvSpPr>
        <p:spPr>
          <a:xfrm>
            <a:off x="3431554" y="2940768"/>
            <a:ext cx="1096216"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5" name="Google Shape;185;p28"/>
          <p:cNvSpPr txBox="1"/>
          <p:nvPr>
            <p:ph idx="8" type="body"/>
          </p:nvPr>
        </p:nvSpPr>
        <p:spPr>
          <a:xfrm>
            <a:off x="4927789" y="4633833"/>
            <a:ext cx="6562678" cy="3394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6" name="Google Shape;186;p28"/>
          <p:cNvSpPr txBox="1"/>
          <p:nvPr>
            <p:ph idx="9" type="body"/>
          </p:nvPr>
        </p:nvSpPr>
        <p:spPr>
          <a:xfrm>
            <a:off x="4927791" y="5132546"/>
            <a:ext cx="6553235"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7" name="Google Shape;187;p28"/>
          <p:cNvSpPr txBox="1"/>
          <p:nvPr>
            <p:ph idx="13" type="body"/>
          </p:nvPr>
        </p:nvSpPr>
        <p:spPr>
          <a:xfrm>
            <a:off x="3447052" y="4804566"/>
            <a:ext cx="1096215"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grpSp>
        <p:nvGrpSpPr>
          <p:cNvPr id="188" name="Google Shape;188;p28"/>
          <p:cNvGrpSpPr/>
          <p:nvPr/>
        </p:nvGrpSpPr>
        <p:grpSpPr>
          <a:xfrm>
            <a:off x="4054158" y="721803"/>
            <a:ext cx="7578910" cy="5461420"/>
            <a:chOff x="-1" y="0"/>
            <a:chExt cx="7578909" cy="5461418"/>
          </a:xfrm>
        </p:grpSpPr>
        <p:grpSp>
          <p:nvGrpSpPr>
            <p:cNvPr id="189" name="Google Shape;189;p28"/>
            <p:cNvGrpSpPr/>
            <p:nvPr/>
          </p:nvGrpSpPr>
          <p:grpSpPr>
            <a:xfrm>
              <a:off x="0" y="0"/>
              <a:ext cx="7547915" cy="1674488"/>
              <a:chOff x="-1" y="0"/>
              <a:chExt cx="7547913" cy="1674487"/>
            </a:xfrm>
          </p:grpSpPr>
          <p:cxnSp>
            <p:nvCxnSpPr>
              <p:cNvPr id="190" name="Google Shape;190;p28"/>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191" name="Google Shape;191;p28"/>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192" name="Google Shape;192;p28"/>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193" name="Google Shape;193;p28"/>
            <p:cNvCxnSpPr/>
            <p:nvPr/>
          </p:nvCxnSpPr>
          <p:spPr>
            <a:xfrm flipH="1">
              <a:off x="0" y="1278486"/>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194" name="Google Shape;194;p28"/>
            <p:cNvCxnSpPr/>
            <p:nvPr/>
          </p:nvCxnSpPr>
          <p:spPr>
            <a:xfrm>
              <a:off x="15499" y="1666441"/>
              <a:ext cx="7547912" cy="1"/>
            </a:xfrm>
            <a:prstGeom prst="straightConnector1">
              <a:avLst/>
            </a:prstGeom>
            <a:noFill/>
            <a:ln cap="flat" cmpd="sng" w="28575">
              <a:solidFill>
                <a:srgbClr val="009AC1"/>
              </a:solidFill>
              <a:prstDash val="solid"/>
              <a:miter lim="800000"/>
              <a:headEnd len="sm" w="sm" type="none"/>
              <a:tailEnd len="sm" w="sm" type="none"/>
            </a:ln>
          </p:spPr>
        </p:cxnSp>
        <p:grpSp>
          <p:nvGrpSpPr>
            <p:cNvPr id="195" name="Google Shape;195;p28"/>
            <p:cNvGrpSpPr/>
            <p:nvPr/>
          </p:nvGrpSpPr>
          <p:grpSpPr>
            <a:xfrm>
              <a:off x="-1" y="1923133"/>
              <a:ext cx="7547915" cy="1674488"/>
              <a:chOff x="-1" y="0"/>
              <a:chExt cx="7547913" cy="1674487"/>
            </a:xfrm>
          </p:grpSpPr>
          <p:cxnSp>
            <p:nvCxnSpPr>
              <p:cNvPr id="196" name="Google Shape;196;p28"/>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197" name="Google Shape;197;p28"/>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198" name="Google Shape;198;p28"/>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199" name="Google Shape;199;p28"/>
            <p:cNvCxnSpPr/>
            <p:nvPr/>
          </p:nvCxnSpPr>
          <p:spPr>
            <a:xfrm flipH="1">
              <a:off x="-1" y="3201620"/>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200" name="Google Shape;200;p28"/>
            <p:cNvCxnSpPr/>
            <p:nvPr/>
          </p:nvCxnSpPr>
          <p:spPr>
            <a:xfrm>
              <a:off x="15498" y="3589575"/>
              <a:ext cx="7547912" cy="1"/>
            </a:xfrm>
            <a:prstGeom prst="straightConnector1">
              <a:avLst/>
            </a:prstGeom>
            <a:noFill/>
            <a:ln cap="flat" cmpd="sng" w="28575">
              <a:solidFill>
                <a:srgbClr val="009AC1"/>
              </a:solidFill>
              <a:prstDash val="solid"/>
              <a:miter lim="800000"/>
              <a:headEnd len="sm" w="sm" type="none"/>
              <a:tailEnd len="sm" w="sm" type="none"/>
            </a:ln>
          </p:spPr>
        </p:cxnSp>
        <p:grpSp>
          <p:nvGrpSpPr>
            <p:cNvPr id="201" name="Google Shape;201;p28"/>
            <p:cNvGrpSpPr/>
            <p:nvPr/>
          </p:nvGrpSpPr>
          <p:grpSpPr>
            <a:xfrm>
              <a:off x="15497" y="3786930"/>
              <a:ext cx="7547915" cy="1674488"/>
              <a:chOff x="-1" y="0"/>
              <a:chExt cx="7547913" cy="1674487"/>
            </a:xfrm>
          </p:grpSpPr>
          <p:cxnSp>
            <p:nvCxnSpPr>
              <p:cNvPr id="202" name="Google Shape;202;p28"/>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203" name="Google Shape;203;p28"/>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204" name="Google Shape;204;p28"/>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205" name="Google Shape;205;p28"/>
            <p:cNvCxnSpPr/>
            <p:nvPr/>
          </p:nvCxnSpPr>
          <p:spPr>
            <a:xfrm flipH="1">
              <a:off x="15497" y="5065417"/>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206" name="Google Shape;206;p28"/>
            <p:cNvCxnSpPr/>
            <p:nvPr/>
          </p:nvCxnSpPr>
          <p:spPr>
            <a:xfrm>
              <a:off x="30996" y="5453372"/>
              <a:ext cx="7547912" cy="1"/>
            </a:xfrm>
            <a:prstGeom prst="straightConnector1">
              <a:avLst/>
            </a:prstGeom>
            <a:noFill/>
            <a:ln cap="flat" cmpd="sng" w="28575">
              <a:solidFill>
                <a:srgbClr val="009AC1"/>
              </a:solidFill>
              <a:prstDash val="solid"/>
              <a:miter lim="800000"/>
              <a:headEnd len="sm" w="sm" type="none"/>
              <a:tailEnd len="sm" w="sm" type="none"/>
            </a:ln>
          </p:spPr>
        </p:cxnSp>
      </p:grpSp>
      <p:sp>
        <p:nvSpPr>
          <p:cNvPr id="207" name="Google Shape;207;p2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showMasterSp="0">
  <p:cSld name="Text Slide 2">
    <p:spTree>
      <p:nvGrpSpPr>
        <p:cNvPr id="208" name="Shape 208"/>
        <p:cNvGrpSpPr/>
        <p:nvPr/>
      </p:nvGrpSpPr>
      <p:grpSpPr>
        <a:xfrm>
          <a:off x="0" y="0"/>
          <a:ext cx="0" cy="0"/>
          <a:chOff x="0" y="0"/>
          <a:chExt cx="0" cy="0"/>
        </a:xfrm>
      </p:grpSpPr>
      <p:sp>
        <p:nvSpPr>
          <p:cNvPr id="209" name="Google Shape;209;p29"/>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210" name="Google Shape;210;p29"/>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11" name="Google Shape;211;p29"/>
          <p:cNvSpPr txBox="1"/>
          <p:nvPr>
            <p:ph idx="1" type="body"/>
          </p:nvPr>
        </p:nvSpPr>
        <p:spPr>
          <a:xfrm>
            <a:off x="1553582" y="1623404"/>
            <a:ext cx="9778142" cy="489592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12" name="Google Shape;212;p29"/>
          <p:cNvSpPr txBox="1"/>
          <p:nvPr>
            <p:ph idx="2" type="body"/>
          </p:nvPr>
        </p:nvSpPr>
        <p:spPr>
          <a:xfrm>
            <a:off x="1503335" y="604433"/>
            <a:ext cx="9886399" cy="101897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13" name="Google Shape;213;p29"/>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4" name="Google Shape;214;p2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215" name="Shape 215"/>
        <p:cNvGrpSpPr/>
        <p:nvPr/>
      </p:nvGrpSpPr>
      <p:grpSpPr>
        <a:xfrm>
          <a:off x="0" y="0"/>
          <a:ext cx="0" cy="0"/>
          <a:chOff x="0" y="0"/>
          <a:chExt cx="0" cy="0"/>
        </a:xfrm>
      </p:grpSpPr>
      <p:sp>
        <p:nvSpPr>
          <p:cNvPr id="216" name="Google Shape;216;p30"/>
          <p:cNvSpPr/>
          <p:nvPr/>
        </p:nvSpPr>
        <p:spPr>
          <a:xfrm>
            <a:off x="3776133" y="644598"/>
            <a:ext cx="8415878" cy="5509462"/>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7" name="Google Shape;217;p30"/>
          <p:cNvSpPr/>
          <p:nvPr/>
        </p:nvSpPr>
        <p:spPr>
          <a:xfrm>
            <a:off x="23805" y="9076427"/>
            <a:ext cx="7535870" cy="1615387"/>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8" name="Google Shape;218;p30"/>
          <p:cNvSpPr txBox="1"/>
          <p:nvPr>
            <p:ph idx="1" type="body"/>
          </p:nvPr>
        </p:nvSpPr>
        <p:spPr>
          <a:xfrm>
            <a:off x="5297322" y="2639355"/>
            <a:ext cx="6484269" cy="225304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indent="-533400" lvl="1" marL="914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2pPr>
            <a:lvl3pPr indent="-533400" lvl="2" marL="13716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3pPr>
            <a:lvl4pPr indent="-533400" lvl="3" marL="18288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4pPr>
            <a:lvl5pPr indent="-533400" lvl="4" marL="22860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19" name="Google Shape;219;p30"/>
          <p:cNvSpPr txBox="1"/>
          <p:nvPr>
            <p:ph idx="2" type="body"/>
          </p:nvPr>
        </p:nvSpPr>
        <p:spPr>
          <a:xfrm>
            <a:off x="891654" y="1020927"/>
            <a:ext cx="2066907" cy="582222"/>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20" name="Google Shape;220;p30"/>
          <p:cNvSpPr/>
          <p:nvPr/>
        </p:nvSpPr>
        <p:spPr>
          <a:xfrm>
            <a:off x="-1" y="2892986"/>
            <a:ext cx="5040002" cy="72001"/>
          </a:xfrm>
          <a:custGeom>
            <a:rect b="b" l="l" r="r" t="t"/>
            <a:pathLst>
              <a:path extrusionOk="0" h="21600" w="21600">
                <a:moveTo>
                  <a:pt x="0" y="0"/>
                </a:moveTo>
                <a:lnTo>
                  <a:pt x="21600" y="0"/>
                </a:lnTo>
                <a:cubicBezTo>
                  <a:pt x="21600" y="7200"/>
                  <a:pt x="21600" y="14400"/>
                  <a:pt x="21600" y="21600"/>
                </a:cubicBezTo>
                <a:lnTo>
                  <a:pt x="0" y="21600"/>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161;p32" id="221" name="Google Shape;221;p30"/>
          <p:cNvPicPr preferRelativeResize="0"/>
          <p:nvPr/>
        </p:nvPicPr>
        <p:blipFill rotWithShape="1">
          <a:blip r:embed="rId2">
            <a:alphaModFix amt="29000"/>
          </a:blip>
          <a:srcRect b="20548" l="65356" r="5409" t="0"/>
          <a:stretch/>
        </p:blipFill>
        <p:spPr>
          <a:xfrm>
            <a:off x="9402416" y="2097299"/>
            <a:ext cx="2789583" cy="4056756"/>
          </a:xfrm>
          <a:prstGeom prst="rect">
            <a:avLst/>
          </a:prstGeom>
          <a:noFill/>
          <a:ln>
            <a:noFill/>
          </a:ln>
        </p:spPr>
      </p:pic>
      <p:sp>
        <p:nvSpPr>
          <p:cNvPr id="222" name="Google Shape;222;p3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showMasterSp="0">
  <p:cSld name="Laptop Slide">
    <p:spTree>
      <p:nvGrpSpPr>
        <p:cNvPr id="223" name="Shape 223"/>
        <p:cNvGrpSpPr/>
        <p:nvPr/>
      </p:nvGrpSpPr>
      <p:grpSpPr>
        <a:xfrm>
          <a:off x="0" y="0"/>
          <a:ext cx="0" cy="0"/>
          <a:chOff x="0" y="0"/>
          <a:chExt cx="0" cy="0"/>
        </a:xfrm>
      </p:grpSpPr>
      <p:sp>
        <p:nvSpPr>
          <p:cNvPr id="224" name="Google Shape;224;p31"/>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225" name="Google Shape;225;p31"/>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26" name="Google Shape;226;p31"/>
          <p:cNvSpPr/>
          <p:nvPr/>
        </p:nvSpPr>
        <p:spPr>
          <a:xfrm>
            <a:off x="3058634" y="1"/>
            <a:ext cx="8439109"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27" name="Google Shape;227;p31"/>
          <p:cNvSpPr txBox="1"/>
          <p:nvPr>
            <p:ph idx="1" type="body"/>
          </p:nvPr>
        </p:nvSpPr>
        <p:spPr>
          <a:xfrm>
            <a:off x="5943600" y="2076098"/>
            <a:ext cx="4867012" cy="39131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28" name="Google Shape;228;p31"/>
          <p:cNvSpPr txBox="1"/>
          <p:nvPr>
            <p:ph idx="2" type="body"/>
          </p:nvPr>
        </p:nvSpPr>
        <p:spPr>
          <a:xfrm>
            <a:off x="5943601" y="647038"/>
            <a:ext cx="4990999" cy="99265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66;p33" id="229" name="Google Shape;229;p31"/>
          <p:cNvPicPr preferRelativeResize="0"/>
          <p:nvPr/>
        </p:nvPicPr>
        <p:blipFill rotWithShape="1">
          <a:blip r:embed="rId2">
            <a:alphaModFix amt="29000"/>
          </a:blip>
          <a:srcRect b="20546" l="65356" r="0" t="0"/>
          <a:stretch/>
        </p:blipFill>
        <p:spPr>
          <a:xfrm>
            <a:off x="2993627" y="2801223"/>
            <a:ext cx="3305793" cy="4056777"/>
          </a:xfrm>
          <a:prstGeom prst="rect">
            <a:avLst/>
          </a:prstGeom>
          <a:noFill/>
          <a:ln>
            <a:noFill/>
          </a:ln>
        </p:spPr>
      </p:pic>
      <p:pic>
        <p:nvPicPr>
          <p:cNvPr descr="Google Shape;167;p33" id="230" name="Google Shape;230;p31"/>
          <p:cNvPicPr preferRelativeResize="0"/>
          <p:nvPr/>
        </p:nvPicPr>
        <p:blipFill rotWithShape="1">
          <a:blip r:embed="rId3">
            <a:alphaModFix/>
          </a:blip>
          <a:srcRect b="11083" l="0" r="29196" t="15976"/>
          <a:stretch/>
        </p:blipFill>
        <p:spPr>
          <a:xfrm flipH="1">
            <a:off x="-1" y="1333922"/>
            <a:ext cx="6704767" cy="5375658"/>
          </a:xfrm>
          <a:prstGeom prst="rect">
            <a:avLst/>
          </a:prstGeom>
          <a:noFill/>
          <a:ln>
            <a:noFill/>
          </a:ln>
        </p:spPr>
      </p:pic>
      <p:sp>
        <p:nvSpPr>
          <p:cNvPr id="231" name="Google Shape;231;p31"/>
          <p:cNvSpPr/>
          <p:nvPr>
            <p:ph idx="3" type="pic"/>
          </p:nvPr>
        </p:nvSpPr>
        <p:spPr>
          <a:xfrm>
            <a:off x="0" y="1561017"/>
            <a:ext cx="5130800" cy="3913189"/>
          </a:xfrm>
          <a:prstGeom prst="rect">
            <a:avLst/>
          </a:prstGeom>
          <a:noFill/>
          <a:ln>
            <a:noFill/>
          </a:ln>
        </p:spPr>
      </p:sp>
      <p:sp>
        <p:nvSpPr>
          <p:cNvPr id="232" name="Google Shape;232;p3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showMasterSp="0">
  <p:cSld name="Phone Slide">
    <p:spTree>
      <p:nvGrpSpPr>
        <p:cNvPr id="233" name="Shape 233"/>
        <p:cNvGrpSpPr/>
        <p:nvPr/>
      </p:nvGrpSpPr>
      <p:grpSpPr>
        <a:xfrm>
          <a:off x="0" y="0"/>
          <a:ext cx="0" cy="0"/>
          <a:chOff x="0" y="0"/>
          <a:chExt cx="0" cy="0"/>
        </a:xfrm>
      </p:grpSpPr>
      <p:sp>
        <p:nvSpPr>
          <p:cNvPr id="234" name="Google Shape;234;p32"/>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235" name="Google Shape;235;p32"/>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36" name="Google Shape;236;p32"/>
          <p:cNvSpPr/>
          <p:nvPr/>
        </p:nvSpPr>
        <p:spPr>
          <a:xfrm>
            <a:off x="0" y="882026"/>
            <a:ext cx="12192015" cy="143727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37" name="Google Shape;237;p32"/>
          <p:cNvSpPr txBox="1"/>
          <p:nvPr>
            <p:ph idx="1" type="body"/>
          </p:nvPr>
        </p:nvSpPr>
        <p:spPr>
          <a:xfrm>
            <a:off x="835670" y="2727701"/>
            <a:ext cx="7178176" cy="3311642"/>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38" name="Google Shape;238;p32"/>
          <p:cNvSpPr txBox="1"/>
          <p:nvPr>
            <p:ph idx="2" type="body"/>
          </p:nvPr>
        </p:nvSpPr>
        <p:spPr>
          <a:xfrm>
            <a:off x="835671" y="1104336"/>
            <a:ext cx="7178174" cy="103162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73;p34" id="239" name="Google Shape;239;p32"/>
          <p:cNvPicPr preferRelativeResize="0"/>
          <p:nvPr/>
        </p:nvPicPr>
        <p:blipFill rotWithShape="1">
          <a:blip r:embed="rId2">
            <a:alphaModFix/>
          </a:blip>
          <a:srcRect b="0" l="0" r="0" t="0"/>
          <a:stretch/>
        </p:blipFill>
        <p:spPr>
          <a:xfrm>
            <a:off x="7768849" y="226918"/>
            <a:ext cx="4094255" cy="6404165"/>
          </a:xfrm>
          <a:prstGeom prst="rect">
            <a:avLst/>
          </a:prstGeom>
          <a:noFill/>
          <a:ln>
            <a:noFill/>
          </a:ln>
        </p:spPr>
      </p:pic>
      <p:sp>
        <p:nvSpPr>
          <p:cNvPr id="240" name="Google Shape;240;p32"/>
          <p:cNvSpPr/>
          <p:nvPr>
            <p:ph idx="3" type="pic"/>
          </p:nvPr>
        </p:nvSpPr>
        <p:spPr>
          <a:xfrm>
            <a:off x="8583306" y="1246695"/>
            <a:ext cx="2444128" cy="4336989"/>
          </a:xfrm>
          <a:prstGeom prst="rect">
            <a:avLst/>
          </a:prstGeom>
          <a:noFill/>
          <a:ln>
            <a:noFill/>
          </a:ln>
        </p:spPr>
      </p:sp>
      <p:sp>
        <p:nvSpPr>
          <p:cNvPr id="241" name="Google Shape;241;p3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type="tx">
  <p:cSld name="TITLE_AND_BODY">
    <p:spTree>
      <p:nvGrpSpPr>
        <p:cNvPr id="31" name="Shape 31"/>
        <p:cNvGrpSpPr/>
        <p:nvPr/>
      </p:nvGrpSpPr>
      <p:grpSpPr>
        <a:xfrm>
          <a:off x="0" y="0"/>
          <a:ext cx="0" cy="0"/>
          <a:chOff x="0" y="0"/>
          <a:chExt cx="0" cy="0"/>
        </a:xfrm>
      </p:grpSpPr>
      <p:sp>
        <p:nvSpPr>
          <p:cNvPr id="32" name="Google Shape;32;p17"/>
          <p:cNvSpPr txBox="1"/>
          <p:nvPr/>
        </p:nvSpPr>
        <p:spPr>
          <a:xfrm rot="-5400000">
            <a:off x="10305532" y="4843460"/>
            <a:ext cx="3173401"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a:p>
        </p:txBody>
      </p:sp>
      <p:cxnSp>
        <p:nvCxnSpPr>
          <p:cNvPr id="33" name="Google Shape;33;p17"/>
          <p:cNvCxnSpPr/>
          <p:nvPr/>
        </p:nvCxnSpPr>
        <p:spPr>
          <a:xfrm flipH="1">
            <a:off x="11791140" y="6611085"/>
            <a:ext cx="224101" cy="1"/>
          </a:xfrm>
          <a:prstGeom prst="straightConnector1">
            <a:avLst/>
          </a:prstGeom>
          <a:noFill/>
          <a:ln cap="flat" cmpd="sng" w="9525">
            <a:solidFill>
              <a:srgbClr val="009AC1"/>
            </a:solidFill>
            <a:prstDash val="solid"/>
            <a:miter lim="400000"/>
            <a:headEnd len="sm" w="sm" type="none"/>
            <a:tailEnd len="sm" w="sm" type="none"/>
          </a:ln>
        </p:spPr>
      </p:cxnSp>
      <p:sp>
        <p:nvSpPr>
          <p:cNvPr id="34" name="Google Shape;34;p17"/>
          <p:cNvSpPr/>
          <p:nvPr/>
        </p:nvSpPr>
        <p:spPr>
          <a:xfrm>
            <a:off x="-110113" y="-777"/>
            <a:ext cx="4885800" cy="6858900"/>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5" name="Google Shape;35;p17"/>
          <p:cNvSpPr txBox="1"/>
          <p:nvPr>
            <p:ph idx="1" type="body"/>
          </p:nvPr>
        </p:nvSpPr>
        <p:spPr>
          <a:xfrm>
            <a:off x="4912293" y="846901"/>
            <a:ext cx="6562801" cy="339301"/>
          </a:xfrm>
          <a:prstGeom prst="rect">
            <a:avLst/>
          </a:prstGeom>
          <a:noFill/>
          <a:ln>
            <a:noFill/>
          </a:ln>
        </p:spPr>
        <p:txBody>
          <a:bodyPr anchorCtr="0" anchor="t" bIns="45675" lIns="45675" spcFirstLastPara="1" rIns="45675" wrap="square" tIns="45675">
            <a:normAutofit/>
          </a:bodyPr>
          <a:lstStyle>
            <a:lvl1pPr indent="-317500" lvl="0" marL="457200" algn="r">
              <a:lnSpc>
                <a:spcPct val="100000"/>
              </a:lnSpc>
              <a:spcBef>
                <a:spcPts val="1000"/>
              </a:spcBef>
              <a:spcAft>
                <a:spcPts val="0"/>
              </a:spcAft>
              <a:buClr>
                <a:srgbClr val="009AC1"/>
              </a:buClr>
              <a:buSzPts val="1400"/>
              <a:buFont typeface="Trebuchet MS"/>
              <a:buChar char="●"/>
              <a:defRPr b="1">
                <a:solidFill>
                  <a:srgbClr val="009AC1"/>
                </a:solidFill>
              </a:defRPr>
            </a:lvl1pPr>
            <a:lvl2pPr indent="-317500" lvl="1" marL="914400" algn="r">
              <a:lnSpc>
                <a:spcPct val="100000"/>
              </a:lnSpc>
              <a:spcBef>
                <a:spcPts val="1000"/>
              </a:spcBef>
              <a:spcAft>
                <a:spcPts val="0"/>
              </a:spcAft>
              <a:buClr>
                <a:srgbClr val="009AC1"/>
              </a:buClr>
              <a:buSzPts val="1400"/>
              <a:buFont typeface="Trebuchet MS"/>
              <a:buChar char="•"/>
              <a:defRPr b="1">
                <a:solidFill>
                  <a:srgbClr val="009AC1"/>
                </a:solidFill>
              </a:defRPr>
            </a:lvl2pPr>
            <a:lvl3pPr indent="-317500" lvl="2" marL="1371600" algn="r">
              <a:lnSpc>
                <a:spcPct val="100000"/>
              </a:lnSpc>
              <a:spcBef>
                <a:spcPts val="1000"/>
              </a:spcBef>
              <a:spcAft>
                <a:spcPts val="0"/>
              </a:spcAft>
              <a:buClr>
                <a:srgbClr val="009AC1"/>
              </a:buClr>
              <a:buSzPts val="1400"/>
              <a:buFont typeface="Trebuchet MS"/>
              <a:buChar char="•"/>
              <a:defRPr b="1">
                <a:solidFill>
                  <a:srgbClr val="009AC1"/>
                </a:solidFill>
              </a:defRPr>
            </a:lvl3pPr>
            <a:lvl4pPr indent="-317500" lvl="3" marL="1828800" algn="r">
              <a:lnSpc>
                <a:spcPct val="100000"/>
              </a:lnSpc>
              <a:spcBef>
                <a:spcPts val="1000"/>
              </a:spcBef>
              <a:spcAft>
                <a:spcPts val="0"/>
              </a:spcAft>
              <a:buClr>
                <a:srgbClr val="009AC1"/>
              </a:buClr>
              <a:buSzPts val="1400"/>
              <a:buFont typeface="Trebuchet MS"/>
              <a:buChar char="•"/>
              <a:defRPr b="1">
                <a:solidFill>
                  <a:srgbClr val="009AC1"/>
                </a:solidFill>
              </a:defRPr>
            </a:lvl4pPr>
            <a:lvl5pPr indent="-317500" lvl="4" marL="2286000" algn="r">
              <a:lnSpc>
                <a:spcPct val="100000"/>
              </a:lnSpc>
              <a:spcBef>
                <a:spcPts val="1000"/>
              </a:spcBef>
              <a:spcAft>
                <a:spcPts val="0"/>
              </a:spcAft>
              <a:buClr>
                <a:srgbClr val="009AC1"/>
              </a:buClr>
              <a:buSzPts val="1400"/>
              <a:buFont typeface="Trebuchet MS"/>
              <a:buChar char="•"/>
              <a:defRPr b="1">
                <a:solidFill>
                  <a:srgbClr val="009AC1"/>
                </a:solidFill>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6" name="Google Shape;36;p17"/>
          <p:cNvSpPr txBox="1"/>
          <p:nvPr>
            <p:ph idx="2" type="body"/>
          </p:nvPr>
        </p:nvSpPr>
        <p:spPr>
          <a:xfrm>
            <a:off x="4912293" y="1345616"/>
            <a:ext cx="6553201" cy="999300"/>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7" name="Google Shape;37;p17"/>
          <p:cNvSpPr txBox="1"/>
          <p:nvPr>
            <p:ph idx="3" type="body"/>
          </p:nvPr>
        </p:nvSpPr>
        <p:spPr>
          <a:xfrm>
            <a:off x="3431554" y="986638"/>
            <a:ext cx="1096201" cy="955502"/>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17"/>
          <p:cNvSpPr/>
          <p:nvPr>
            <p:ph idx="4" type="pic"/>
          </p:nvPr>
        </p:nvSpPr>
        <p:spPr>
          <a:xfrm>
            <a:off x="-126342" y="0"/>
            <a:ext cx="3669301" cy="6858000"/>
          </a:xfrm>
          <a:prstGeom prst="rect">
            <a:avLst/>
          </a:prstGeom>
          <a:noFill/>
          <a:ln>
            <a:noFill/>
          </a:ln>
        </p:spPr>
      </p:sp>
      <p:sp>
        <p:nvSpPr>
          <p:cNvPr id="39" name="Google Shape;39;p17"/>
          <p:cNvSpPr txBox="1"/>
          <p:nvPr>
            <p:ph idx="5" type="body"/>
          </p:nvPr>
        </p:nvSpPr>
        <p:spPr>
          <a:xfrm>
            <a:off x="4912291" y="2770034"/>
            <a:ext cx="6562802" cy="339301"/>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0" name="Google Shape;40;p17"/>
          <p:cNvSpPr txBox="1"/>
          <p:nvPr>
            <p:ph idx="6" type="body"/>
          </p:nvPr>
        </p:nvSpPr>
        <p:spPr>
          <a:xfrm>
            <a:off x="4912293" y="3268748"/>
            <a:ext cx="6553201" cy="999300"/>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1" name="Google Shape;41;p17"/>
          <p:cNvSpPr txBox="1"/>
          <p:nvPr>
            <p:ph idx="7" type="body"/>
          </p:nvPr>
        </p:nvSpPr>
        <p:spPr>
          <a:xfrm>
            <a:off x="3431554" y="2940766"/>
            <a:ext cx="1096201" cy="95550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2" name="Google Shape;42;p17"/>
          <p:cNvSpPr txBox="1"/>
          <p:nvPr>
            <p:ph idx="8" type="body"/>
          </p:nvPr>
        </p:nvSpPr>
        <p:spPr>
          <a:xfrm>
            <a:off x="4927789" y="4633833"/>
            <a:ext cx="6562801" cy="339301"/>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3" name="Google Shape;43;p17"/>
          <p:cNvSpPr txBox="1"/>
          <p:nvPr>
            <p:ph idx="9" type="body"/>
          </p:nvPr>
        </p:nvSpPr>
        <p:spPr>
          <a:xfrm>
            <a:off x="4927791" y="5132546"/>
            <a:ext cx="6553201" cy="999300"/>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4" name="Google Shape;44;p17"/>
          <p:cNvSpPr txBox="1"/>
          <p:nvPr>
            <p:ph idx="13" type="body"/>
          </p:nvPr>
        </p:nvSpPr>
        <p:spPr>
          <a:xfrm>
            <a:off x="3447051" y="4804566"/>
            <a:ext cx="1096202" cy="95550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grpSp>
        <p:nvGrpSpPr>
          <p:cNvPr id="45" name="Google Shape;45;p17"/>
          <p:cNvGrpSpPr/>
          <p:nvPr/>
        </p:nvGrpSpPr>
        <p:grpSpPr>
          <a:xfrm>
            <a:off x="4054148" y="721788"/>
            <a:ext cx="7579003" cy="5461436"/>
            <a:chOff x="0" y="-2"/>
            <a:chExt cx="7579001" cy="5461434"/>
          </a:xfrm>
        </p:grpSpPr>
        <p:grpSp>
          <p:nvGrpSpPr>
            <p:cNvPr id="46" name="Google Shape;46;p17"/>
            <p:cNvGrpSpPr/>
            <p:nvPr/>
          </p:nvGrpSpPr>
          <p:grpSpPr>
            <a:xfrm>
              <a:off x="1" y="-2"/>
              <a:ext cx="7548002" cy="1674369"/>
              <a:chOff x="0" y="-1"/>
              <a:chExt cx="7548000" cy="1674367"/>
            </a:xfrm>
          </p:grpSpPr>
          <p:cxnSp>
            <p:nvCxnSpPr>
              <p:cNvPr id="47" name="Google Shape;47;p17"/>
              <p:cNvCxnSpPr/>
              <p:nvPr/>
            </p:nvCxnSpPr>
            <p:spPr>
              <a:xfrm>
                <a:off x="7547923" y="15065"/>
                <a:ext cx="1" cy="1659301"/>
              </a:xfrm>
              <a:prstGeom prst="straightConnector1">
                <a:avLst/>
              </a:prstGeom>
              <a:noFill/>
              <a:ln cap="flat" cmpd="sng" w="28575">
                <a:solidFill>
                  <a:srgbClr val="009AC1"/>
                </a:solidFill>
                <a:prstDash val="solid"/>
                <a:miter lim="800000"/>
                <a:headEnd len="sm" w="sm" type="none"/>
                <a:tailEnd len="sm" w="sm" type="none"/>
              </a:ln>
            </p:spPr>
          </p:cxnSp>
          <p:cxnSp>
            <p:nvCxnSpPr>
              <p:cNvPr id="48" name="Google Shape;48;p17"/>
              <p:cNvCxnSpPr/>
              <p:nvPr/>
            </p:nvCxnSpPr>
            <p:spPr>
              <a:xfrm>
                <a:off x="0" y="10670"/>
                <a:ext cx="7548000" cy="1"/>
              </a:xfrm>
              <a:prstGeom prst="straightConnector1">
                <a:avLst/>
              </a:prstGeom>
              <a:noFill/>
              <a:ln cap="flat" cmpd="sng" w="28575">
                <a:solidFill>
                  <a:srgbClr val="009AC1"/>
                </a:solidFill>
                <a:prstDash val="solid"/>
                <a:miter lim="800000"/>
                <a:headEnd len="sm" w="sm" type="none"/>
                <a:tailEnd len="sm" w="sm" type="none"/>
              </a:ln>
            </p:spPr>
          </p:cxnSp>
          <p:cxnSp>
            <p:nvCxnSpPr>
              <p:cNvPr id="49" name="Google Shape;49;p17"/>
              <p:cNvCxnSpPr/>
              <p:nvPr/>
            </p:nvCxnSpPr>
            <p:spPr>
              <a:xfrm flipH="1">
                <a:off x="7" y="-1"/>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50" name="Google Shape;50;p17"/>
            <p:cNvCxnSpPr/>
            <p:nvPr/>
          </p:nvCxnSpPr>
          <p:spPr>
            <a:xfrm flipH="1">
              <a:off x="13" y="1278493"/>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51" name="Google Shape;51;p17"/>
            <p:cNvCxnSpPr/>
            <p:nvPr/>
          </p:nvCxnSpPr>
          <p:spPr>
            <a:xfrm>
              <a:off x="15504" y="1666448"/>
              <a:ext cx="7548000" cy="1"/>
            </a:xfrm>
            <a:prstGeom prst="straightConnector1">
              <a:avLst/>
            </a:prstGeom>
            <a:noFill/>
            <a:ln cap="flat" cmpd="sng" w="28575">
              <a:solidFill>
                <a:srgbClr val="009AC1"/>
              </a:solidFill>
              <a:prstDash val="solid"/>
              <a:miter lim="800000"/>
              <a:headEnd len="sm" w="sm" type="none"/>
              <a:tailEnd len="sm" w="sm" type="none"/>
            </a:ln>
          </p:spPr>
        </p:cxnSp>
        <p:grpSp>
          <p:nvGrpSpPr>
            <p:cNvPr id="52" name="Google Shape;52;p17"/>
            <p:cNvGrpSpPr/>
            <p:nvPr/>
          </p:nvGrpSpPr>
          <p:grpSpPr>
            <a:xfrm>
              <a:off x="0" y="1923137"/>
              <a:ext cx="7548002" cy="1674367"/>
              <a:chOff x="0" y="0"/>
              <a:chExt cx="7548000" cy="1674365"/>
            </a:xfrm>
          </p:grpSpPr>
          <p:cxnSp>
            <p:nvCxnSpPr>
              <p:cNvPr id="53" name="Google Shape;53;p17"/>
              <p:cNvCxnSpPr/>
              <p:nvPr/>
            </p:nvCxnSpPr>
            <p:spPr>
              <a:xfrm>
                <a:off x="7547923" y="15064"/>
                <a:ext cx="1" cy="1659301"/>
              </a:xfrm>
              <a:prstGeom prst="straightConnector1">
                <a:avLst/>
              </a:prstGeom>
              <a:noFill/>
              <a:ln cap="flat" cmpd="sng" w="28575">
                <a:solidFill>
                  <a:srgbClr val="009AC1"/>
                </a:solidFill>
                <a:prstDash val="solid"/>
                <a:miter lim="800000"/>
                <a:headEnd len="sm" w="sm" type="none"/>
                <a:tailEnd len="sm" w="sm" type="none"/>
              </a:ln>
            </p:spPr>
          </p:cxnSp>
          <p:cxnSp>
            <p:nvCxnSpPr>
              <p:cNvPr id="54" name="Google Shape;54;p17"/>
              <p:cNvCxnSpPr/>
              <p:nvPr/>
            </p:nvCxnSpPr>
            <p:spPr>
              <a:xfrm>
                <a:off x="0" y="10671"/>
                <a:ext cx="7548000" cy="1"/>
              </a:xfrm>
              <a:prstGeom prst="straightConnector1">
                <a:avLst/>
              </a:prstGeom>
              <a:noFill/>
              <a:ln cap="flat" cmpd="sng" w="28575">
                <a:solidFill>
                  <a:srgbClr val="009AC1"/>
                </a:solidFill>
                <a:prstDash val="solid"/>
                <a:miter lim="800000"/>
                <a:headEnd len="sm" w="sm" type="none"/>
                <a:tailEnd len="sm" w="sm" type="none"/>
              </a:ln>
            </p:spPr>
          </p:cxnSp>
          <p:cxnSp>
            <p:nvCxnSpPr>
              <p:cNvPr id="55" name="Google Shape;55;p17"/>
              <p:cNvCxnSpPr/>
              <p:nvPr/>
            </p:nvCxnSpPr>
            <p:spPr>
              <a:xfrm flipH="1">
                <a:off x="7"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56" name="Google Shape;56;p17"/>
            <p:cNvCxnSpPr/>
            <p:nvPr/>
          </p:nvCxnSpPr>
          <p:spPr>
            <a:xfrm flipH="1">
              <a:off x="12" y="3201630"/>
              <a:ext cx="1" cy="396002"/>
            </a:xfrm>
            <a:prstGeom prst="straightConnector1">
              <a:avLst/>
            </a:prstGeom>
            <a:noFill/>
            <a:ln cap="flat" cmpd="sng" w="28575">
              <a:solidFill>
                <a:srgbClr val="009AC1"/>
              </a:solidFill>
              <a:prstDash val="solid"/>
              <a:miter lim="800000"/>
              <a:headEnd len="sm" w="sm" type="none"/>
              <a:tailEnd len="sm" w="sm" type="none"/>
            </a:ln>
          </p:spPr>
        </p:cxnSp>
        <p:cxnSp>
          <p:nvCxnSpPr>
            <p:cNvPr id="57" name="Google Shape;57;p17"/>
            <p:cNvCxnSpPr/>
            <p:nvPr/>
          </p:nvCxnSpPr>
          <p:spPr>
            <a:xfrm>
              <a:off x="15503" y="3589586"/>
              <a:ext cx="7548000" cy="1"/>
            </a:xfrm>
            <a:prstGeom prst="straightConnector1">
              <a:avLst/>
            </a:prstGeom>
            <a:noFill/>
            <a:ln cap="flat" cmpd="sng" w="28575">
              <a:solidFill>
                <a:srgbClr val="009AC1"/>
              </a:solidFill>
              <a:prstDash val="solid"/>
              <a:miter lim="800000"/>
              <a:headEnd len="sm" w="sm" type="none"/>
              <a:tailEnd len="sm" w="sm" type="none"/>
            </a:ln>
          </p:spPr>
        </p:cxnSp>
        <p:grpSp>
          <p:nvGrpSpPr>
            <p:cNvPr id="58" name="Google Shape;58;p17"/>
            <p:cNvGrpSpPr/>
            <p:nvPr/>
          </p:nvGrpSpPr>
          <p:grpSpPr>
            <a:xfrm>
              <a:off x="15498" y="3786938"/>
              <a:ext cx="7548002" cy="1674366"/>
              <a:chOff x="0" y="0"/>
              <a:chExt cx="7548000" cy="1674365"/>
            </a:xfrm>
          </p:grpSpPr>
          <p:cxnSp>
            <p:nvCxnSpPr>
              <p:cNvPr id="59" name="Google Shape;59;p17"/>
              <p:cNvCxnSpPr/>
              <p:nvPr/>
            </p:nvCxnSpPr>
            <p:spPr>
              <a:xfrm>
                <a:off x="7547923" y="15064"/>
                <a:ext cx="1" cy="1659301"/>
              </a:xfrm>
              <a:prstGeom prst="straightConnector1">
                <a:avLst/>
              </a:prstGeom>
              <a:noFill/>
              <a:ln cap="flat" cmpd="sng" w="28575">
                <a:solidFill>
                  <a:srgbClr val="009AC1"/>
                </a:solidFill>
                <a:prstDash val="solid"/>
                <a:miter lim="800000"/>
                <a:headEnd len="sm" w="sm" type="none"/>
                <a:tailEnd len="sm" w="sm" type="none"/>
              </a:ln>
            </p:spPr>
          </p:cxnSp>
          <p:cxnSp>
            <p:nvCxnSpPr>
              <p:cNvPr id="60" name="Google Shape;60;p17"/>
              <p:cNvCxnSpPr/>
              <p:nvPr/>
            </p:nvCxnSpPr>
            <p:spPr>
              <a:xfrm>
                <a:off x="0" y="10671"/>
                <a:ext cx="7548000" cy="1"/>
              </a:xfrm>
              <a:prstGeom prst="straightConnector1">
                <a:avLst/>
              </a:prstGeom>
              <a:noFill/>
              <a:ln cap="flat" cmpd="sng" w="28575">
                <a:solidFill>
                  <a:srgbClr val="009AC1"/>
                </a:solidFill>
                <a:prstDash val="solid"/>
                <a:miter lim="800000"/>
                <a:headEnd len="sm" w="sm" type="none"/>
                <a:tailEnd len="sm" w="sm" type="none"/>
              </a:ln>
            </p:spPr>
          </p:cxnSp>
          <p:cxnSp>
            <p:nvCxnSpPr>
              <p:cNvPr id="61" name="Google Shape;61;p17"/>
              <p:cNvCxnSpPr/>
              <p:nvPr/>
            </p:nvCxnSpPr>
            <p:spPr>
              <a:xfrm flipH="1">
                <a:off x="7"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62" name="Google Shape;62;p17"/>
            <p:cNvCxnSpPr/>
            <p:nvPr/>
          </p:nvCxnSpPr>
          <p:spPr>
            <a:xfrm flipH="1">
              <a:off x="15510" y="5065431"/>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63" name="Google Shape;63;p17"/>
            <p:cNvCxnSpPr/>
            <p:nvPr/>
          </p:nvCxnSpPr>
          <p:spPr>
            <a:xfrm>
              <a:off x="31001" y="5453389"/>
              <a:ext cx="7548000" cy="1"/>
            </a:xfrm>
            <a:prstGeom prst="straightConnector1">
              <a:avLst/>
            </a:prstGeom>
            <a:noFill/>
            <a:ln cap="flat" cmpd="sng" w="28575">
              <a:solidFill>
                <a:srgbClr val="009AC1"/>
              </a:solidFill>
              <a:prstDash val="solid"/>
              <a:miter lim="800000"/>
              <a:headEnd len="sm" w="sm" type="none"/>
              <a:tailEnd len="sm" w="sm" type="none"/>
            </a:ln>
          </p:spPr>
        </p:cxnSp>
      </p:grpSp>
      <p:sp>
        <p:nvSpPr>
          <p:cNvPr id="64" name="Google Shape;64;p17"/>
          <p:cNvSpPr txBox="1"/>
          <p:nvPr>
            <p:ph idx="12" type="sldNum"/>
          </p:nvPr>
        </p:nvSpPr>
        <p:spPr>
          <a:xfrm>
            <a:off x="8464022" y="6230611"/>
            <a:ext cx="273567" cy="264166"/>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showMasterSp="0">
  <p:cSld name="Photo Slide">
    <p:spTree>
      <p:nvGrpSpPr>
        <p:cNvPr id="65" name="Shape 65"/>
        <p:cNvGrpSpPr/>
        <p:nvPr/>
      </p:nvGrpSpPr>
      <p:grpSpPr>
        <a:xfrm>
          <a:off x="0" y="0"/>
          <a:ext cx="0" cy="0"/>
          <a:chOff x="0" y="0"/>
          <a:chExt cx="0" cy="0"/>
        </a:xfrm>
      </p:grpSpPr>
      <p:sp>
        <p:nvSpPr>
          <p:cNvPr id="66" name="Google Shape;66;p18"/>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67" name="Google Shape;67;p18"/>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68" name="Google Shape;68;p18"/>
          <p:cNvSpPr/>
          <p:nvPr/>
        </p:nvSpPr>
        <p:spPr>
          <a:xfrm>
            <a:off x="-1" y="0"/>
            <a:ext cx="6417742"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69" name="Google Shape;69;p18"/>
          <p:cNvSpPr/>
          <p:nvPr>
            <p:ph idx="2" type="pic"/>
          </p:nvPr>
        </p:nvSpPr>
        <p:spPr>
          <a:xfrm>
            <a:off x="5888001" y="439729"/>
            <a:ext cx="5660532" cy="6045738"/>
          </a:xfrm>
          <a:prstGeom prst="rect">
            <a:avLst/>
          </a:prstGeom>
          <a:noFill/>
          <a:ln>
            <a:noFill/>
          </a:ln>
        </p:spPr>
      </p:sp>
      <p:pic>
        <p:nvPicPr>
          <p:cNvPr descr="Google Shape;33;p21" id="70" name="Google Shape;70;p18"/>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71" name="Google Shape;71;p18"/>
          <p:cNvSpPr txBox="1"/>
          <p:nvPr>
            <p:ph idx="1" type="body"/>
          </p:nvPr>
        </p:nvSpPr>
        <p:spPr>
          <a:xfrm>
            <a:off x="898357" y="2107769"/>
            <a:ext cx="4639193" cy="4377697"/>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8"/>
          <p:cNvSpPr txBox="1"/>
          <p:nvPr>
            <p:ph idx="3" type="body"/>
          </p:nvPr>
        </p:nvSpPr>
        <p:spPr>
          <a:xfrm>
            <a:off x="898357" y="890241"/>
            <a:ext cx="4757377" cy="99265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showMasterSp="0">
  <p:cSld name="2_Photo Slide">
    <p:spTree>
      <p:nvGrpSpPr>
        <p:cNvPr id="74" name="Shape 74"/>
        <p:cNvGrpSpPr/>
        <p:nvPr/>
      </p:nvGrpSpPr>
      <p:grpSpPr>
        <a:xfrm>
          <a:off x="0" y="0"/>
          <a:ext cx="0" cy="0"/>
          <a:chOff x="0" y="0"/>
          <a:chExt cx="0" cy="0"/>
        </a:xfrm>
      </p:grpSpPr>
      <p:sp>
        <p:nvSpPr>
          <p:cNvPr id="75" name="Google Shape;75;p19"/>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76" name="Google Shape;76;p19"/>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77" name="Google Shape;77;p19"/>
          <p:cNvSpPr/>
          <p:nvPr/>
        </p:nvSpPr>
        <p:spPr>
          <a:xfrm>
            <a:off x="5761459" y="0"/>
            <a:ext cx="6417742"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78" name="Google Shape;78;p19"/>
          <p:cNvSpPr/>
          <p:nvPr>
            <p:ph idx="2" type="pic"/>
          </p:nvPr>
        </p:nvSpPr>
        <p:spPr>
          <a:xfrm>
            <a:off x="435469" y="406131"/>
            <a:ext cx="5660531" cy="6045738"/>
          </a:xfrm>
          <a:prstGeom prst="rect">
            <a:avLst/>
          </a:prstGeom>
          <a:noFill/>
          <a:ln>
            <a:noFill/>
          </a:ln>
        </p:spPr>
      </p:sp>
      <p:pic>
        <p:nvPicPr>
          <p:cNvPr descr="Google Shape;39;p22" id="79" name="Google Shape;79;p19"/>
          <p:cNvPicPr preferRelativeResize="0"/>
          <p:nvPr/>
        </p:nvPicPr>
        <p:blipFill rotWithShape="1">
          <a:blip r:embed="rId2">
            <a:alphaModFix amt="29000"/>
          </a:blip>
          <a:srcRect b="17435" l="75767" r="0" t="0"/>
          <a:stretch/>
        </p:blipFill>
        <p:spPr>
          <a:xfrm>
            <a:off x="9998008" y="2562702"/>
            <a:ext cx="2312352" cy="4215785"/>
          </a:xfrm>
          <a:prstGeom prst="rect">
            <a:avLst/>
          </a:prstGeom>
          <a:noFill/>
          <a:ln>
            <a:noFill/>
          </a:ln>
        </p:spPr>
      </p:pic>
      <p:sp>
        <p:nvSpPr>
          <p:cNvPr id="80" name="Google Shape;80;p19"/>
          <p:cNvSpPr txBox="1"/>
          <p:nvPr>
            <p:ph idx="1" type="body"/>
          </p:nvPr>
        </p:nvSpPr>
        <p:spPr>
          <a:xfrm>
            <a:off x="6818000" y="2050158"/>
            <a:ext cx="4639193" cy="4377697"/>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1" name="Google Shape;81;p19"/>
          <p:cNvSpPr txBox="1"/>
          <p:nvPr>
            <p:ph idx="3" type="body"/>
          </p:nvPr>
        </p:nvSpPr>
        <p:spPr>
          <a:xfrm>
            <a:off x="6758909" y="319223"/>
            <a:ext cx="4757376" cy="99265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2" name="Google Shape;82;p1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showMasterSp="0">
  <p:cSld name="Bulletpoints">
    <p:spTree>
      <p:nvGrpSpPr>
        <p:cNvPr id="83" name="Shape 83"/>
        <p:cNvGrpSpPr/>
        <p:nvPr/>
      </p:nvGrpSpPr>
      <p:grpSpPr>
        <a:xfrm>
          <a:off x="0" y="0"/>
          <a:ext cx="0" cy="0"/>
          <a:chOff x="0" y="0"/>
          <a:chExt cx="0" cy="0"/>
        </a:xfrm>
      </p:grpSpPr>
      <p:sp>
        <p:nvSpPr>
          <p:cNvPr id="84" name="Google Shape;84;p20"/>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85" name="Google Shape;85;p20"/>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86" name="Google Shape;86;p20"/>
          <p:cNvSpPr/>
          <p:nvPr/>
        </p:nvSpPr>
        <p:spPr>
          <a:xfrm>
            <a:off x="3557439" y="5448534"/>
            <a:ext cx="7208078" cy="713815"/>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7" name="Google Shape;87;p20"/>
          <p:cNvSpPr/>
          <p:nvPr/>
        </p:nvSpPr>
        <p:spPr>
          <a:xfrm>
            <a:off x="3543994" y="4392459"/>
            <a:ext cx="7208078" cy="713815"/>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8" name="Google Shape;88;p20"/>
          <p:cNvSpPr/>
          <p:nvPr/>
        </p:nvSpPr>
        <p:spPr>
          <a:xfrm>
            <a:off x="0" y="6342926"/>
            <a:ext cx="11586117" cy="515074"/>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9" name="Google Shape;89;p20"/>
          <p:cNvSpPr/>
          <p:nvPr/>
        </p:nvSpPr>
        <p:spPr>
          <a:xfrm>
            <a:off x="3557439" y="1339741"/>
            <a:ext cx="7208078" cy="713814"/>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0" name="Google Shape;90;p20"/>
          <p:cNvSpPr txBox="1"/>
          <p:nvPr>
            <p:ph idx="1" type="body"/>
          </p:nvPr>
        </p:nvSpPr>
        <p:spPr>
          <a:xfrm>
            <a:off x="447065" y="309492"/>
            <a:ext cx="11222616" cy="71381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74659A"/>
              </a:buClr>
              <a:buSzPts val="3600"/>
              <a:buFont typeface="Calibri"/>
              <a:buNone/>
              <a:defRPr b="1" sz="3600">
                <a:solidFill>
                  <a:srgbClr val="74659A"/>
                </a:solidFill>
                <a:latin typeface="Calibri"/>
                <a:ea typeface="Calibri"/>
                <a:cs typeface="Calibri"/>
                <a:sym typeface="Calibri"/>
              </a:defRPr>
            </a:lvl1pPr>
            <a:lvl2pPr indent="-457200" lvl="1" marL="9144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2pPr>
            <a:lvl3pPr indent="-457200" lvl="2" marL="13716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3pPr>
            <a:lvl4pPr indent="-457200" lvl="3" marL="18288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4pPr>
            <a:lvl5pPr indent="-457200" lvl="4" marL="22860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91" name="Google Shape;91;p20"/>
          <p:cNvSpPr txBox="1"/>
          <p:nvPr>
            <p:ph idx="2" type="body"/>
          </p:nvPr>
        </p:nvSpPr>
        <p:spPr>
          <a:xfrm>
            <a:off x="3557441" y="1530044"/>
            <a:ext cx="6457659"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49;p23" id="92" name="Google Shape;92;p20"/>
          <p:cNvPicPr preferRelativeResize="0"/>
          <p:nvPr/>
        </p:nvPicPr>
        <p:blipFill rotWithShape="1">
          <a:blip r:embed="rId2">
            <a:alphaModFix/>
          </a:blip>
          <a:srcRect b="0" l="0" r="0" t="0"/>
          <a:stretch/>
        </p:blipFill>
        <p:spPr>
          <a:xfrm rot="-3300097">
            <a:off x="1074325" y="937959"/>
            <a:ext cx="826672" cy="889518"/>
          </a:xfrm>
          <a:prstGeom prst="rect">
            <a:avLst/>
          </a:prstGeom>
          <a:noFill/>
          <a:ln>
            <a:noFill/>
          </a:ln>
        </p:spPr>
      </p:pic>
      <p:sp>
        <p:nvSpPr>
          <p:cNvPr id="93" name="Google Shape;93;p20"/>
          <p:cNvSpPr/>
          <p:nvPr/>
        </p:nvSpPr>
        <p:spPr>
          <a:xfrm>
            <a:off x="1426482" y="1233411"/>
            <a:ext cx="1036070" cy="878764"/>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4" name="Google Shape;94;p20"/>
          <p:cNvSpPr txBox="1"/>
          <p:nvPr>
            <p:ph idx="3" type="body"/>
          </p:nvPr>
        </p:nvSpPr>
        <p:spPr>
          <a:xfrm>
            <a:off x="1573306" y="1424480"/>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95" name="Google Shape;95;p20"/>
          <p:cNvSpPr/>
          <p:nvPr/>
        </p:nvSpPr>
        <p:spPr>
          <a:xfrm>
            <a:off x="3557440" y="2384514"/>
            <a:ext cx="7208079" cy="713815"/>
          </a:xfrm>
          <a:prstGeom prst="rect">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6" name="Google Shape;96;p20"/>
          <p:cNvSpPr txBox="1"/>
          <p:nvPr>
            <p:ph idx="4" type="body"/>
          </p:nvPr>
        </p:nvSpPr>
        <p:spPr>
          <a:xfrm>
            <a:off x="3520254" y="2423523"/>
            <a:ext cx="6457660" cy="71381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54;p23" id="97" name="Google Shape;97;p20"/>
          <p:cNvPicPr preferRelativeResize="0"/>
          <p:nvPr/>
        </p:nvPicPr>
        <p:blipFill rotWithShape="1">
          <a:blip r:embed="rId2">
            <a:alphaModFix/>
          </a:blip>
          <a:srcRect b="0" l="0" r="0" t="0"/>
          <a:stretch/>
        </p:blipFill>
        <p:spPr>
          <a:xfrm rot="-3300097">
            <a:off x="1058304" y="1912041"/>
            <a:ext cx="826671" cy="889518"/>
          </a:xfrm>
          <a:prstGeom prst="rect">
            <a:avLst/>
          </a:prstGeom>
          <a:noFill/>
          <a:ln>
            <a:noFill/>
          </a:ln>
        </p:spPr>
      </p:pic>
      <p:sp>
        <p:nvSpPr>
          <p:cNvPr id="98" name="Google Shape;98;p20"/>
          <p:cNvSpPr/>
          <p:nvPr/>
        </p:nvSpPr>
        <p:spPr>
          <a:xfrm>
            <a:off x="1380540" y="2266698"/>
            <a:ext cx="1036070" cy="878763"/>
          </a:xfrm>
          <a:prstGeom prst="ellipse">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9" name="Google Shape;99;p20"/>
          <p:cNvSpPr txBox="1"/>
          <p:nvPr>
            <p:ph idx="5" type="body"/>
          </p:nvPr>
        </p:nvSpPr>
        <p:spPr>
          <a:xfrm>
            <a:off x="1557284" y="2398563"/>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0" name="Google Shape;100;p20"/>
          <p:cNvSpPr/>
          <p:nvPr/>
        </p:nvSpPr>
        <p:spPr>
          <a:xfrm>
            <a:off x="3543994" y="3383476"/>
            <a:ext cx="7208078" cy="713815"/>
          </a:xfrm>
          <a:prstGeom prst="rect">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1" name="Google Shape;101;p20"/>
          <p:cNvSpPr txBox="1"/>
          <p:nvPr>
            <p:ph idx="6" type="body"/>
          </p:nvPr>
        </p:nvSpPr>
        <p:spPr>
          <a:xfrm>
            <a:off x="3543994" y="3421960"/>
            <a:ext cx="6457660"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59;p23" id="102" name="Google Shape;102;p20"/>
          <p:cNvPicPr preferRelativeResize="0"/>
          <p:nvPr/>
        </p:nvPicPr>
        <p:blipFill rotWithShape="1">
          <a:blip r:embed="rId2">
            <a:alphaModFix/>
          </a:blip>
          <a:srcRect b="0" l="0" r="0" t="0"/>
          <a:stretch/>
        </p:blipFill>
        <p:spPr>
          <a:xfrm rot="-3300097">
            <a:off x="1079034" y="2964457"/>
            <a:ext cx="826671" cy="889518"/>
          </a:xfrm>
          <a:prstGeom prst="rect">
            <a:avLst/>
          </a:prstGeom>
          <a:noFill/>
          <a:ln>
            <a:noFill/>
          </a:ln>
        </p:spPr>
      </p:pic>
      <p:sp>
        <p:nvSpPr>
          <p:cNvPr id="103" name="Google Shape;103;p20"/>
          <p:cNvSpPr/>
          <p:nvPr/>
        </p:nvSpPr>
        <p:spPr>
          <a:xfrm>
            <a:off x="1401270" y="3319114"/>
            <a:ext cx="1036069" cy="878763"/>
          </a:xfrm>
          <a:prstGeom prst="ellipse">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4" name="Google Shape;104;p20"/>
          <p:cNvSpPr txBox="1"/>
          <p:nvPr>
            <p:ph idx="7" type="body"/>
          </p:nvPr>
        </p:nvSpPr>
        <p:spPr>
          <a:xfrm>
            <a:off x="1578015" y="3450978"/>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62;p23" id="105" name="Google Shape;105;p20"/>
          <p:cNvPicPr preferRelativeResize="0"/>
          <p:nvPr/>
        </p:nvPicPr>
        <p:blipFill rotWithShape="1">
          <a:blip r:embed="rId2">
            <a:alphaModFix/>
          </a:blip>
          <a:srcRect b="0" l="0" r="0" t="0"/>
          <a:stretch/>
        </p:blipFill>
        <p:spPr>
          <a:xfrm rot="-3300097">
            <a:off x="1079034" y="3983368"/>
            <a:ext cx="826671" cy="889518"/>
          </a:xfrm>
          <a:prstGeom prst="rect">
            <a:avLst/>
          </a:prstGeom>
          <a:noFill/>
          <a:ln>
            <a:noFill/>
          </a:ln>
        </p:spPr>
      </p:pic>
      <p:sp>
        <p:nvSpPr>
          <p:cNvPr id="106" name="Google Shape;106;p20"/>
          <p:cNvSpPr/>
          <p:nvPr/>
        </p:nvSpPr>
        <p:spPr>
          <a:xfrm>
            <a:off x="1401270" y="4338025"/>
            <a:ext cx="1036069" cy="878763"/>
          </a:xfrm>
          <a:prstGeom prst="ellipse">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7" name="Google Shape;107;p20"/>
          <p:cNvSpPr txBox="1"/>
          <p:nvPr>
            <p:ph idx="8" type="body"/>
          </p:nvPr>
        </p:nvSpPr>
        <p:spPr>
          <a:xfrm>
            <a:off x="3596099" y="5503614"/>
            <a:ext cx="6457660"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65;p23" id="108" name="Google Shape;108;p20"/>
          <p:cNvPicPr preferRelativeResize="0"/>
          <p:nvPr/>
        </p:nvPicPr>
        <p:blipFill rotWithShape="1">
          <a:blip r:embed="rId2">
            <a:alphaModFix/>
          </a:blip>
          <a:srcRect b="0" l="0" r="0" t="0"/>
          <a:stretch/>
        </p:blipFill>
        <p:spPr>
          <a:xfrm rot="-3300097">
            <a:off x="1117691" y="5039443"/>
            <a:ext cx="826672" cy="889518"/>
          </a:xfrm>
          <a:prstGeom prst="rect">
            <a:avLst/>
          </a:prstGeom>
          <a:noFill/>
          <a:ln>
            <a:noFill/>
          </a:ln>
        </p:spPr>
      </p:pic>
      <p:sp>
        <p:nvSpPr>
          <p:cNvPr id="109" name="Google Shape;109;p20"/>
          <p:cNvSpPr/>
          <p:nvPr/>
        </p:nvSpPr>
        <p:spPr>
          <a:xfrm>
            <a:off x="1439928" y="5394100"/>
            <a:ext cx="1036069" cy="878764"/>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10" name="Google Shape;110;p20"/>
          <p:cNvSpPr txBox="1"/>
          <p:nvPr>
            <p:ph idx="9" type="body"/>
          </p:nvPr>
        </p:nvSpPr>
        <p:spPr>
          <a:xfrm>
            <a:off x="1616673" y="5525966"/>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1" name="Google Shape;111;p20"/>
          <p:cNvSpPr txBox="1"/>
          <p:nvPr>
            <p:ph idx="13" type="body"/>
          </p:nvPr>
        </p:nvSpPr>
        <p:spPr>
          <a:xfrm>
            <a:off x="1578015" y="4469889"/>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2" name="Google Shape;112;p20"/>
          <p:cNvSpPr txBox="1"/>
          <p:nvPr>
            <p:ph idx="14" type="body"/>
          </p:nvPr>
        </p:nvSpPr>
        <p:spPr>
          <a:xfrm>
            <a:off x="3557441" y="4447537"/>
            <a:ext cx="6457659"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3" name="Google Shape;113;p2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showMasterSp="0">
  <p:cSld name="Text Slide 1">
    <p:spTree>
      <p:nvGrpSpPr>
        <p:cNvPr id="114" name="Shape 114"/>
        <p:cNvGrpSpPr/>
        <p:nvPr/>
      </p:nvGrpSpPr>
      <p:grpSpPr>
        <a:xfrm>
          <a:off x="0" y="0"/>
          <a:ext cx="0" cy="0"/>
          <a:chOff x="0" y="0"/>
          <a:chExt cx="0" cy="0"/>
        </a:xfrm>
      </p:grpSpPr>
      <p:sp>
        <p:nvSpPr>
          <p:cNvPr id="115" name="Google Shape;115;p21"/>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116" name="Google Shape;116;p21"/>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17" name="Google Shape;117;p21"/>
          <p:cNvSpPr/>
          <p:nvPr/>
        </p:nvSpPr>
        <p:spPr>
          <a:xfrm>
            <a:off x="0" y="0"/>
            <a:ext cx="12192000" cy="6858000"/>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18" name="Google Shape;118;p21"/>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73;p24" id="119" name="Google Shape;119;p21"/>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120" name="Google Shape;120;p21"/>
          <p:cNvSpPr/>
          <p:nvPr/>
        </p:nvSpPr>
        <p:spPr>
          <a:xfrm>
            <a:off x="370687" y="323519"/>
            <a:ext cx="11450626" cy="6210963"/>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21" name="Google Shape;121;p21"/>
          <p:cNvSpPr txBox="1"/>
          <p:nvPr>
            <p:ph idx="1" type="body"/>
          </p:nvPr>
        </p:nvSpPr>
        <p:spPr>
          <a:xfrm>
            <a:off x="798379" y="2045704"/>
            <a:ext cx="10595238" cy="384991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2" name="Google Shape;122;p21"/>
          <p:cNvSpPr txBox="1"/>
          <p:nvPr>
            <p:ph idx="2" type="body"/>
          </p:nvPr>
        </p:nvSpPr>
        <p:spPr>
          <a:xfrm>
            <a:off x="798381" y="761602"/>
            <a:ext cx="10595238" cy="80365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3" name="Google Shape;123;p2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24" name="Shape 124"/>
        <p:cNvGrpSpPr/>
        <p:nvPr/>
      </p:nvGrpSpPr>
      <p:grpSpPr>
        <a:xfrm>
          <a:off x="0" y="0"/>
          <a:ext cx="0" cy="0"/>
          <a:chOff x="0" y="0"/>
          <a:chExt cx="0" cy="0"/>
        </a:xfrm>
      </p:grpSpPr>
      <p:sp>
        <p:nvSpPr>
          <p:cNvPr id="125" name="Google Shape;125;p22"/>
          <p:cNvSpPr/>
          <p:nvPr/>
        </p:nvSpPr>
        <p:spPr>
          <a:xfrm>
            <a:off x="-32400" y="2956987"/>
            <a:ext cx="12193511" cy="2809045"/>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79;p25" id="126" name="Google Shape;126;p22"/>
          <p:cNvPicPr preferRelativeResize="0"/>
          <p:nvPr/>
        </p:nvPicPr>
        <p:blipFill rotWithShape="1">
          <a:blip r:embed="rId2">
            <a:alphaModFix amt="29000"/>
          </a:blip>
          <a:srcRect b="18716" l="58846" r="6418" t="29191"/>
          <a:stretch/>
        </p:blipFill>
        <p:spPr>
          <a:xfrm>
            <a:off x="8444679" y="2956987"/>
            <a:ext cx="3747322" cy="3007231"/>
          </a:xfrm>
          <a:prstGeom prst="rect">
            <a:avLst/>
          </a:prstGeom>
          <a:noFill/>
          <a:ln>
            <a:noFill/>
          </a:ln>
        </p:spPr>
      </p:pic>
      <p:sp>
        <p:nvSpPr>
          <p:cNvPr id="127" name="Google Shape;127;p22"/>
          <p:cNvSpPr txBox="1"/>
          <p:nvPr>
            <p:ph idx="1" type="body"/>
          </p:nvPr>
        </p:nvSpPr>
        <p:spPr>
          <a:xfrm>
            <a:off x="605556" y="4238576"/>
            <a:ext cx="3195486"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800"/>
              <a:buFont typeface="Calibri"/>
              <a:buNone/>
              <a:defRPr sz="2800">
                <a:solidFill>
                  <a:srgbClr val="FFFFFF"/>
                </a:solidFill>
                <a:latin typeface="Calibri"/>
                <a:ea typeface="Calibri"/>
                <a:cs typeface="Calibri"/>
                <a:sym typeface="Calibri"/>
              </a:defRPr>
            </a:lvl1pPr>
            <a:lvl2pPr indent="-406400" lvl="1" marL="914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2pPr>
            <a:lvl3pPr indent="-406400" lvl="2" marL="13716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3pPr>
            <a:lvl4pPr indent="-406400" lvl="3" marL="18288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4pPr>
            <a:lvl5pPr indent="-406400" lvl="4" marL="22860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8" name="Google Shape;128;p22"/>
          <p:cNvSpPr txBox="1"/>
          <p:nvPr>
            <p:ph idx="2" type="body"/>
          </p:nvPr>
        </p:nvSpPr>
        <p:spPr>
          <a:xfrm>
            <a:off x="605556" y="3428999"/>
            <a:ext cx="3195486" cy="83726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9" name="Google Shape;129;p22"/>
          <p:cNvSpPr/>
          <p:nvPr/>
        </p:nvSpPr>
        <p:spPr>
          <a:xfrm>
            <a:off x="6934623" y="5423818"/>
            <a:ext cx="5257379" cy="756632"/>
          </a:xfrm>
          <a:prstGeom prst="rect">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30" name="Google Shape;130;p22"/>
          <p:cNvSpPr txBox="1"/>
          <p:nvPr>
            <p:ph idx="3" type="body"/>
          </p:nvPr>
        </p:nvSpPr>
        <p:spPr>
          <a:xfrm>
            <a:off x="6934623" y="5436563"/>
            <a:ext cx="4771006"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87;p25" id="131" name="Google Shape;131;p22"/>
          <p:cNvPicPr preferRelativeResize="0"/>
          <p:nvPr/>
        </p:nvPicPr>
        <p:blipFill rotWithShape="1">
          <a:blip r:embed="rId2">
            <a:alphaModFix/>
          </a:blip>
          <a:srcRect b="0" l="0" r="0" t="0"/>
          <a:stretch/>
        </p:blipFill>
        <p:spPr>
          <a:xfrm>
            <a:off x="605556" y="384248"/>
            <a:ext cx="4437442" cy="2374551"/>
          </a:xfrm>
          <a:prstGeom prst="rect">
            <a:avLst/>
          </a:prstGeom>
          <a:noFill/>
          <a:ln>
            <a:noFill/>
          </a:ln>
        </p:spPr>
      </p:pic>
      <p:sp>
        <p:nvSpPr>
          <p:cNvPr id="132" name="Google Shape;132;p2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133" name="Google Shape;133;p22"/>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34" name="Shape 134"/>
        <p:cNvGrpSpPr/>
        <p:nvPr/>
      </p:nvGrpSpPr>
      <p:grpSpPr>
        <a:xfrm>
          <a:off x="0" y="0"/>
          <a:ext cx="0" cy="0"/>
          <a:chOff x="0" y="0"/>
          <a:chExt cx="0" cy="0"/>
        </a:xfrm>
      </p:grpSpPr>
      <p:sp>
        <p:nvSpPr>
          <p:cNvPr id="135" name="Google Shape;135;p23"/>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136" name="Google Shape;136;p23"/>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37" name="Google Shape;137;p23"/>
          <p:cNvSpPr/>
          <p:nvPr/>
        </p:nvSpPr>
        <p:spPr>
          <a:xfrm>
            <a:off x="4884043" y="0"/>
            <a:ext cx="6417743"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38" name="Google Shape;138;p23"/>
          <p:cNvSpPr txBox="1"/>
          <p:nvPr>
            <p:ph idx="1" type="body"/>
          </p:nvPr>
        </p:nvSpPr>
        <p:spPr>
          <a:xfrm>
            <a:off x="6096001" y="593578"/>
            <a:ext cx="4724401" cy="5604023"/>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latin typeface="Calibri"/>
                <a:ea typeface="Calibri"/>
                <a:cs typeface="Calibri"/>
                <a:sym typeface="Calibri"/>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28;p20" id="139" name="Google Shape;139;p23"/>
          <p:cNvPicPr preferRelativeResize="0"/>
          <p:nvPr/>
        </p:nvPicPr>
        <p:blipFill rotWithShape="1">
          <a:blip r:embed="rId2">
            <a:alphaModFix amt="29000"/>
          </a:blip>
          <a:srcRect b="16283" l="70895" r="1946" t="1095"/>
          <a:stretch/>
        </p:blipFill>
        <p:spPr>
          <a:xfrm>
            <a:off x="4884044" y="2639355"/>
            <a:ext cx="2591269" cy="4218645"/>
          </a:xfrm>
          <a:prstGeom prst="rect">
            <a:avLst/>
          </a:prstGeom>
          <a:noFill/>
          <a:ln>
            <a:noFill/>
          </a:ln>
        </p:spPr>
      </p:pic>
      <p:sp>
        <p:nvSpPr>
          <p:cNvPr id="140" name="Google Shape;140;p23"/>
          <p:cNvSpPr/>
          <p:nvPr>
            <p:ph idx="2" type="pic"/>
          </p:nvPr>
        </p:nvSpPr>
        <p:spPr>
          <a:xfrm>
            <a:off x="414116" y="352414"/>
            <a:ext cx="5497413" cy="6099184"/>
          </a:xfrm>
          <a:prstGeom prst="rect">
            <a:avLst/>
          </a:prstGeom>
          <a:noFill/>
          <a:ln>
            <a:noFill/>
          </a:ln>
        </p:spPr>
      </p:sp>
      <p:sp>
        <p:nvSpPr>
          <p:cNvPr id="141" name="Google Shape;141;p2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42" name="Shape 142"/>
        <p:cNvGrpSpPr/>
        <p:nvPr/>
      </p:nvGrpSpPr>
      <p:grpSpPr>
        <a:xfrm>
          <a:off x="0" y="0"/>
          <a:ext cx="0" cy="0"/>
          <a:chOff x="0" y="0"/>
          <a:chExt cx="0" cy="0"/>
        </a:xfrm>
      </p:grpSpPr>
      <p:sp>
        <p:nvSpPr>
          <p:cNvPr id="143" name="Google Shape;143;p24"/>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5"/>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survivre au numérique</a:t>
            </a:r>
            <a:endParaRPr/>
          </a:p>
        </p:txBody>
      </p:sp>
      <p:cxnSp>
        <p:nvCxnSpPr>
          <p:cNvPr id="7" name="Google Shape;7;p15"/>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8" name="Google Shape;8;p15"/>
          <p:cNvSpPr/>
          <p:nvPr/>
        </p:nvSpPr>
        <p:spPr>
          <a:xfrm>
            <a:off x="0" y="0"/>
            <a:ext cx="12192000" cy="6858001"/>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 name="Google Shape;9;p15"/>
          <p:cNvSpPr txBox="1"/>
          <p:nvPr/>
        </p:nvSpPr>
        <p:spPr>
          <a:xfrm>
            <a:off x="424668" y="528534"/>
            <a:ext cx="6498647" cy="739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4400"/>
              <a:buFont typeface="Calibri"/>
              <a:buNone/>
            </a:pPr>
            <a:r>
              <a:rPr b="0" i="0" lang="en-US" sz="4400" u="none" cap="none" strike="noStrike">
                <a:solidFill>
                  <a:srgbClr val="FFFFFF"/>
                </a:solidFill>
                <a:latin typeface="Calibri"/>
                <a:ea typeface="Calibri"/>
                <a:cs typeface="Calibri"/>
                <a:sym typeface="Calibri"/>
              </a:rPr>
              <a:t>POLICE DE CARACTÈRES POLICE DE CARACTÈRES ET TAILLE</a:t>
            </a:r>
            <a:endParaRPr/>
          </a:p>
        </p:txBody>
      </p:sp>
      <p:sp>
        <p:nvSpPr>
          <p:cNvPr id="10" name="Google Shape;10;p15"/>
          <p:cNvSpPr txBox="1"/>
          <p:nvPr/>
        </p:nvSpPr>
        <p:spPr>
          <a:xfrm>
            <a:off x="7347983" y="564842"/>
            <a:ext cx="4589208" cy="54000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VEILLEZ À CE QUE LES POLICES DE CARACTÈRES SOIENT CONFORMES À LA MISE EN PAGE.</a:t>
            </a:r>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48 points - Coulisseaux de séparation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36 points - Titre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30 points - Sous-titres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	       - Citations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24 points - Corps du texte principal </a:t>
            </a:r>
            <a:endParaRPr/>
          </a:p>
        </p:txBody>
      </p:sp>
      <p:sp>
        <p:nvSpPr>
          <p:cNvPr id="11" name="Google Shape;11;p15"/>
          <p:cNvSpPr txBox="1"/>
          <p:nvPr/>
        </p:nvSpPr>
        <p:spPr>
          <a:xfrm>
            <a:off x="424669" y="2014903"/>
            <a:ext cx="5845501" cy="27584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Veillez à ce que la taille des polices soit conforme à la mise en page des diapositives. La police utilisée dans le PowerPoint </a:t>
            </a:r>
            <a:r>
              <a:rPr b="1" i="0" lang="en-US" sz="2400" u="none" cap="none" strike="noStrike">
                <a:solidFill>
                  <a:srgbClr val="FFFFFF"/>
                </a:solidFill>
                <a:latin typeface="Calibri"/>
                <a:ea typeface="Calibri"/>
                <a:cs typeface="Calibri"/>
                <a:sym typeface="Calibri"/>
              </a:rPr>
              <a:t>Survivre au numérique </a:t>
            </a:r>
            <a:r>
              <a:rPr b="0" i="0" lang="en-US" sz="2400" u="none" cap="none" strike="noStrike">
                <a:solidFill>
                  <a:srgbClr val="FFFFFF"/>
                </a:solidFill>
                <a:latin typeface="Calibri"/>
                <a:ea typeface="Calibri"/>
                <a:cs typeface="Calibri"/>
                <a:sym typeface="Calibri"/>
              </a:rPr>
              <a:t>est la suivante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600"/>
              <a:buFont typeface="Calibri"/>
              <a:buNone/>
            </a:pPr>
            <a:r>
              <a:rPr b="1" i="1" lang="en-US" sz="3600" u="none" cap="none" strike="noStrike">
                <a:solidFill>
                  <a:srgbClr val="FFFFFF"/>
                </a:solidFill>
                <a:latin typeface="Calibri"/>
                <a:ea typeface="Calibri"/>
                <a:cs typeface="Calibri"/>
                <a:sym typeface="Calibri"/>
              </a:rPr>
              <a:t>Calibri</a:t>
            </a:r>
            <a:endParaRPr/>
          </a:p>
        </p:txBody>
      </p:sp>
      <p:cxnSp>
        <p:nvCxnSpPr>
          <p:cNvPr id="12" name="Google Shape;12;p15"/>
          <p:cNvCxnSpPr/>
          <p:nvPr/>
        </p:nvCxnSpPr>
        <p:spPr>
          <a:xfrm flipH="1">
            <a:off x="7098716" y="-1"/>
            <a:ext cx="1" cy="5540409"/>
          </a:xfrm>
          <a:prstGeom prst="straightConnector1">
            <a:avLst/>
          </a:prstGeom>
          <a:noFill/>
          <a:ln cap="flat" cmpd="sng" w="9525">
            <a:solidFill>
              <a:srgbClr val="FFFFFF"/>
            </a:solidFill>
            <a:prstDash val="solid"/>
            <a:miter lim="8000"/>
            <a:headEnd len="sm" w="sm" type="none"/>
            <a:tailEnd len="sm" w="sm" type="none"/>
          </a:ln>
        </p:spPr>
      </p:cxnSp>
      <p:cxnSp>
        <p:nvCxnSpPr>
          <p:cNvPr id="13" name="Google Shape;13;p15"/>
          <p:cNvCxnSpPr/>
          <p:nvPr/>
        </p:nvCxnSpPr>
        <p:spPr>
          <a:xfrm rot="10800000">
            <a:off x="1" y="1621486"/>
            <a:ext cx="7098715" cy="1"/>
          </a:xfrm>
          <a:prstGeom prst="straightConnector1">
            <a:avLst/>
          </a:prstGeom>
          <a:noFill/>
          <a:ln cap="flat" cmpd="sng" w="9525">
            <a:solidFill>
              <a:srgbClr val="FFFFFF"/>
            </a:solidFill>
            <a:prstDash val="solid"/>
            <a:miter lim="8000"/>
            <a:headEnd len="sm" w="sm" type="none"/>
            <a:tailEnd len="sm" w="sm" type="none"/>
          </a:ln>
        </p:spPr>
      </p:cxnSp>
      <p:sp>
        <p:nvSpPr>
          <p:cNvPr id="14" name="Google Shape;14;p15"/>
          <p:cNvSpPr txBox="1"/>
          <p:nvPr/>
        </p:nvSpPr>
        <p:spPr>
          <a:xfrm>
            <a:off x="0" y="5968370"/>
            <a:ext cx="12192000" cy="802601"/>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 </a:t>
            </a:r>
            <a:r>
              <a:rPr b="1" i="0" lang="en-US" sz="2400" u="none" cap="none" strike="noStrike">
                <a:solidFill>
                  <a:srgbClr val="FFFFFF"/>
                </a:solidFill>
                <a:latin typeface="Calibri"/>
                <a:ea typeface="Calibri"/>
                <a:cs typeface="Calibri"/>
                <a:sym typeface="Calibri"/>
              </a:rPr>
              <a:t>VEUILLEZ SUPPRIMER CETTE DIAPOSITIVE D'INSTRUCTION AVANT DE PRÉSENTER LA PRÉSENTATION FINALE </a:t>
            </a:r>
            <a:r>
              <a:rPr b="0" i="0" lang="en-US" sz="2400" u="none" cap="none" strike="noStrike">
                <a:solidFill>
                  <a:srgbClr val="FFFFFF"/>
                </a:solidFill>
                <a:latin typeface="Calibri"/>
                <a:ea typeface="Calibri"/>
                <a:cs typeface="Calibri"/>
                <a:sym typeface="Calibri"/>
              </a:rPr>
              <a:t>*** </a:t>
            </a:r>
            <a:endParaRPr/>
          </a:p>
        </p:txBody>
      </p:sp>
      <p:cxnSp>
        <p:nvCxnSpPr>
          <p:cNvPr id="15" name="Google Shape;15;p15"/>
          <p:cNvCxnSpPr/>
          <p:nvPr/>
        </p:nvCxnSpPr>
        <p:spPr>
          <a:xfrm rot="10800000">
            <a:off x="1" y="5541677"/>
            <a:ext cx="12191999" cy="1"/>
          </a:xfrm>
          <a:prstGeom prst="straightConnector1">
            <a:avLst/>
          </a:prstGeom>
          <a:noFill/>
          <a:ln cap="flat" cmpd="sng" w="9525">
            <a:solidFill>
              <a:srgbClr val="FFFFFF"/>
            </a:solidFill>
            <a:prstDash val="solid"/>
            <a:miter lim="8000"/>
            <a:headEnd len="sm" w="sm" type="none"/>
            <a:tailEnd len="sm" w="sm" type="none"/>
          </a:ln>
        </p:spPr>
      </p:cxnSp>
      <p:sp>
        <p:nvSpPr>
          <p:cNvPr id="16" name="Google Shape;16;p15"/>
          <p:cNvSpPr txBox="1"/>
          <p:nvPr>
            <p:ph type="title"/>
          </p:nvPr>
        </p:nvSpPr>
        <p:spPr>
          <a:xfrm>
            <a:off x="609600" y="92074"/>
            <a:ext cx="10972800" cy="1508127"/>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15"/>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1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10.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2.hse.ie/babies-children/play/screen-time/" TargetMode="External"/><Relationship Id="rId4" Type="http://schemas.openxmlformats.org/officeDocument/2006/relationships/hyperlink" Target="https://knowledge4policy.ec.europa.eu/health-promotion-knowledge-gateway/physical-activity-sedentary-behaviour-table-3a_en" TargetMode="External"/><Relationship Id="rId5"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
          <p:cNvSpPr txBox="1"/>
          <p:nvPr>
            <p:ph idx="4294967295" type="subTitle"/>
          </p:nvPr>
        </p:nvSpPr>
        <p:spPr>
          <a:xfrm>
            <a:off x="240800" y="3903998"/>
            <a:ext cx="4929000" cy="1293601"/>
          </a:xfrm>
          <a:prstGeom prst="rect">
            <a:avLst/>
          </a:prstGeom>
          <a:noFill/>
          <a:ln>
            <a:noFill/>
          </a:ln>
        </p:spPr>
        <p:txBody>
          <a:bodyPr anchorCtr="0" anchor="t" bIns="45675" lIns="45675" spcFirstLastPara="1" rIns="45675" wrap="square" tIns="45675">
            <a:normAutofit/>
          </a:bodyPr>
          <a:lstStyle/>
          <a:p>
            <a:pPr indent="0" lvl="0" marL="0" marR="0" rtl="0" algn="l">
              <a:lnSpc>
                <a:spcPct val="9885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Module 5 - Comment lutter contre la surcharge numérique en tant que parent</a:t>
            </a:r>
            <a:endParaRPr/>
          </a:p>
        </p:txBody>
      </p:sp>
      <p:sp>
        <p:nvSpPr>
          <p:cNvPr id="247" name="Google Shape;247;p1"/>
          <p:cNvSpPr txBox="1"/>
          <p:nvPr>
            <p:ph idx="2" type="body"/>
          </p:nvPr>
        </p:nvSpPr>
        <p:spPr>
          <a:xfrm>
            <a:off x="240800" y="2954002"/>
            <a:ext cx="4835826" cy="366448"/>
          </a:xfrm>
          <a:prstGeom prst="rect">
            <a:avLst/>
          </a:prstGeom>
          <a:noFill/>
          <a:ln>
            <a:noFill/>
          </a:ln>
        </p:spPr>
        <p:txBody>
          <a:bodyPr anchorCtr="0" anchor="t" bIns="45675" lIns="45675" spcFirstLastPara="1" rIns="45675" wrap="square" tIns="45675">
            <a:noAutofit/>
          </a:bodyPr>
          <a:lstStyle/>
          <a:p>
            <a:pPr indent="0" lvl="0" marL="0" rtl="0" algn="l">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Cours de formation : Survivre au numérique</a:t>
            </a:r>
            <a:endParaRPr/>
          </a:p>
        </p:txBody>
      </p:sp>
      <p:sp>
        <p:nvSpPr>
          <p:cNvPr id="248" name="Google Shape;248;p1"/>
          <p:cNvSpPr txBox="1"/>
          <p:nvPr>
            <p:ph idx="3" type="body"/>
          </p:nvPr>
        </p:nvSpPr>
        <p:spPr>
          <a:xfrm>
            <a:off x="7840716" y="5611393"/>
            <a:ext cx="3700103" cy="731141"/>
          </a:xfrm>
          <a:prstGeom prst="rect">
            <a:avLst/>
          </a:prstGeom>
          <a:noFill/>
          <a:ln>
            <a:noFill/>
          </a:ln>
        </p:spPr>
        <p:txBody>
          <a:bodyPr anchorCtr="0" anchor="ctr" bIns="45675" lIns="45675" spcFirstLastPara="1" rIns="45675" wrap="square" tIns="45675">
            <a:normAutofit/>
          </a:bodyPr>
          <a:lstStyle/>
          <a:p>
            <a:pPr indent="0" lvl="0" marL="0" rtl="0" algn="r">
              <a:lnSpc>
                <a:spcPct val="90000"/>
              </a:lnSpc>
              <a:spcBef>
                <a:spcPts val="0"/>
              </a:spcBef>
              <a:spcAft>
                <a:spcPts val="0"/>
              </a:spcAft>
              <a:buClr>
                <a:srgbClr val="FFFFFF"/>
              </a:buClr>
              <a:buSzPts val="2400"/>
              <a:buFont typeface="Calibri"/>
              <a:buNone/>
            </a:pPr>
            <a:r>
              <a:rPr b="1" lang="en-US" sz="2400">
                <a:solidFill>
                  <a:schemeClr val="lt1"/>
                </a:solidFill>
              </a:rPr>
              <a:t>www.survivingdigital.eu</a:t>
            </a:r>
            <a:endParaRPr b="1" sz="2400">
              <a:solidFill>
                <a:schemeClr val="lt1"/>
              </a:solidFill>
            </a:endParaRPr>
          </a:p>
        </p:txBody>
      </p:sp>
      <p:pic>
        <p:nvPicPr>
          <p:cNvPr descr="Google Shape;217;p1" id="249" name="Google Shape;249;p1"/>
          <p:cNvPicPr preferRelativeResize="0"/>
          <p:nvPr/>
        </p:nvPicPr>
        <p:blipFill rotWithShape="1">
          <a:blip r:embed="rId3">
            <a:alphaModFix/>
          </a:blip>
          <a:srcRect b="0" l="0" r="0" t="0"/>
          <a:stretch/>
        </p:blipFill>
        <p:spPr>
          <a:xfrm>
            <a:off x="5498324" y="500700"/>
            <a:ext cx="6351975" cy="4122976"/>
          </a:xfrm>
          <a:prstGeom prst="rect">
            <a:avLst/>
          </a:prstGeom>
          <a:noFill/>
          <a:ln>
            <a:noFill/>
          </a:ln>
        </p:spPr>
      </p:pic>
      <p:sp>
        <p:nvSpPr>
          <p:cNvPr id="250" name="Google Shape;250;p1"/>
          <p:cNvSpPr txBox="1"/>
          <p:nvPr/>
        </p:nvSpPr>
        <p:spPr>
          <a:xfrm>
            <a:off x="3396343" y="5900057"/>
            <a:ext cx="3461657" cy="101566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510"/>
              </a:buClr>
              <a:buSzPts val="1000"/>
              <a:buFont typeface="Arial"/>
              <a:buNone/>
            </a:pPr>
            <a:r>
              <a:rPr b="0" i="0" lang="en-US" sz="10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000" u="none" cap="none" strike="noStrike">
              <a:solidFill>
                <a:schemeClr val="accent1"/>
              </a:solidFill>
              <a:latin typeface="Arial"/>
              <a:ea typeface="Arial"/>
              <a:cs typeface="Arial"/>
              <a:sym typeface="Arial"/>
            </a:endParaRPr>
          </a:p>
        </p:txBody>
      </p:sp>
      <p:pic>
        <p:nvPicPr>
          <p:cNvPr descr="Downloads - Creative Commons" id="251" name="Google Shape;251;p1"/>
          <p:cNvPicPr preferRelativeResize="0"/>
          <p:nvPr/>
        </p:nvPicPr>
        <p:blipFill rotWithShape="1">
          <a:blip r:embed="rId4">
            <a:alphaModFix/>
          </a:blip>
          <a:srcRect b="0" l="0" r="0" t="0"/>
          <a:stretch/>
        </p:blipFill>
        <p:spPr>
          <a:xfrm>
            <a:off x="2831193" y="6059959"/>
            <a:ext cx="565150" cy="565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0"/>
          <p:cNvSpPr txBox="1"/>
          <p:nvPr>
            <p:ph idx="1" type="body"/>
          </p:nvPr>
        </p:nvSpPr>
        <p:spPr>
          <a:xfrm>
            <a:off x="6350000" y="1835923"/>
            <a:ext cx="5254500" cy="4615802"/>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lang="en-US" sz="1200"/>
              <a:t>Enfants de l'école primaire (6 ans et plus) :</a:t>
            </a:r>
            <a:endParaRPr sz="1200"/>
          </a:p>
          <a:p>
            <a:pPr indent="0" lvl="0" marL="0" rtl="0" algn="just">
              <a:lnSpc>
                <a:spcPct val="100000"/>
              </a:lnSpc>
              <a:spcBef>
                <a:spcPts val="1000"/>
              </a:spcBef>
              <a:spcAft>
                <a:spcPts val="0"/>
              </a:spcAft>
              <a:buClr>
                <a:srgbClr val="FFFFFF"/>
              </a:buClr>
              <a:buSzPts val="1200"/>
              <a:buFont typeface="Calibri"/>
              <a:buNone/>
            </a:pPr>
            <a:r>
              <a:rPr lang="en-US" sz="1200"/>
              <a:t>Il est conseillé aux parents de limiter le temps passé devant un écran pour les enfants âgés de 6 ans et plus afin de s'assurer qu'il n'interfère pas avec le sommeil et les activités physiques.</a:t>
            </a:r>
            <a:endParaRPr sz="1200"/>
          </a:p>
          <a:p>
            <a:pPr indent="0" lvl="0" marL="0" rtl="0" algn="just">
              <a:lnSpc>
                <a:spcPct val="100000"/>
              </a:lnSpc>
              <a:spcBef>
                <a:spcPts val="1000"/>
              </a:spcBef>
              <a:spcAft>
                <a:spcPts val="0"/>
              </a:spcAft>
              <a:buClr>
                <a:srgbClr val="FFFFFF"/>
              </a:buClr>
              <a:buSzPts val="1200"/>
              <a:buFont typeface="Calibri"/>
              <a:buNone/>
            </a:pPr>
            <a:r>
              <a:rPr lang="en-US" sz="1200"/>
              <a:t>Les lignes directrices de l'UE recommandent de réduire autant que possible le temps passé devant un écran, avec un maximum de 60 minutes par jour pour les enfants de l'école primaire.</a:t>
            </a:r>
            <a:endParaRPr sz="1200"/>
          </a:p>
          <a:p>
            <a:pPr indent="0" lvl="0" marL="0" rtl="0" algn="just">
              <a:lnSpc>
                <a:spcPct val="100000"/>
              </a:lnSpc>
              <a:spcBef>
                <a:spcPts val="1000"/>
              </a:spcBef>
              <a:spcAft>
                <a:spcPts val="0"/>
              </a:spcAft>
              <a:buClr>
                <a:srgbClr val="FFFFFF"/>
              </a:buClr>
              <a:buSzPts val="1200"/>
              <a:buFont typeface="Calibri"/>
              <a:buNone/>
            </a:pPr>
            <a:r>
              <a:rPr lang="en-US" sz="1200"/>
              <a:t>Adolescents :</a:t>
            </a:r>
            <a:endParaRPr sz="1200"/>
          </a:p>
          <a:p>
            <a:pPr indent="0" lvl="0" marL="0" rtl="0" algn="just">
              <a:lnSpc>
                <a:spcPct val="100000"/>
              </a:lnSpc>
              <a:spcBef>
                <a:spcPts val="1000"/>
              </a:spcBef>
              <a:spcAft>
                <a:spcPts val="0"/>
              </a:spcAft>
              <a:buClr>
                <a:srgbClr val="FFFFFF"/>
              </a:buClr>
              <a:buSzPts val="1200"/>
              <a:buFont typeface="Calibri"/>
              <a:buNone/>
            </a:pPr>
            <a:r>
              <a:rPr lang="en-US" sz="1200"/>
              <a:t>Pour les adolescents, il est recommandé de limiter le temps d'écran récréatif à 2 heures par jour. Un temps d'écran réduit est associé à des avantages supplémentaires pour la santé.</a:t>
            </a:r>
            <a:endParaRPr sz="1200"/>
          </a:p>
        </p:txBody>
      </p:sp>
      <p:sp>
        <p:nvSpPr>
          <p:cNvPr id="327" name="Google Shape;327;p10"/>
          <p:cNvSpPr txBox="1"/>
          <p:nvPr>
            <p:ph idx="3" type="body"/>
          </p:nvPr>
        </p:nvSpPr>
        <p:spPr>
          <a:xfrm>
            <a:off x="6461160" y="406131"/>
            <a:ext cx="5854393" cy="74166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Temps d'écran autorisé</a:t>
            </a:r>
            <a:endParaRPr b="1" i="0" sz="2400" u="none" cap="none" strike="noStrike">
              <a:solidFill>
                <a:srgbClr val="00B6E6"/>
              </a:solidFill>
              <a:latin typeface="Calibri"/>
              <a:ea typeface="Calibri"/>
              <a:cs typeface="Calibri"/>
              <a:sym typeface="Calibri"/>
            </a:endParaRPr>
          </a:p>
        </p:txBody>
      </p:sp>
      <p:pic>
        <p:nvPicPr>
          <p:cNvPr descr="Google Shape;292;p10" id="328" name="Google Shape;328;p10"/>
          <p:cNvPicPr preferRelativeResize="0"/>
          <p:nvPr>
            <p:ph idx="2" type="pic"/>
          </p:nvPr>
        </p:nvPicPr>
        <p:blipFill rotWithShape="1">
          <a:blip r:embed="rId3">
            <a:alphaModFix/>
          </a:blip>
          <a:srcRect b="0" l="18785" r="18785" t="0"/>
          <a:stretch/>
        </p:blipFill>
        <p:spPr>
          <a:xfrm>
            <a:off x="435468" y="406131"/>
            <a:ext cx="5660532" cy="60457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1"/>
          <p:cNvSpPr txBox="1"/>
          <p:nvPr>
            <p:ph idx="1" type="body"/>
          </p:nvPr>
        </p:nvSpPr>
        <p:spPr>
          <a:xfrm>
            <a:off x="6166625" y="1502374"/>
            <a:ext cx="5854501" cy="4207802"/>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lang="en-US" sz="1200"/>
              <a:t>En tant que parent, il est important d'aider vos enfants à naviguer dans le monde numérique et à gérer la surcharge numérique. Voici dix stratégies pour lutter contre la surcharge numérique chez les enfants :</a:t>
            </a:r>
            <a:endParaRPr sz="1200"/>
          </a:p>
          <a:p>
            <a:pPr indent="0" lvl="0" marL="0" rtl="0" algn="just">
              <a:lnSpc>
                <a:spcPct val="100000"/>
              </a:lnSpc>
              <a:spcBef>
                <a:spcPts val="0"/>
              </a:spcBef>
              <a:spcAft>
                <a:spcPts val="0"/>
              </a:spcAft>
              <a:buClr>
                <a:srgbClr val="FFFFFF"/>
              </a:buClr>
              <a:buSzPts val="1200"/>
              <a:buFont typeface="Calibri"/>
              <a:buNone/>
            </a:pPr>
            <a:r>
              <a:t/>
            </a:r>
            <a:endParaRPr sz="1200"/>
          </a:p>
          <a:p>
            <a:pPr indent="228600" lvl="0" marL="0" rtl="0" algn="just">
              <a:lnSpc>
                <a:spcPct val="100000"/>
              </a:lnSpc>
              <a:spcBef>
                <a:spcPts val="1000"/>
              </a:spcBef>
              <a:spcAft>
                <a:spcPts val="0"/>
              </a:spcAft>
              <a:buClr>
                <a:srgbClr val="FFFFFF"/>
              </a:buClr>
              <a:buSzPts val="1200"/>
              <a:buFont typeface="Calibri"/>
              <a:buNone/>
            </a:pPr>
            <a:r>
              <a:rPr lang="en-US" sz="1200"/>
              <a:t>1. </a:t>
            </a:r>
            <a:r>
              <a:rPr b="1" lang="en-US" sz="1200">
                <a:solidFill>
                  <a:srgbClr val="24BAA2"/>
                </a:solidFill>
              </a:rPr>
              <a:t>fixer des limites claires : </a:t>
            </a:r>
            <a:r>
              <a:rPr lang="en-US" sz="1200"/>
              <a:t>Établissez des règles claires concernant le temps passé devant un écran et l'utilisation des appareils. Limitez le temps que vos enfants peuvent passer sur les écrans chaque jour et fixez des moments précis où les écrans sont interdits, par exemple pendant les repas ou avant l'heure du coucher.</a:t>
            </a:r>
            <a:endParaRPr sz="1200"/>
          </a:p>
          <a:p>
            <a:pPr indent="228600" lvl="0" marL="0" rtl="0" algn="just">
              <a:lnSpc>
                <a:spcPct val="100000"/>
              </a:lnSpc>
              <a:spcBef>
                <a:spcPts val="1000"/>
              </a:spcBef>
              <a:spcAft>
                <a:spcPts val="0"/>
              </a:spcAft>
              <a:buClr>
                <a:srgbClr val="FFFFFF"/>
              </a:buClr>
              <a:buSzPts val="1200"/>
              <a:buFont typeface="Calibri"/>
              <a:buNone/>
            </a:pPr>
            <a:r>
              <a:t/>
            </a:r>
            <a:endParaRPr sz="1200"/>
          </a:p>
          <a:p>
            <a:pPr indent="228600" lvl="0" marL="0" rtl="0" algn="l">
              <a:lnSpc>
                <a:spcPct val="90000"/>
              </a:lnSpc>
              <a:spcBef>
                <a:spcPts val="0"/>
              </a:spcBef>
              <a:spcAft>
                <a:spcPts val="0"/>
              </a:spcAft>
              <a:buClr>
                <a:srgbClr val="FFFFFF"/>
              </a:buClr>
              <a:buSzPts val="1200"/>
              <a:buFont typeface="Calibri"/>
              <a:buNone/>
            </a:pPr>
            <a:r>
              <a:rPr lang="en-US" sz="1200"/>
              <a:t>2. </a:t>
            </a:r>
            <a:r>
              <a:rPr b="1" lang="en-US" sz="1200">
                <a:solidFill>
                  <a:srgbClr val="24BAA2"/>
                </a:solidFill>
              </a:rPr>
              <a:t>Être un modèle : </a:t>
            </a:r>
            <a:r>
              <a:rPr lang="en-US" sz="1200"/>
              <a:t>Les enfants apprennent en observant le comportement de leurs parents. Soyez conscient de vos propres habitudes en matière de temps d'écran et efforcez-vous de donner l'exemple d'un comportement numérique sain. Limitez votre propre temps d'écran et adonnez-vous à des activités qui n'impliquent pas d'écran, comme la lecture, l'exercice ou les activités de plein air.</a:t>
            </a:r>
            <a:endParaRPr sz="1200"/>
          </a:p>
          <a:p>
            <a:pPr indent="228600" lvl="0" marL="0" rtl="0" algn="l">
              <a:lnSpc>
                <a:spcPct val="90000"/>
              </a:lnSpc>
              <a:spcBef>
                <a:spcPts val="1000"/>
              </a:spcBef>
              <a:spcAft>
                <a:spcPts val="0"/>
              </a:spcAft>
              <a:buClr>
                <a:srgbClr val="FFFFFF"/>
              </a:buClr>
              <a:buSzPts val="1200"/>
              <a:buFont typeface="Calibri"/>
              <a:buNone/>
            </a:pPr>
            <a:r>
              <a:rPr lang="en-US" sz="1200"/>
              <a:t>3. </a:t>
            </a:r>
            <a:r>
              <a:rPr b="1" lang="en-US" sz="1200">
                <a:solidFill>
                  <a:srgbClr val="24BAA2"/>
                </a:solidFill>
              </a:rPr>
              <a:t>Encourager l'activité physique et les loisirs : </a:t>
            </a:r>
            <a:r>
              <a:rPr lang="en-US" sz="1200"/>
              <a:t>Favorisez un mode de vie équilibré en encourageant l'activité physique et les loisirs. Encouragez vos enfants à faire du sport, à adhérer à des clubs ou à des organisations, à s'adonner à des activités créatives ou à jouer en plein air. Cela permet de réduire leur dépendance aux écrans et d'assurer un équilibre plus sain.</a:t>
            </a:r>
            <a:endParaRPr sz="1200"/>
          </a:p>
        </p:txBody>
      </p:sp>
      <p:sp>
        <p:nvSpPr>
          <p:cNvPr id="334" name="Google Shape;334;p11"/>
          <p:cNvSpPr txBox="1"/>
          <p:nvPr>
            <p:ph idx="3" type="body"/>
          </p:nvPr>
        </p:nvSpPr>
        <p:spPr>
          <a:xfrm>
            <a:off x="6461151" y="406122"/>
            <a:ext cx="5559976" cy="741602"/>
          </a:xfrm>
          <a:prstGeom prst="rect">
            <a:avLst/>
          </a:prstGeom>
          <a:noFill/>
          <a:ln>
            <a:noFill/>
          </a:ln>
        </p:spPr>
        <p:txBody>
          <a:bodyPr anchorCtr="0" anchor="t" bIns="45675" lIns="45675" spcFirstLastPara="1" rIns="45675" wrap="square" tIns="45675">
            <a:normAutofit lnSpcReduction="10000"/>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10 stratégies pour lutter contre la surcharge numérique</a:t>
            </a:r>
            <a:endParaRPr/>
          </a:p>
        </p:txBody>
      </p:sp>
      <p:grpSp>
        <p:nvGrpSpPr>
          <p:cNvPr id="335" name="Google Shape;335;p11"/>
          <p:cNvGrpSpPr/>
          <p:nvPr/>
        </p:nvGrpSpPr>
        <p:grpSpPr>
          <a:xfrm>
            <a:off x="435467" y="406131"/>
            <a:ext cx="5660534" cy="6045739"/>
            <a:chOff x="-1" y="0"/>
            <a:chExt cx="5660532" cy="6045737"/>
          </a:xfrm>
        </p:grpSpPr>
        <p:sp>
          <p:nvSpPr>
            <p:cNvPr id="336" name="Google Shape;336;p11"/>
            <p:cNvSpPr/>
            <p:nvPr/>
          </p:nvSpPr>
          <p:spPr>
            <a:xfrm>
              <a:off x="0" y="0"/>
              <a:ext cx="5660531" cy="6045737"/>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15.jpeg" id="337" name="Google Shape;337;p11"/>
            <p:cNvPicPr preferRelativeResize="0"/>
            <p:nvPr/>
          </p:nvPicPr>
          <p:blipFill rotWithShape="1">
            <a:blip r:embed="rId3">
              <a:alphaModFix/>
            </a:blip>
            <a:srcRect b="0" l="18785" r="18785" t="0"/>
            <a:stretch/>
          </p:blipFill>
          <p:spPr>
            <a:xfrm>
              <a:off x="-1" y="0"/>
              <a:ext cx="5660532" cy="6045737"/>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2"/>
          <p:cNvSpPr txBox="1"/>
          <p:nvPr>
            <p:ph idx="1" type="body"/>
          </p:nvPr>
        </p:nvSpPr>
        <p:spPr>
          <a:xfrm>
            <a:off x="6360500" y="1332525"/>
            <a:ext cx="5660401" cy="4377600"/>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lang="en-US" sz="1200"/>
              <a:t>4. </a:t>
            </a:r>
            <a:r>
              <a:rPr b="1" lang="en-US" sz="1200">
                <a:solidFill>
                  <a:srgbClr val="24BAA2"/>
                </a:solidFill>
              </a:rPr>
              <a:t>Créez des zones sans technologie : </a:t>
            </a:r>
            <a:r>
              <a:rPr lang="en-US" sz="1200"/>
              <a:t>Désignez certains endroits de votre maison comme des zones sans technologie, comme la table du dîner ou les chambres à coucher. Cela permet de créer des limites et d'encourager les interactions en face à face et les liens familiaux sans la distraction des écrans.</a:t>
            </a:r>
            <a:endParaRPr sz="1200"/>
          </a:p>
          <a:p>
            <a:pPr indent="0" lvl="0" marL="0" rtl="0" algn="just">
              <a:lnSpc>
                <a:spcPct val="100000"/>
              </a:lnSpc>
              <a:spcBef>
                <a:spcPts val="1000"/>
              </a:spcBef>
              <a:spcAft>
                <a:spcPts val="0"/>
              </a:spcAft>
              <a:buClr>
                <a:srgbClr val="FFFFFF"/>
              </a:buClr>
              <a:buSzPts val="1200"/>
              <a:buFont typeface="Calibri"/>
              <a:buNone/>
            </a:pPr>
            <a:r>
              <a:t/>
            </a:r>
            <a:endParaRPr sz="1200"/>
          </a:p>
          <a:p>
            <a:pPr indent="0" lvl="0" marL="0" rtl="0" algn="just">
              <a:lnSpc>
                <a:spcPct val="100000"/>
              </a:lnSpc>
              <a:spcBef>
                <a:spcPts val="1000"/>
              </a:spcBef>
              <a:spcAft>
                <a:spcPts val="0"/>
              </a:spcAft>
              <a:buClr>
                <a:srgbClr val="FFFFFF"/>
              </a:buClr>
              <a:buSzPts val="1200"/>
              <a:buFont typeface="Calibri"/>
              <a:buNone/>
            </a:pPr>
            <a:r>
              <a:rPr lang="en-US" sz="1200"/>
              <a:t>5. </a:t>
            </a:r>
            <a:r>
              <a:rPr b="1" lang="en-US" sz="1200">
                <a:solidFill>
                  <a:srgbClr val="24BAA2"/>
                </a:solidFill>
              </a:rPr>
              <a:t>Passez des moments de qualité en famille : </a:t>
            </a:r>
            <a:r>
              <a:rPr lang="en-US" sz="1200"/>
              <a:t>Planifiez des activités familiales régulières qui ne font pas appel aux écrans. Il peut s'agir de sorties en famille, de soirées jeux, de cuisiner ensemble ou de se promener. Ces activités favorisent l'établissement de liens, encouragent une communication saine et réduisent la dépendance à l'égard des appareils numériques.</a:t>
            </a:r>
            <a:endParaRPr sz="1200"/>
          </a:p>
          <a:p>
            <a:pPr indent="0" lvl="0" marL="0" rtl="0" algn="just">
              <a:lnSpc>
                <a:spcPct val="100000"/>
              </a:lnSpc>
              <a:spcBef>
                <a:spcPts val="1000"/>
              </a:spcBef>
              <a:spcAft>
                <a:spcPts val="0"/>
              </a:spcAft>
              <a:buClr>
                <a:srgbClr val="FFFFFF"/>
              </a:buClr>
              <a:buSzPts val="1200"/>
              <a:buFont typeface="Calibri"/>
              <a:buNone/>
            </a:pPr>
            <a:r>
              <a:t/>
            </a:r>
            <a:endParaRPr sz="1200"/>
          </a:p>
          <a:p>
            <a:pPr indent="0" lvl="0" marL="0" rtl="0" algn="l">
              <a:lnSpc>
                <a:spcPct val="90000"/>
              </a:lnSpc>
              <a:spcBef>
                <a:spcPts val="0"/>
              </a:spcBef>
              <a:spcAft>
                <a:spcPts val="0"/>
              </a:spcAft>
              <a:buClr>
                <a:srgbClr val="FFFFFF"/>
              </a:buClr>
              <a:buSzPts val="1200"/>
              <a:buFont typeface="Calibri"/>
              <a:buNone/>
            </a:pPr>
            <a:r>
              <a:rPr lang="en-US" sz="1200"/>
              <a:t>6. </a:t>
            </a:r>
            <a:r>
              <a:rPr b="1" lang="en-US" sz="1200">
                <a:solidFill>
                  <a:srgbClr val="24BAA2"/>
                </a:solidFill>
              </a:rPr>
              <a:t>Encouragez les loisirs et les centres d'intérêt hors ligne : </a:t>
            </a:r>
            <a:r>
              <a:rPr lang="en-US" sz="1200"/>
              <a:t>Encouragez vos enfants à développer des passe-temps et des centres d'intérêt hors ligne, qu'ils peuvent pratiquer en dehors du monde numérique. Il peut s'agir de lire des livres, de jouer d'un instrument de musique, de faire de l'artisanat ou d'explorer la nature. Aidez-les à découvrir des activités qui leur plaisent et soutenez-les dans leur engagement.</a:t>
            </a:r>
            <a:endParaRPr sz="1200"/>
          </a:p>
          <a:p>
            <a:pPr indent="0" lvl="0" marL="0" rtl="0" algn="l">
              <a:lnSpc>
                <a:spcPct val="90000"/>
              </a:lnSpc>
              <a:spcBef>
                <a:spcPts val="1000"/>
              </a:spcBef>
              <a:spcAft>
                <a:spcPts val="0"/>
              </a:spcAft>
              <a:buClr>
                <a:srgbClr val="FFFFFF"/>
              </a:buClr>
              <a:buSzPts val="1200"/>
              <a:buFont typeface="Calibri"/>
              <a:buNone/>
            </a:pPr>
            <a:r>
              <a:rPr lang="en-US" sz="1200"/>
              <a:t>7. </a:t>
            </a:r>
            <a:r>
              <a:rPr b="1" lang="en-US" sz="1200">
                <a:solidFill>
                  <a:srgbClr val="24BAA2"/>
                </a:solidFill>
              </a:rPr>
              <a:t>Encouragez la culture numérique et un comportement responsable en ligne : </a:t>
            </a:r>
            <a:r>
              <a:rPr lang="en-US" sz="1200"/>
              <a:t>Enseignez à vos enfants l'importance d'un comportement responsable en ligne, comme le respect de la vie privée, l'évitement de la cyberintimidation et l'évaluation critique des informations en ligne. Encouragez-les à utiliser la technologie à des fins d'apprentissage, de créativité et de contact avec les autres de manière positive.</a:t>
            </a:r>
            <a:endParaRPr sz="1200"/>
          </a:p>
        </p:txBody>
      </p:sp>
      <p:sp>
        <p:nvSpPr>
          <p:cNvPr id="343" name="Google Shape;343;p12"/>
          <p:cNvSpPr txBox="1"/>
          <p:nvPr>
            <p:ph idx="3" type="body"/>
          </p:nvPr>
        </p:nvSpPr>
        <p:spPr>
          <a:xfrm>
            <a:off x="6461151" y="406122"/>
            <a:ext cx="5559750" cy="741602"/>
          </a:xfrm>
          <a:prstGeom prst="rect">
            <a:avLst/>
          </a:prstGeom>
          <a:noFill/>
          <a:ln>
            <a:noFill/>
          </a:ln>
        </p:spPr>
        <p:txBody>
          <a:bodyPr anchorCtr="0" anchor="t" bIns="45675" lIns="45675" spcFirstLastPara="1" rIns="45675" wrap="square" tIns="45675">
            <a:normAutofit lnSpcReduction="10000"/>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10 stratégies pour lutter contre la surcharge numérique</a:t>
            </a:r>
            <a:endParaRPr/>
          </a:p>
        </p:txBody>
      </p:sp>
      <p:grpSp>
        <p:nvGrpSpPr>
          <p:cNvPr id="344" name="Google Shape;344;p12"/>
          <p:cNvGrpSpPr/>
          <p:nvPr/>
        </p:nvGrpSpPr>
        <p:grpSpPr>
          <a:xfrm>
            <a:off x="435467" y="406131"/>
            <a:ext cx="5660534" cy="6045739"/>
            <a:chOff x="-1" y="0"/>
            <a:chExt cx="5660532" cy="6045737"/>
          </a:xfrm>
        </p:grpSpPr>
        <p:sp>
          <p:nvSpPr>
            <p:cNvPr id="345" name="Google Shape;345;p12"/>
            <p:cNvSpPr/>
            <p:nvPr/>
          </p:nvSpPr>
          <p:spPr>
            <a:xfrm>
              <a:off x="0" y="0"/>
              <a:ext cx="5660531" cy="6045737"/>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11.jpeg" id="346" name="Google Shape;346;p12"/>
            <p:cNvPicPr preferRelativeResize="0"/>
            <p:nvPr/>
          </p:nvPicPr>
          <p:blipFill rotWithShape="1">
            <a:blip r:embed="rId3">
              <a:alphaModFix/>
            </a:blip>
            <a:srcRect b="0" l="18785" r="18785" t="0"/>
            <a:stretch/>
          </p:blipFill>
          <p:spPr>
            <a:xfrm>
              <a:off x="-1" y="0"/>
              <a:ext cx="5660532" cy="6045737"/>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3"/>
          <p:cNvSpPr txBox="1"/>
          <p:nvPr>
            <p:ph idx="1" type="body"/>
          </p:nvPr>
        </p:nvSpPr>
        <p:spPr>
          <a:xfrm>
            <a:off x="6166623" y="1332513"/>
            <a:ext cx="5854393" cy="4377697"/>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lang="en-US" sz="1200"/>
              <a:t>8. </a:t>
            </a:r>
            <a:r>
              <a:rPr b="1" lang="en-US" sz="1200">
                <a:solidFill>
                  <a:srgbClr val="24BAA2"/>
                </a:solidFill>
              </a:rPr>
              <a:t>Utiliser les contrôles parentaux et les outils de surveillance : </a:t>
            </a:r>
            <a:r>
              <a:rPr lang="en-US" sz="1200"/>
              <a:t>Tirez parti des fonctions de contrôle parental et des outils de surveillance disponibles sur les appareils, les applis et les navigateurs web. Ces outils peuvent vous aider à gérer et à limiter l'accès de votre enfant à certains sites web ou applis, à définir des restrictions de temps et à surveiller ses activités en ligne.</a:t>
            </a:r>
            <a:endParaRPr sz="1200"/>
          </a:p>
          <a:p>
            <a:pPr indent="0" lvl="0" marL="0" rtl="0" algn="just">
              <a:lnSpc>
                <a:spcPct val="100000"/>
              </a:lnSpc>
              <a:spcBef>
                <a:spcPts val="1000"/>
              </a:spcBef>
              <a:spcAft>
                <a:spcPts val="0"/>
              </a:spcAft>
              <a:buClr>
                <a:srgbClr val="FFFFFF"/>
              </a:buClr>
              <a:buSzPts val="1200"/>
              <a:buFont typeface="Calibri"/>
              <a:buNone/>
            </a:pPr>
            <a:r>
              <a:rPr lang="en-US" sz="1200"/>
              <a:t>9. </a:t>
            </a:r>
            <a:r>
              <a:rPr b="1" lang="en-US" sz="1200">
                <a:solidFill>
                  <a:srgbClr val="24BAA2"/>
                </a:solidFill>
              </a:rPr>
              <a:t>Encouragez les interactions sociales hors ligne : </a:t>
            </a:r>
            <a:r>
              <a:rPr lang="en-US" sz="1200"/>
              <a:t>Aidez vos enfants à nouer et à entretenir des relations hors ligne en encourageant les interactions sociales en face à face. Organisez des rendez-vous de jeux, encouragez la participation à des activités de groupe ou à des clubs, et soutenez les opportunités pour vos enfants d'interagir avec leurs pairs en personne.</a:t>
            </a:r>
            <a:endParaRPr sz="1200"/>
          </a:p>
          <a:p>
            <a:pPr indent="0" lvl="0" marL="0" rtl="0" algn="just">
              <a:lnSpc>
                <a:spcPct val="100000"/>
              </a:lnSpc>
              <a:spcBef>
                <a:spcPts val="1000"/>
              </a:spcBef>
              <a:spcAft>
                <a:spcPts val="0"/>
              </a:spcAft>
              <a:buClr>
                <a:srgbClr val="FFFFFF"/>
              </a:buClr>
              <a:buSzPts val="1200"/>
              <a:buFont typeface="Calibri"/>
              <a:buNone/>
            </a:pPr>
            <a:r>
              <a:t/>
            </a:r>
            <a:endParaRPr sz="1200"/>
          </a:p>
          <a:p>
            <a:pPr indent="0" lvl="0" marL="0" rtl="0" algn="l">
              <a:lnSpc>
                <a:spcPct val="90000"/>
              </a:lnSpc>
              <a:spcBef>
                <a:spcPts val="0"/>
              </a:spcBef>
              <a:spcAft>
                <a:spcPts val="0"/>
              </a:spcAft>
              <a:buClr>
                <a:srgbClr val="FFFFFF"/>
              </a:buClr>
              <a:buSzPts val="1200"/>
              <a:buFont typeface="Calibri"/>
              <a:buNone/>
            </a:pPr>
            <a:r>
              <a:rPr lang="en-US" sz="1200"/>
              <a:t>10. </a:t>
            </a:r>
            <a:r>
              <a:rPr b="1" lang="en-US" sz="1200">
                <a:solidFill>
                  <a:srgbClr val="24BAA2"/>
                </a:solidFill>
              </a:rPr>
              <a:t>Communiquez ouvertement : </a:t>
            </a:r>
            <a:r>
              <a:rPr lang="en-US" sz="1200"/>
              <a:t>Maintenez des lignes de communication ouvertes avec vos enfants au sujet de leurs expériences numériques. Encouragez-les à partager leurs préoccupations, leurs difficultés et leurs expériences en ligne. Enseignez-leur la sécurité en ligne, abordez les problèmes qu'ils peuvent rencontrer et aidez-les à gérer efficacement la surcharge numérique.</a:t>
            </a:r>
            <a:endParaRPr sz="1200"/>
          </a:p>
          <a:p>
            <a:pPr indent="0" lvl="0" marL="0" rtl="0" algn="l">
              <a:lnSpc>
                <a:spcPct val="90000"/>
              </a:lnSpc>
              <a:spcBef>
                <a:spcPts val="1000"/>
              </a:spcBef>
              <a:spcAft>
                <a:spcPts val="0"/>
              </a:spcAft>
              <a:buClr>
                <a:srgbClr val="FFFFFF"/>
              </a:buClr>
              <a:buSzPts val="1200"/>
              <a:buFont typeface="Calibri"/>
              <a:buNone/>
            </a:pPr>
            <a:r>
              <a:rPr lang="en-US" sz="1200"/>
              <a:t>N'oubliez pas que chaque enfant est unique et qu'il est donc important d'adapter ces stratégies en fonction de l'âge, du niveau de maturité et des besoins individuels de votre enfant. En favorisant un équilibre sain entre les mondes numérique et hors ligne, vous pouvez aider vos enfants à lutter contre la surcharge numérique et à développer des habitudes numériques saines.</a:t>
            </a:r>
            <a:endParaRPr sz="1200"/>
          </a:p>
        </p:txBody>
      </p:sp>
      <p:sp>
        <p:nvSpPr>
          <p:cNvPr id="352" name="Google Shape;352;p13"/>
          <p:cNvSpPr txBox="1"/>
          <p:nvPr>
            <p:ph idx="3" type="body"/>
          </p:nvPr>
        </p:nvSpPr>
        <p:spPr>
          <a:xfrm>
            <a:off x="6461151" y="406122"/>
            <a:ext cx="5559866" cy="741602"/>
          </a:xfrm>
          <a:prstGeom prst="rect">
            <a:avLst/>
          </a:prstGeom>
          <a:noFill/>
          <a:ln>
            <a:noFill/>
          </a:ln>
        </p:spPr>
        <p:txBody>
          <a:bodyPr anchorCtr="0" anchor="t" bIns="45675" lIns="45675" spcFirstLastPara="1" rIns="45675" wrap="square" tIns="45675">
            <a:normAutofit lnSpcReduction="10000"/>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10 stratégies pour lutter contre la surcharge numérique</a:t>
            </a:r>
            <a:endParaRPr/>
          </a:p>
        </p:txBody>
      </p:sp>
      <p:grpSp>
        <p:nvGrpSpPr>
          <p:cNvPr id="353" name="Google Shape;353;p13"/>
          <p:cNvGrpSpPr/>
          <p:nvPr/>
        </p:nvGrpSpPr>
        <p:grpSpPr>
          <a:xfrm>
            <a:off x="435467" y="406131"/>
            <a:ext cx="5660534" cy="6045739"/>
            <a:chOff x="-1" y="0"/>
            <a:chExt cx="5660532" cy="6045737"/>
          </a:xfrm>
        </p:grpSpPr>
        <p:sp>
          <p:nvSpPr>
            <p:cNvPr id="354" name="Google Shape;354;p13"/>
            <p:cNvSpPr/>
            <p:nvPr/>
          </p:nvSpPr>
          <p:spPr>
            <a:xfrm>
              <a:off x="0" y="0"/>
              <a:ext cx="5660531" cy="6045737"/>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16.jpeg" id="355" name="Google Shape;355;p13"/>
            <p:cNvPicPr preferRelativeResize="0"/>
            <p:nvPr/>
          </p:nvPicPr>
          <p:blipFill rotWithShape="1">
            <a:blip r:embed="rId3">
              <a:alphaModFix/>
            </a:blip>
            <a:srcRect b="0" l="18785" r="18785" t="0"/>
            <a:stretch/>
          </p:blipFill>
          <p:spPr>
            <a:xfrm>
              <a:off x="-1" y="0"/>
              <a:ext cx="5660532" cy="6045737"/>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4"/>
          <p:cNvSpPr txBox="1"/>
          <p:nvPr>
            <p:ph idx="1" type="body"/>
          </p:nvPr>
        </p:nvSpPr>
        <p:spPr>
          <a:xfrm>
            <a:off x="605550" y="3869475"/>
            <a:ext cx="5490450" cy="1873501"/>
          </a:xfrm>
          <a:prstGeom prst="rect">
            <a:avLst/>
          </a:prstGeom>
          <a:noFill/>
          <a:ln>
            <a:noFill/>
          </a:ln>
        </p:spPr>
        <p:txBody>
          <a:bodyPr anchorCtr="0" anchor="ctr" bIns="45675" lIns="45675" spcFirstLastPara="1" rIns="45675" wrap="square" tIns="45675">
            <a:normAutofit/>
          </a:bodyPr>
          <a:lstStyle/>
          <a:p>
            <a:pPr indent="0" lvl="0" marL="0" rtl="0" algn="just">
              <a:lnSpc>
                <a:spcPct val="9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Nous vous remercions d'avoir lu le module 4, et nous espérons que vous l'avez apprécié et que vous avez appris des informations utiles. Ce module fait partie de la formation Survivre au numérique. Vous pouvez trouver les autres modules sur notre site web. N'oubliez pas de vous tenir au courant de l'évolution du projet en nous suivant sur nos canaux de médias sociaux !</a:t>
            </a:r>
            <a:endParaRPr/>
          </a:p>
        </p:txBody>
      </p:sp>
      <p:sp>
        <p:nvSpPr>
          <p:cNvPr id="361" name="Google Shape;361;p14"/>
          <p:cNvSpPr txBox="1"/>
          <p:nvPr>
            <p:ph idx="2" type="body"/>
          </p:nvPr>
        </p:nvSpPr>
        <p:spPr>
          <a:xfrm>
            <a:off x="605555" y="2943922"/>
            <a:ext cx="3542700" cy="1054708"/>
          </a:xfrm>
          <a:prstGeom prst="rect">
            <a:avLst/>
          </a:prstGeom>
          <a:noFill/>
          <a:ln>
            <a:noFill/>
          </a:ln>
        </p:spPr>
        <p:txBody>
          <a:bodyPr anchorCtr="0" anchor="ctr"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Fin du module 4</a:t>
            </a:r>
            <a:endParaRPr/>
          </a:p>
        </p:txBody>
      </p:sp>
      <p:sp>
        <p:nvSpPr>
          <p:cNvPr id="362" name="Google Shape;362;p14"/>
          <p:cNvSpPr txBox="1"/>
          <p:nvPr>
            <p:ph idx="3" type="body"/>
          </p:nvPr>
        </p:nvSpPr>
        <p:spPr>
          <a:xfrm>
            <a:off x="6934623" y="5436563"/>
            <a:ext cx="4771006" cy="731141"/>
          </a:xfrm>
          <a:prstGeom prst="rect">
            <a:avLst/>
          </a:prstGeom>
          <a:noFill/>
          <a:ln>
            <a:noFill/>
          </a:ln>
        </p:spPr>
        <p:txBody>
          <a:bodyPr anchorCtr="0" anchor="ctr" bIns="45675" lIns="45675" spcFirstLastPara="1" rIns="45675" wrap="square" tIns="45675">
            <a:normAutofit/>
          </a:bodyPr>
          <a:lstStyle/>
          <a:p>
            <a:pPr indent="0" lvl="0" marL="0" rtl="0" algn="r">
              <a:lnSpc>
                <a:spcPct val="90000"/>
              </a:lnSpc>
              <a:spcBef>
                <a:spcPts val="0"/>
              </a:spcBef>
              <a:spcAft>
                <a:spcPts val="0"/>
              </a:spcAft>
              <a:buClr>
                <a:srgbClr val="FFFFFF"/>
              </a:buClr>
              <a:buSzPts val="2800"/>
              <a:buFont typeface="Calibri"/>
              <a:buNone/>
            </a:pPr>
            <a:r>
              <a:rPr b="1" lang="en-US" sz="2400">
                <a:solidFill>
                  <a:schemeClr val="lt1"/>
                </a:solidFill>
                <a:latin typeface="Calibri"/>
                <a:ea typeface="Calibri"/>
                <a:cs typeface="Calibri"/>
                <a:sym typeface="Calibri"/>
              </a:rPr>
              <a:t>www.survivingdigital.eu</a:t>
            </a:r>
            <a:endParaRPr sz="2400">
              <a:solidFill>
                <a:schemeClr val="lt1"/>
              </a:solidFill>
              <a:latin typeface="Calibri"/>
              <a:ea typeface="Calibri"/>
              <a:cs typeface="Calibri"/>
              <a:sym typeface="Calibri"/>
            </a:endParaRPr>
          </a:p>
        </p:txBody>
      </p:sp>
      <p:grpSp>
        <p:nvGrpSpPr>
          <p:cNvPr id="363" name="Google Shape;363;p14"/>
          <p:cNvGrpSpPr/>
          <p:nvPr/>
        </p:nvGrpSpPr>
        <p:grpSpPr>
          <a:xfrm>
            <a:off x="9120938" y="2107615"/>
            <a:ext cx="2584691" cy="436057"/>
            <a:chOff x="-2" y="-2"/>
            <a:chExt cx="2584690" cy="436056"/>
          </a:xfrm>
        </p:grpSpPr>
        <p:grpSp>
          <p:nvGrpSpPr>
            <p:cNvPr id="364" name="Google Shape;364;p14"/>
            <p:cNvGrpSpPr/>
            <p:nvPr/>
          </p:nvGrpSpPr>
          <p:grpSpPr>
            <a:xfrm>
              <a:off x="1611878" y="0"/>
              <a:ext cx="435732" cy="435731"/>
              <a:chOff x="0" y="0"/>
              <a:chExt cx="435731" cy="435730"/>
            </a:xfrm>
          </p:grpSpPr>
          <p:sp>
            <p:nvSpPr>
              <p:cNvPr id="365" name="Google Shape;365;p14"/>
              <p:cNvSpPr/>
              <p:nvPr/>
            </p:nvSpPr>
            <p:spPr>
              <a:xfrm>
                <a:off x="0" y="0"/>
                <a:ext cx="435731"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nvGrpSpPr>
              <p:cNvPr id="366" name="Google Shape;366;p14"/>
              <p:cNvGrpSpPr/>
              <p:nvPr/>
            </p:nvGrpSpPr>
            <p:grpSpPr>
              <a:xfrm>
                <a:off x="80691" y="80689"/>
                <a:ext cx="274350" cy="274351"/>
                <a:chOff x="0" y="-1"/>
                <a:chExt cx="274349" cy="274350"/>
              </a:xfrm>
            </p:grpSpPr>
            <p:sp>
              <p:nvSpPr>
                <p:cNvPr id="367" name="Google Shape;367;p14"/>
                <p:cNvSpPr/>
                <p:nvPr/>
              </p:nvSpPr>
              <p:spPr>
                <a:xfrm>
                  <a:off x="0" y="-1"/>
                  <a:ext cx="274349" cy="274350"/>
                </a:xfrm>
                <a:custGeom>
                  <a:rect b="b" l="l" r="r" t="t"/>
                  <a:pathLst>
                    <a:path extrusionOk="0" h="21600" w="2160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68" name="Google Shape;368;p14"/>
                <p:cNvSpPr/>
                <p:nvPr/>
              </p:nvSpPr>
              <p:spPr>
                <a:xfrm>
                  <a:off x="66811" y="66811"/>
                  <a:ext cx="140726" cy="140725"/>
                </a:xfrm>
                <a:custGeom>
                  <a:rect b="b" l="l" r="r" t="t"/>
                  <a:pathLst>
                    <a:path extrusionOk="0" h="21600" w="2160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69" name="Google Shape;369;p14"/>
                <p:cNvSpPr/>
                <p:nvPr/>
              </p:nvSpPr>
              <p:spPr>
                <a:xfrm>
                  <a:off x="193980" y="47446"/>
                  <a:ext cx="32923" cy="32922"/>
                </a:xfrm>
                <a:prstGeom prst="ellipse">
                  <a:avLst/>
                </a:pr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grpSp>
          <p:nvGrpSpPr>
            <p:cNvPr id="370" name="Google Shape;370;p14"/>
            <p:cNvGrpSpPr/>
            <p:nvPr/>
          </p:nvGrpSpPr>
          <p:grpSpPr>
            <a:xfrm>
              <a:off x="537076" y="0"/>
              <a:ext cx="435733" cy="435731"/>
              <a:chOff x="0" y="0"/>
              <a:chExt cx="435731" cy="435730"/>
            </a:xfrm>
          </p:grpSpPr>
          <p:sp>
            <p:nvSpPr>
              <p:cNvPr id="371" name="Google Shape;371;p14"/>
              <p:cNvSpPr/>
              <p:nvPr/>
            </p:nvSpPr>
            <p:spPr>
              <a:xfrm>
                <a:off x="0" y="0"/>
                <a:ext cx="435731"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2" name="Google Shape;372;p14"/>
              <p:cNvSpPr/>
              <p:nvPr/>
            </p:nvSpPr>
            <p:spPr>
              <a:xfrm>
                <a:off x="85209" y="114257"/>
                <a:ext cx="281773" cy="229163"/>
              </a:xfrm>
              <a:custGeom>
                <a:rect b="b" l="l" r="r" t="t"/>
                <a:pathLst>
                  <a:path extrusionOk="0" h="21600" w="2160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nvGrpSpPr>
            <p:cNvPr id="373" name="Google Shape;373;p14"/>
            <p:cNvGrpSpPr/>
            <p:nvPr/>
          </p:nvGrpSpPr>
          <p:grpSpPr>
            <a:xfrm>
              <a:off x="2148955" y="0"/>
              <a:ext cx="435733" cy="435731"/>
              <a:chOff x="-1" y="0"/>
              <a:chExt cx="435732" cy="435730"/>
            </a:xfrm>
          </p:grpSpPr>
          <p:sp>
            <p:nvSpPr>
              <p:cNvPr id="374" name="Google Shape;374;p14"/>
              <p:cNvSpPr/>
              <p:nvPr/>
            </p:nvSpPr>
            <p:spPr>
              <a:xfrm>
                <a:off x="-1" y="0"/>
                <a:ext cx="435732"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5" name="Google Shape;375;p14"/>
              <p:cNvSpPr/>
              <p:nvPr/>
            </p:nvSpPr>
            <p:spPr>
              <a:xfrm>
                <a:off x="72298" y="116194"/>
                <a:ext cx="291134" cy="203987"/>
              </a:xfrm>
              <a:custGeom>
                <a:rect b="b" l="l" r="r" t="t"/>
                <a:pathLst>
                  <a:path extrusionOk="0" h="21600" w="2160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nvGrpSpPr>
            <p:cNvPr id="376" name="Google Shape;376;p14"/>
            <p:cNvGrpSpPr/>
            <p:nvPr/>
          </p:nvGrpSpPr>
          <p:grpSpPr>
            <a:xfrm>
              <a:off x="-2" y="-2"/>
              <a:ext cx="435734" cy="436056"/>
              <a:chOff x="-1" y="-1"/>
              <a:chExt cx="435732" cy="436054"/>
            </a:xfrm>
          </p:grpSpPr>
          <p:sp>
            <p:nvSpPr>
              <p:cNvPr id="377" name="Google Shape;377;p14"/>
              <p:cNvSpPr/>
              <p:nvPr/>
            </p:nvSpPr>
            <p:spPr>
              <a:xfrm>
                <a:off x="-1" y="-1"/>
                <a:ext cx="435732" cy="433150"/>
              </a:xfrm>
              <a:custGeom>
                <a:rect b="b" l="l" r="r" t="t"/>
                <a:pathLst>
                  <a:path extrusionOk="0" h="21600" w="2160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8" name="Google Shape;378;p14"/>
              <p:cNvSpPr/>
              <p:nvPr/>
            </p:nvSpPr>
            <p:spPr>
              <a:xfrm>
                <a:off x="128459" y="85208"/>
                <a:ext cx="186235" cy="350845"/>
              </a:xfrm>
              <a:custGeom>
                <a:rect b="b" l="l" r="r" t="t"/>
                <a:pathLst>
                  <a:path extrusionOk="0" h="21600" w="2160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sp>
          <p:nvSpPr>
            <p:cNvPr id="379" name="Google Shape;379;p14"/>
            <p:cNvSpPr/>
            <p:nvPr/>
          </p:nvSpPr>
          <p:spPr>
            <a:xfrm>
              <a:off x="1074478" y="0"/>
              <a:ext cx="435732"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339;p17" id="380" name="Google Shape;380;p14"/>
            <p:cNvPicPr preferRelativeResize="0"/>
            <p:nvPr/>
          </p:nvPicPr>
          <p:blipFill rotWithShape="1">
            <a:blip r:embed="rId3">
              <a:alphaModFix/>
            </a:blip>
            <a:srcRect b="0" l="0" r="0" t="0"/>
            <a:stretch/>
          </p:blipFill>
          <p:spPr>
            <a:xfrm>
              <a:off x="1099921" y="24614"/>
              <a:ext cx="382076" cy="38207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
          <p:cNvSpPr txBox="1"/>
          <p:nvPr>
            <p:ph idx="1" type="body"/>
          </p:nvPr>
        </p:nvSpPr>
        <p:spPr>
          <a:xfrm>
            <a:off x="4912289" y="800589"/>
            <a:ext cx="6562802" cy="339301"/>
          </a:xfrm>
          <a:prstGeom prst="rect">
            <a:avLst/>
          </a:prstGeom>
          <a:noFill/>
          <a:ln>
            <a:noFill/>
          </a:ln>
        </p:spPr>
        <p:txBody>
          <a:bodyPr anchorCtr="0" anchor="t" bIns="45675" lIns="45675" spcFirstLastPara="1" rIns="45675" wrap="square" tIns="45675">
            <a:normAutofit/>
          </a:bodyPr>
          <a:lstStyle/>
          <a:p>
            <a:pPr indent="0" lvl="0" marL="0" rtl="0" algn="r">
              <a:lnSpc>
                <a:spcPct val="90000"/>
              </a:lnSpc>
              <a:spcBef>
                <a:spcPts val="0"/>
              </a:spcBef>
              <a:spcAft>
                <a:spcPts val="0"/>
              </a:spcAft>
              <a:buSzPts val="1200"/>
              <a:buNone/>
            </a:pPr>
            <a:r>
              <a:rPr b="1" i="0" lang="en-US" sz="1200" u="sng" cap="none" strike="noStrike">
                <a:solidFill>
                  <a:schemeClr val="accent3"/>
                </a:solidFill>
                <a:latin typeface="Calibri"/>
                <a:ea typeface="Calibri"/>
                <a:cs typeface="Calibri"/>
                <a:sym typeface="Calibri"/>
              </a:rPr>
              <a:t>Introduction</a:t>
            </a:r>
            <a:endParaRPr/>
          </a:p>
        </p:txBody>
      </p:sp>
      <p:sp>
        <p:nvSpPr>
          <p:cNvPr id="257" name="Google Shape;257;p2"/>
          <p:cNvSpPr txBox="1"/>
          <p:nvPr>
            <p:ph idx="5" type="body"/>
          </p:nvPr>
        </p:nvSpPr>
        <p:spPr>
          <a:xfrm>
            <a:off x="4912289" y="1376929"/>
            <a:ext cx="6562802" cy="339301"/>
          </a:xfrm>
          <a:prstGeom prst="rect">
            <a:avLst/>
          </a:prstGeom>
          <a:noFill/>
          <a:ln>
            <a:noFill/>
          </a:ln>
        </p:spPr>
        <p:txBody>
          <a:bodyPr anchorCtr="0" anchor="t" bIns="45675" lIns="45675" spcFirstLastPara="1" rIns="45675" wrap="square" tIns="45675">
            <a:normAutofit/>
          </a:bodyPr>
          <a:lstStyle/>
          <a:p>
            <a:pPr indent="0" lvl="0" marL="0" rtl="0" algn="r">
              <a:lnSpc>
                <a:spcPct val="90000"/>
              </a:lnSpc>
              <a:spcBef>
                <a:spcPts val="0"/>
              </a:spcBef>
              <a:spcAft>
                <a:spcPts val="0"/>
              </a:spcAft>
              <a:buClr>
                <a:srgbClr val="262626"/>
              </a:buClr>
              <a:buSzPts val="1200"/>
              <a:buFont typeface="Arial"/>
              <a:buNone/>
            </a:pPr>
            <a:r>
              <a:rPr b="1" i="0" lang="en-US" sz="1200" u="sng" cap="none" strike="noStrike">
                <a:solidFill>
                  <a:schemeClr val="accent3"/>
                </a:solidFill>
                <a:latin typeface="Calibri"/>
                <a:ea typeface="Calibri"/>
                <a:cs typeface="Calibri"/>
                <a:sym typeface="Calibri"/>
              </a:rPr>
              <a:t>Qu'est-ce que la surcharge numérique ?</a:t>
            </a:r>
            <a:endParaRPr/>
          </a:p>
        </p:txBody>
      </p:sp>
      <p:sp>
        <p:nvSpPr>
          <p:cNvPr id="258" name="Google Shape;258;p2"/>
          <p:cNvSpPr txBox="1"/>
          <p:nvPr>
            <p:ph idx="8" type="body"/>
          </p:nvPr>
        </p:nvSpPr>
        <p:spPr>
          <a:xfrm>
            <a:off x="5831299" y="2744299"/>
            <a:ext cx="5643901" cy="456301"/>
          </a:xfrm>
          <a:prstGeom prst="rect">
            <a:avLst/>
          </a:prstGeom>
          <a:noFill/>
          <a:ln>
            <a:noFill/>
          </a:ln>
        </p:spPr>
        <p:txBody>
          <a:bodyPr anchorCtr="0" anchor="t" bIns="45675" lIns="45675" spcFirstLastPara="1" rIns="45675" wrap="square" tIns="45675">
            <a:normAutofit/>
          </a:bodyPr>
          <a:lstStyle/>
          <a:p>
            <a:pPr indent="0" lvl="0" marL="0" rtl="0" algn="r">
              <a:lnSpc>
                <a:spcPct val="90000"/>
              </a:lnSpc>
              <a:spcBef>
                <a:spcPts val="0"/>
              </a:spcBef>
              <a:spcAft>
                <a:spcPts val="0"/>
              </a:spcAft>
              <a:buClr>
                <a:srgbClr val="262626"/>
              </a:buClr>
              <a:buSzPts val="1200"/>
              <a:buFont typeface="Arial"/>
              <a:buNone/>
            </a:pPr>
            <a:r>
              <a:rPr b="1" i="0" lang="en-US" sz="1200" u="sng" cap="none" strike="noStrike">
                <a:solidFill>
                  <a:schemeClr val="accent3"/>
                </a:solidFill>
                <a:latin typeface="Calibri"/>
                <a:ea typeface="Calibri"/>
                <a:cs typeface="Calibri"/>
                <a:sym typeface="Calibri"/>
              </a:rPr>
              <a:t>Que se passe-t-il lorsque ces systèmes sont touchés ?</a:t>
            </a:r>
            <a:endParaRPr/>
          </a:p>
        </p:txBody>
      </p:sp>
      <p:sp>
        <p:nvSpPr>
          <p:cNvPr id="259" name="Google Shape;259;p2"/>
          <p:cNvSpPr txBox="1"/>
          <p:nvPr/>
        </p:nvSpPr>
        <p:spPr>
          <a:xfrm>
            <a:off x="4912288" y="5457137"/>
            <a:ext cx="6562801" cy="264165"/>
          </a:xfrm>
          <a:prstGeom prst="rect">
            <a:avLst/>
          </a:prstGeom>
          <a:noFill/>
          <a:ln>
            <a:noFill/>
          </a:ln>
        </p:spPr>
        <p:txBody>
          <a:bodyPr anchorCtr="0" anchor="t" bIns="45675" lIns="45675" spcFirstLastPara="1" rIns="45675" wrap="square" tIns="45675">
            <a:spAutoFit/>
          </a:bodyPr>
          <a:lstStyle/>
          <a:p>
            <a:pPr indent="0" lvl="0" marL="0" marR="0" rtl="0" algn="r">
              <a:lnSpc>
                <a:spcPct val="9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10 stratégies pour lutter contre la surcharge numérique</a:t>
            </a:r>
            <a:endParaRPr/>
          </a:p>
        </p:txBody>
      </p:sp>
      <p:sp>
        <p:nvSpPr>
          <p:cNvPr id="260" name="Google Shape;260;p2">
            <a:hlinkClick action="ppaction://hlinksldjump" r:id="rId3"/>
          </p:cNvPr>
          <p:cNvSpPr txBox="1"/>
          <p:nvPr/>
        </p:nvSpPr>
        <p:spPr>
          <a:xfrm>
            <a:off x="9624649" y="4805000"/>
            <a:ext cx="1955401" cy="258441"/>
          </a:xfrm>
          <a:prstGeom prst="rect">
            <a:avLst/>
          </a:prstGeom>
          <a:noFill/>
          <a:ln>
            <a:noFill/>
          </a:ln>
        </p:spPr>
        <p:txBody>
          <a:bodyPr anchorCtr="0" anchor="t" bIns="45675" lIns="45675" spcFirstLastPara="1" rIns="45675" wrap="square" tIns="45675">
            <a:spAutoFit/>
          </a:bodyPr>
          <a:lstStyle/>
          <a:p>
            <a:pPr indent="0" lvl="0" marL="0" marR="0" rtl="0" algn="ctr">
              <a:lnSpc>
                <a:spcPct val="9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Temps d'écran autorisé</a:t>
            </a:r>
            <a:endParaRPr b="1" i="0" sz="1200" u="sng" cap="none" strike="noStrike">
              <a:solidFill>
                <a:schemeClr val="accent3"/>
              </a:solidFill>
              <a:latin typeface="Calibri"/>
              <a:ea typeface="Calibri"/>
              <a:cs typeface="Calibri"/>
              <a:sym typeface="Calibri"/>
            </a:endParaRPr>
          </a:p>
        </p:txBody>
      </p:sp>
      <p:sp>
        <p:nvSpPr>
          <p:cNvPr id="261" name="Google Shape;261;p2"/>
          <p:cNvSpPr txBox="1"/>
          <p:nvPr/>
        </p:nvSpPr>
        <p:spPr>
          <a:xfrm>
            <a:off x="4927790" y="3355969"/>
            <a:ext cx="6562802" cy="264165"/>
          </a:xfrm>
          <a:prstGeom prst="rect">
            <a:avLst/>
          </a:prstGeom>
          <a:noFill/>
          <a:ln>
            <a:noFill/>
          </a:ln>
        </p:spPr>
        <p:txBody>
          <a:bodyPr anchorCtr="0" anchor="t" bIns="45675" lIns="45675" spcFirstLastPara="1" rIns="45675" wrap="square" tIns="45675">
            <a:spAutoFit/>
          </a:bodyPr>
          <a:lstStyle/>
          <a:p>
            <a:pPr indent="0" lvl="0" marL="0" marR="0" rtl="0" algn="r">
              <a:lnSpc>
                <a:spcPct val="9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Signes et symptômes de la surcharge numérique</a:t>
            </a:r>
            <a:endParaRPr/>
          </a:p>
        </p:txBody>
      </p:sp>
      <p:sp>
        <p:nvSpPr>
          <p:cNvPr id="262" name="Google Shape;262;p2"/>
          <p:cNvSpPr txBox="1"/>
          <p:nvPr/>
        </p:nvSpPr>
        <p:spPr>
          <a:xfrm>
            <a:off x="3820128" y="1855771"/>
            <a:ext cx="7670401" cy="264165"/>
          </a:xfrm>
          <a:prstGeom prst="rect">
            <a:avLst/>
          </a:prstGeom>
          <a:noFill/>
          <a:ln>
            <a:noFill/>
          </a:ln>
        </p:spPr>
        <p:txBody>
          <a:bodyPr anchorCtr="0" anchor="t" bIns="45675" lIns="45675" spcFirstLastPara="1" rIns="45675" wrap="square" tIns="45675">
            <a:spAutoFit/>
          </a:bodyPr>
          <a:lstStyle/>
          <a:p>
            <a:pPr indent="0" lvl="0" marL="0" marR="0" rtl="0" algn="r">
              <a:lnSpc>
                <a:spcPct val="9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Sur quel système la technologie numérique peut-elle avoir un impact ?</a:t>
            </a:r>
            <a:endParaRPr/>
          </a:p>
        </p:txBody>
      </p:sp>
      <p:pic>
        <p:nvPicPr>
          <p:cNvPr descr="Google Shape;229;g2a0d4b1d116_0_254" id="263" name="Google Shape;263;p2"/>
          <p:cNvPicPr preferRelativeResize="0"/>
          <p:nvPr/>
        </p:nvPicPr>
        <p:blipFill rotWithShape="1">
          <a:blip r:embed="rId4">
            <a:alphaModFix/>
          </a:blip>
          <a:srcRect b="0" l="0" r="0" t="0"/>
          <a:stretch/>
        </p:blipFill>
        <p:spPr>
          <a:xfrm>
            <a:off x="152400" y="727099"/>
            <a:ext cx="5172827" cy="5473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
          <p:cNvSpPr txBox="1"/>
          <p:nvPr>
            <p:ph idx="1" type="body"/>
          </p:nvPr>
        </p:nvSpPr>
        <p:spPr>
          <a:xfrm>
            <a:off x="451324" y="1942675"/>
            <a:ext cx="4639202" cy="4318201"/>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lang="en-US" sz="1200"/>
              <a:t>Bienvenue dans la formation Survivre au numérique. Dans ce module, vous apprendrez à combattre certains des effets négatifs de la technologie sur les enfants, en vous concentrant plus particulièrement sur la manière de gérer la surcharge numérique en tant que parent.</a:t>
            </a:r>
            <a:endParaRPr sz="1200"/>
          </a:p>
          <a:p>
            <a:pPr indent="0" lvl="0" marL="0" rtl="0" algn="just">
              <a:lnSpc>
                <a:spcPct val="100000"/>
              </a:lnSpc>
              <a:spcBef>
                <a:spcPts val="1000"/>
              </a:spcBef>
              <a:spcAft>
                <a:spcPts val="0"/>
              </a:spcAft>
              <a:buClr>
                <a:srgbClr val="FFFFFF"/>
              </a:buClr>
              <a:buSzPts val="1200"/>
              <a:buFont typeface="Calibri"/>
              <a:buNone/>
            </a:pPr>
            <a:r>
              <a:rPr lang="en-US" sz="1200"/>
              <a:t>Ce module permettra de comprendre ce qu'est la surcharge numérique et comment, en tant que parent, vous pouvez contribuer à réduire l'impact négatif de la technologie numérique sur vos enfants.</a:t>
            </a:r>
            <a:endParaRPr sz="1200"/>
          </a:p>
        </p:txBody>
      </p:sp>
      <p:sp>
        <p:nvSpPr>
          <p:cNvPr id="269" name="Google Shape;269;p3"/>
          <p:cNvSpPr txBox="1"/>
          <p:nvPr>
            <p:ph idx="3" type="body"/>
          </p:nvPr>
        </p:nvSpPr>
        <p:spPr>
          <a:xfrm>
            <a:off x="451325" y="861927"/>
            <a:ext cx="4757400" cy="7281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Introduction</a:t>
            </a:r>
            <a:endParaRPr/>
          </a:p>
        </p:txBody>
      </p:sp>
      <p:pic>
        <p:nvPicPr>
          <p:cNvPr descr="Google Shape;236;p3" id="270" name="Google Shape;270;p3"/>
          <p:cNvPicPr preferRelativeResize="0"/>
          <p:nvPr/>
        </p:nvPicPr>
        <p:blipFill rotWithShape="1">
          <a:blip r:embed="rId3">
            <a:alphaModFix/>
          </a:blip>
          <a:srcRect b="0" l="0" r="0" t="0"/>
          <a:stretch/>
        </p:blipFill>
        <p:spPr>
          <a:xfrm>
            <a:off x="5391799" y="247699"/>
            <a:ext cx="5726100" cy="5832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
          <p:cNvSpPr txBox="1"/>
          <p:nvPr>
            <p:ph idx="1" type="body"/>
          </p:nvPr>
        </p:nvSpPr>
        <p:spPr>
          <a:xfrm>
            <a:off x="6461150" y="2126150"/>
            <a:ext cx="5306701" cy="3584100"/>
          </a:xfrm>
          <a:prstGeom prst="rect">
            <a:avLst/>
          </a:prstGeom>
          <a:noFill/>
          <a:ln>
            <a:noFill/>
          </a:ln>
        </p:spPr>
        <p:txBody>
          <a:bodyPr anchorCtr="0" anchor="t" bIns="45675" lIns="45675" spcFirstLastPara="1" rIns="45675" wrap="square" tIns="45675">
            <a:normAutofit/>
          </a:bodyPr>
          <a:lstStyle/>
          <a:p>
            <a:pPr indent="0" lvl="0" marL="0" rtl="0" algn="just">
              <a:lnSpc>
                <a:spcPct val="90000"/>
              </a:lnSpc>
              <a:spcBef>
                <a:spcPts val="0"/>
              </a:spcBef>
              <a:spcAft>
                <a:spcPts val="0"/>
              </a:spcAft>
              <a:buClr>
                <a:srgbClr val="FFFFFF"/>
              </a:buClr>
              <a:buSzPts val="1200"/>
              <a:buFont typeface="Calibri"/>
              <a:buNone/>
            </a:pPr>
            <a:r>
              <a:rPr lang="en-US" sz="1200"/>
              <a:t>La surcharge technologique ou numérique peut être considérée comme le stress créé lorsque vous êtes exposé à plus de médias numériques ou de technologies que nous ne pouvons en traiter efficacement dans un laps de temps donné, et les impacts souvent inobservés de cette situation sur nous, nos enfants et nos familles. </a:t>
            </a:r>
            <a:endParaRPr sz="1200"/>
          </a:p>
          <a:p>
            <a:pPr indent="0" lvl="0" marL="0" rtl="0" algn="just">
              <a:lnSpc>
                <a:spcPct val="90000"/>
              </a:lnSpc>
              <a:spcBef>
                <a:spcPts val="1000"/>
              </a:spcBef>
              <a:spcAft>
                <a:spcPts val="0"/>
              </a:spcAft>
              <a:buClr>
                <a:srgbClr val="FFFFFF"/>
              </a:buClr>
              <a:buSzPts val="1200"/>
              <a:buFont typeface="Calibri"/>
              <a:buNone/>
            </a:pPr>
            <a:r>
              <a:rPr lang="en-US" sz="1200"/>
              <a:t>Chaque fois que nous utilisons la technologie numérique, nous devons absorber un niveau élevé de stimulations sensorielles et d'informations concurrentes, ce qui a des conséquences directes et indirectes sur un grand nombre de nos systèmes et processus internes.</a:t>
            </a:r>
            <a:endParaRPr sz="1200"/>
          </a:p>
        </p:txBody>
      </p:sp>
      <p:sp>
        <p:nvSpPr>
          <p:cNvPr id="276" name="Google Shape;276;p4"/>
          <p:cNvSpPr txBox="1"/>
          <p:nvPr>
            <p:ph idx="3" type="body"/>
          </p:nvPr>
        </p:nvSpPr>
        <p:spPr>
          <a:xfrm>
            <a:off x="6638750" y="604525"/>
            <a:ext cx="5306701" cy="7074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Qu'est-ce que la surcharge numérique ?</a:t>
            </a:r>
            <a:endParaRPr/>
          </a:p>
        </p:txBody>
      </p:sp>
      <p:pic>
        <p:nvPicPr>
          <p:cNvPr descr="Google Shape;243;p4" id="277" name="Google Shape;277;p4"/>
          <p:cNvPicPr preferRelativeResize="0"/>
          <p:nvPr/>
        </p:nvPicPr>
        <p:blipFill rotWithShape="1">
          <a:blip r:embed="rId3">
            <a:alphaModFix/>
          </a:blip>
          <a:srcRect b="0" l="0" r="0" t="0"/>
          <a:stretch/>
        </p:blipFill>
        <p:spPr>
          <a:xfrm>
            <a:off x="304800" y="713774"/>
            <a:ext cx="5979201" cy="4580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
          <p:cNvSpPr txBox="1"/>
          <p:nvPr>
            <p:ph idx="1" type="body"/>
          </p:nvPr>
        </p:nvSpPr>
        <p:spPr>
          <a:xfrm>
            <a:off x="1286722" y="183146"/>
            <a:ext cx="11222616" cy="713815"/>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74659A"/>
              </a:buClr>
              <a:buSzPts val="2400"/>
              <a:buFont typeface="Calibri"/>
              <a:buNone/>
            </a:pPr>
            <a:r>
              <a:rPr b="1" i="0" lang="en-US" sz="2400" u="none" cap="none" strike="noStrike">
                <a:solidFill>
                  <a:srgbClr val="74659A"/>
                </a:solidFill>
                <a:latin typeface="Calibri"/>
                <a:ea typeface="Calibri"/>
                <a:cs typeface="Calibri"/>
                <a:sym typeface="Calibri"/>
              </a:rPr>
              <a:t>Quels sont les systèmes sur lesquels la technologie numérique peut avoir un impact ?</a:t>
            </a:r>
            <a:endParaRPr/>
          </a:p>
        </p:txBody>
      </p:sp>
      <p:sp>
        <p:nvSpPr>
          <p:cNvPr id="283" name="Google Shape;283;p5"/>
          <p:cNvSpPr txBox="1"/>
          <p:nvPr>
            <p:ph idx="2" type="body"/>
          </p:nvPr>
        </p:nvSpPr>
        <p:spPr>
          <a:xfrm>
            <a:off x="3669200" y="1477283"/>
            <a:ext cx="6457660" cy="713815"/>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Système neurologique (fonction cérébrale)</a:t>
            </a:r>
            <a:endParaRPr/>
          </a:p>
        </p:txBody>
      </p:sp>
      <p:sp>
        <p:nvSpPr>
          <p:cNvPr id="284" name="Google Shape;284;p5"/>
          <p:cNvSpPr txBox="1"/>
          <p:nvPr>
            <p:ph idx="3" type="body"/>
          </p:nvPr>
        </p:nvSpPr>
        <p:spPr>
          <a:xfrm>
            <a:off x="1573306" y="1424480"/>
            <a:ext cx="738347" cy="578809"/>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01</a:t>
            </a:r>
            <a:endParaRPr/>
          </a:p>
        </p:txBody>
      </p:sp>
      <p:sp>
        <p:nvSpPr>
          <p:cNvPr id="285" name="Google Shape;285;p5"/>
          <p:cNvSpPr txBox="1"/>
          <p:nvPr>
            <p:ph idx="5" type="body"/>
          </p:nvPr>
        </p:nvSpPr>
        <p:spPr>
          <a:xfrm>
            <a:off x="1557284" y="2398563"/>
            <a:ext cx="738347" cy="578809"/>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02</a:t>
            </a:r>
            <a:endParaRPr/>
          </a:p>
        </p:txBody>
      </p:sp>
      <p:sp>
        <p:nvSpPr>
          <p:cNvPr id="286" name="Google Shape;286;p5"/>
          <p:cNvSpPr txBox="1"/>
          <p:nvPr>
            <p:ph idx="7" type="body"/>
          </p:nvPr>
        </p:nvSpPr>
        <p:spPr>
          <a:xfrm>
            <a:off x="1578015" y="3450978"/>
            <a:ext cx="738347" cy="578809"/>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03</a:t>
            </a:r>
            <a:endParaRPr/>
          </a:p>
        </p:txBody>
      </p:sp>
      <p:sp>
        <p:nvSpPr>
          <p:cNvPr id="287" name="Google Shape;287;p5"/>
          <p:cNvSpPr txBox="1"/>
          <p:nvPr/>
        </p:nvSpPr>
        <p:spPr>
          <a:xfrm>
            <a:off x="3669200" y="2532265"/>
            <a:ext cx="6457660" cy="25849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Système cognitif (pensée et traitement)</a:t>
            </a:r>
            <a:endParaRPr/>
          </a:p>
        </p:txBody>
      </p:sp>
      <p:sp>
        <p:nvSpPr>
          <p:cNvPr id="288" name="Google Shape;288;p5"/>
          <p:cNvSpPr txBox="1"/>
          <p:nvPr/>
        </p:nvSpPr>
        <p:spPr>
          <a:xfrm>
            <a:off x="3669200" y="3460324"/>
            <a:ext cx="6457660" cy="25849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Systèmes de mémoire (stockage à court et à long terme)</a:t>
            </a:r>
            <a:endParaRPr/>
          </a:p>
        </p:txBody>
      </p:sp>
      <p:sp>
        <p:nvSpPr>
          <p:cNvPr id="289" name="Google Shape;289;p5"/>
          <p:cNvSpPr txBox="1"/>
          <p:nvPr/>
        </p:nvSpPr>
        <p:spPr>
          <a:xfrm>
            <a:off x="3669200" y="4514501"/>
            <a:ext cx="6457660" cy="25849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Système nerveux</a:t>
            </a:r>
            <a:endParaRPr b="1" i="0" sz="1200" u="none" cap="none" strike="noStrike">
              <a:solidFill>
                <a:srgbClr val="FFFFFF"/>
              </a:solidFill>
              <a:latin typeface="Calibri"/>
              <a:ea typeface="Calibri"/>
              <a:cs typeface="Calibri"/>
              <a:sym typeface="Calibri"/>
            </a:endParaRPr>
          </a:p>
        </p:txBody>
      </p:sp>
      <p:sp>
        <p:nvSpPr>
          <p:cNvPr id="290" name="Google Shape;290;p5"/>
          <p:cNvSpPr txBox="1"/>
          <p:nvPr/>
        </p:nvSpPr>
        <p:spPr>
          <a:xfrm>
            <a:off x="3669200" y="5568679"/>
            <a:ext cx="6457660" cy="25849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Système énergétique</a:t>
            </a:r>
            <a:endParaRPr b="1" i="0" sz="1200" u="none" cap="none" strike="noStrike">
              <a:solidFill>
                <a:srgbClr val="FFFFFF"/>
              </a:solidFill>
              <a:latin typeface="Calibri"/>
              <a:ea typeface="Calibri"/>
              <a:cs typeface="Calibri"/>
              <a:sym typeface="Calibri"/>
            </a:endParaRPr>
          </a:p>
        </p:txBody>
      </p:sp>
      <p:sp>
        <p:nvSpPr>
          <p:cNvPr id="291" name="Google Shape;291;p5"/>
          <p:cNvSpPr txBox="1"/>
          <p:nvPr/>
        </p:nvSpPr>
        <p:spPr>
          <a:xfrm>
            <a:off x="1562617" y="4424596"/>
            <a:ext cx="738348" cy="68830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04</a:t>
            </a:r>
            <a:endParaRPr/>
          </a:p>
        </p:txBody>
      </p:sp>
      <p:sp>
        <p:nvSpPr>
          <p:cNvPr id="292" name="Google Shape;292;p5"/>
          <p:cNvSpPr txBox="1"/>
          <p:nvPr/>
        </p:nvSpPr>
        <p:spPr>
          <a:xfrm>
            <a:off x="1587646" y="5510201"/>
            <a:ext cx="738347" cy="68830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6"/>
          <p:cNvSpPr txBox="1"/>
          <p:nvPr>
            <p:ph idx="1" type="body"/>
          </p:nvPr>
        </p:nvSpPr>
        <p:spPr>
          <a:xfrm>
            <a:off x="451324" y="2116126"/>
            <a:ext cx="5291702" cy="38433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200"/>
              <a:buFont typeface="Calibri"/>
              <a:buNone/>
            </a:pPr>
            <a:r>
              <a:rPr lang="en-US" sz="1200"/>
              <a:t>L'impact sur ces systèmes peut à son tour influencer plusieurs processus dans notre corps. Les processus qui peuvent être affectés sont les suivants :</a:t>
            </a:r>
            <a:endParaRPr sz="1200"/>
          </a:p>
          <a:p>
            <a:pPr indent="-76200" lvl="0" marL="114300" rtl="0" algn="l">
              <a:lnSpc>
                <a:spcPct val="90000"/>
              </a:lnSpc>
              <a:spcBef>
                <a:spcPts val="1000"/>
              </a:spcBef>
              <a:spcAft>
                <a:spcPts val="0"/>
              </a:spcAft>
              <a:buClr>
                <a:srgbClr val="FFFFFF"/>
              </a:buClr>
              <a:buSzPts val="1200"/>
              <a:buFont typeface="Arial"/>
              <a:buChar char="•"/>
            </a:pPr>
            <a:r>
              <a:rPr lang="en-US" sz="1200"/>
              <a:t>Processus émotionnels</a:t>
            </a:r>
            <a:endParaRPr sz="1200"/>
          </a:p>
          <a:p>
            <a:pPr indent="-76200" lvl="0" marL="114300" rtl="0" algn="l">
              <a:lnSpc>
                <a:spcPct val="90000"/>
              </a:lnSpc>
              <a:spcBef>
                <a:spcPts val="1000"/>
              </a:spcBef>
              <a:spcAft>
                <a:spcPts val="0"/>
              </a:spcAft>
              <a:buClr>
                <a:srgbClr val="FFFFFF"/>
              </a:buClr>
              <a:buSzPts val="1200"/>
              <a:buFont typeface="Arial"/>
              <a:buChar char="•"/>
            </a:pPr>
            <a:r>
              <a:rPr lang="en-US" sz="1200"/>
              <a:t>Processus comportementaux</a:t>
            </a:r>
            <a:endParaRPr sz="1200"/>
          </a:p>
          <a:p>
            <a:pPr indent="-76200" lvl="0" marL="114300" rtl="0" algn="l">
              <a:lnSpc>
                <a:spcPct val="90000"/>
              </a:lnSpc>
              <a:spcBef>
                <a:spcPts val="1000"/>
              </a:spcBef>
              <a:spcAft>
                <a:spcPts val="0"/>
              </a:spcAft>
              <a:buClr>
                <a:srgbClr val="FFFFFF"/>
              </a:buClr>
              <a:buSzPts val="1200"/>
              <a:buFont typeface="Arial"/>
              <a:buChar char="•"/>
            </a:pPr>
            <a:r>
              <a:rPr lang="en-US" sz="1200"/>
              <a:t>Processus relationnels</a:t>
            </a:r>
            <a:endParaRPr sz="1200"/>
          </a:p>
          <a:p>
            <a:pPr indent="0" lvl="0" marL="0" rtl="0" algn="l">
              <a:lnSpc>
                <a:spcPct val="90000"/>
              </a:lnSpc>
              <a:spcBef>
                <a:spcPts val="1000"/>
              </a:spcBef>
              <a:spcAft>
                <a:spcPts val="0"/>
              </a:spcAft>
              <a:buClr>
                <a:srgbClr val="FFFFFF"/>
              </a:buClr>
              <a:buSzPts val="1200"/>
              <a:buFont typeface="Calibri"/>
              <a:buNone/>
            </a:pPr>
            <a:r>
              <a:t/>
            </a:r>
            <a:endParaRPr sz="1200"/>
          </a:p>
          <a:p>
            <a:pPr indent="0" lvl="0" marL="0" rtl="0" algn="l">
              <a:lnSpc>
                <a:spcPct val="90000"/>
              </a:lnSpc>
              <a:spcBef>
                <a:spcPts val="1000"/>
              </a:spcBef>
              <a:spcAft>
                <a:spcPts val="0"/>
              </a:spcAft>
              <a:buClr>
                <a:srgbClr val="FFFFFF"/>
              </a:buClr>
              <a:buSzPts val="1200"/>
              <a:buFont typeface="Calibri"/>
              <a:buNone/>
            </a:pPr>
            <a:r>
              <a:rPr lang="en-US" sz="1200"/>
              <a:t>Il est également important de noter que l'impact peut varier en fonction de nombreux facteurs, tels que l'individu, le degré d'exposition à la technologie numérique et d'autres facteurs neurologiques.</a:t>
            </a:r>
            <a:endParaRPr sz="1200"/>
          </a:p>
        </p:txBody>
      </p:sp>
      <p:sp>
        <p:nvSpPr>
          <p:cNvPr id="298" name="Google Shape;298;p6"/>
          <p:cNvSpPr txBox="1"/>
          <p:nvPr>
            <p:ph idx="3" type="body"/>
          </p:nvPr>
        </p:nvSpPr>
        <p:spPr>
          <a:xfrm>
            <a:off x="451318" y="372533"/>
            <a:ext cx="5644682" cy="992653"/>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Que se passe-t-il lorsque ces systèmes sont touchés ?</a:t>
            </a:r>
            <a:endParaRPr/>
          </a:p>
        </p:txBody>
      </p:sp>
      <p:pic>
        <p:nvPicPr>
          <p:cNvPr descr="Google Shape;265;p6" id="299" name="Google Shape;299;p6"/>
          <p:cNvPicPr preferRelativeResize="0"/>
          <p:nvPr/>
        </p:nvPicPr>
        <p:blipFill rotWithShape="1">
          <a:blip r:embed="rId3">
            <a:alphaModFix/>
          </a:blip>
          <a:srcRect b="0" l="0" r="0" t="0"/>
          <a:stretch/>
        </p:blipFill>
        <p:spPr>
          <a:xfrm>
            <a:off x="5743025" y="1264550"/>
            <a:ext cx="6056875" cy="40705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7"/>
          <p:cNvSpPr txBox="1"/>
          <p:nvPr>
            <p:ph idx="1" type="body"/>
          </p:nvPr>
        </p:nvSpPr>
        <p:spPr>
          <a:xfrm>
            <a:off x="631100" y="1580375"/>
            <a:ext cx="10595400" cy="3244800"/>
          </a:xfrm>
          <a:prstGeom prst="rect">
            <a:avLst/>
          </a:prstGeom>
          <a:noFill/>
          <a:ln>
            <a:noFill/>
          </a:ln>
        </p:spPr>
        <p:txBody>
          <a:bodyPr anchorCtr="0" anchor="t" bIns="45675" lIns="45675" spcFirstLastPara="1" rIns="45675" wrap="square" tIns="45675">
            <a:normAutofit lnSpcReduction="10000"/>
          </a:bodyPr>
          <a:lstStyle/>
          <a:p>
            <a:pPr indent="-228600" lvl="0" marL="228600" rtl="0" algn="just">
              <a:lnSpc>
                <a:spcPct val="100000"/>
              </a:lnSpc>
              <a:spcBef>
                <a:spcPts val="0"/>
              </a:spcBef>
              <a:spcAft>
                <a:spcPts val="0"/>
              </a:spcAft>
              <a:buClr>
                <a:srgbClr val="262626"/>
              </a:buClr>
              <a:buSzPts val="1200"/>
              <a:buFont typeface="Calibri"/>
              <a:buNone/>
            </a:pPr>
            <a:r>
              <a:rPr lang="en-US" sz="1200"/>
              <a:t>Plusieurs symptômes et signes suggèrent qu'une personne est surchargée numériquement. Il peut s'agir de</a:t>
            </a:r>
            <a:endParaRPr sz="1200"/>
          </a:p>
          <a:p>
            <a:pPr indent="-152400" lvl="0" marL="228600" rtl="0" algn="just">
              <a:lnSpc>
                <a:spcPct val="100000"/>
              </a:lnSpc>
              <a:spcBef>
                <a:spcPts val="1000"/>
              </a:spcBef>
              <a:spcAft>
                <a:spcPts val="0"/>
              </a:spcAft>
              <a:buClr>
                <a:srgbClr val="161616"/>
              </a:buClr>
              <a:buSzPts val="1200"/>
              <a:buFont typeface="Trebuchet MS"/>
              <a:buChar char="•"/>
            </a:pPr>
            <a:r>
              <a:rPr lang="en-US" sz="1200"/>
              <a:t>Léthargie / Fatigue / Manque d'énergie / Sentiment d'abattement</a:t>
            </a:r>
            <a:endParaRPr sz="1200"/>
          </a:p>
          <a:p>
            <a:pPr indent="-152400" lvl="0" marL="228600" rtl="0" algn="just">
              <a:lnSpc>
                <a:spcPct val="100000"/>
              </a:lnSpc>
              <a:spcBef>
                <a:spcPts val="1000"/>
              </a:spcBef>
              <a:spcAft>
                <a:spcPts val="0"/>
              </a:spcAft>
              <a:buClr>
                <a:srgbClr val="161616"/>
              </a:buClr>
              <a:buSzPts val="1200"/>
              <a:buFont typeface="Trebuchet MS"/>
              <a:buChar char="•"/>
            </a:pPr>
            <a:r>
              <a:rPr lang="en-US" sz="1200"/>
              <a:t>Oubli / Difficulté à convertir les informations en mémoire à long terme</a:t>
            </a:r>
            <a:endParaRPr sz="1200"/>
          </a:p>
          <a:p>
            <a:pPr indent="-152400" lvl="0" marL="228600" rtl="0" algn="just">
              <a:lnSpc>
                <a:spcPct val="100000"/>
              </a:lnSpc>
              <a:spcBef>
                <a:spcPts val="1000"/>
              </a:spcBef>
              <a:spcAft>
                <a:spcPts val="0"/>
              </a:spcAft>
              <a:buClr>
                <a:srgbClr val="161616"/>
              </a:buClr>
              <a:buSzPts val="1200"/>
              <a:buFont typeface="Trebuchet MS"/>
              <a:buChar char="•"/>
            </a:pPr>
            <a:r>
              <a:rPr lang="en-US" sz="1200"/>
              <a:t>Sentiment d'accablement / de stress</a:t>
            </a:r>
            <a:endParaRPr sz="1200"/>
          </a:p>
          <a:p>
            <a:pPr indent="-152400" lvl="0" marL="228600" rtl="0" algn="just">
              <a:lnSpc>
                <a:spcPct val="100000"/>
              </a:lnSpc>
              <a:spcBef>
                <a:spcPts val="1000"/>
              </a:spcBef>
              <a:spcAft>
                <a:spcPts val="0"/>
              </a:spcAft>
              <a:buClr>
                <a:srgbClr val="161616"/>
              </a:buClr>
              <a:buSzPts val="1200"/>
              <a:buFont typeface="Trebuchet MS"/>
              <a:buChar char="•"/>
            </a:pPr>
            <a:r>
              <a:rPr lang="en-US" sz="1200"/>
              <a:t>Sensibilité ou réactivité émotionnelle</a:t>
            </a:r>
            <a:endParaRPr sz="1200"/>
          </a:p>
          <a:p>
            <a:pPr indent="-152400" lvl="0" marL="228600" rtl="0" algn="just">
              <a:lnSpc>
                <a:spcPct val="100000"/>
              </a:lnSpc>
              <a:spcBef>
                <a:spcPts val="1000"/>
              </a:spcBef>
              <a:spcAft>
                <a:spcPts val="0"/>
              </a:spcAft>
              <a:buClr>
                <a:srgbClr val="161616"/>
              </a:buClr>
              <a:buSzPts val="1200"/>
              <a:buFont typeface="Trebuchet MS"/>
              <a:buChar char="•"/>
            </a:pPr>
            <a:r>
              <a:rPr lang="en-US" sz="1200"/>
              <a:t>Faible tolérance à la frustration</a:t>
            </a:r>
            <a:endParaRPr sz="1200"/>
          </a:p>
          <a:p>
            <a:pPr indent="-152400" lvl="0" marL="228600" rtl="0" algn="just">
              <a:lnSpc>
                <a:spcPct val="100000"/>
              </a:lnSpc>
              <a:spcBef>
                <a:spcPts val="1000"/>
              </a:spcBef>
              <a:spcAft>
                <a:spcPts val="0"/>
              </a:spcAft>
              <a:buClr>
                <a:srgbClr val="161616"/>
              </a:buClr>
              <a:buSzPts val="1200"/>
              <a:buFont typeface="Trebuchet MS"/>
              <a:buChar char="•"/>
            </a:pPr>
            <a:r>
              <a:rPr lang="en-US" sz="1200"/>
              <a:t>Impatience</a:t>
            </a:r>
            <a:endParaRPr sz="1200"/>
          </a:p>
          <a:p>
            <a:pPr indent="-152400" lvl="0" marL="228600" rtl="0" algn="just">
              <a:lnSpc>
                <a:spcPct val="100000"/>
              </a:lnSpc>
              <a:spcBef>
                <a:spcPts val="1000"/>
              </a:spcBef>
              <a:spcAft>
                <a:spcPts val="0"/>
              </a:spcAft>
              <a:buClr>
                <a:srgbClr val="161616"/>
              </a:buClr>
              <a:buSzPts val="1200"/>
              <a:buFont typeface="Trebuchet MS"/>
              <a:buChar char="•"/>
            </a:pPr>
            <a:r>
              <a:rPr lang="en-US" sz="1200"/>
              <a:t>Comportement réactif</a:t>
            </a:r>
            <a:endParaRPr sz="1200"/>
          </a:p>
          <a:p>
            <a:pPr indent="-152400" lvl="0" marL="228600" rtl="0" algn="just">
              <a:lnSpc>
                <a:spcPct val="100000"/>
              </a:lnSpc>
              <a:spcBef>
                <a:spcPts val="1000"/>
              </a:spcBef>
              <a:spcAft>
                <a:spcPts val="0"/>
              </a:spcAft>
              <a:buClr>
                <a:srgbClr val="161616"/>
              </a:buClr>
              <a:buSzPts val="1200"/>
              <a:buFont typeface="Trebuchet MS"/>
              <a:buChar char="•"/>
            </a:pPr>
            <a:r>
              <a:rPr lang="en-US" sz="1200"/>
              <a:t>Incapacité à se concentrer / à se focaliser / distraction facile</a:t>
            </a:r>
            <a:endParaRPr sz="1200"/>
          </a:p>
          <a:p>
            <a:pPr indent="-152400" lvl="0" marL="228600" rtl="0" algn="just">
              <a:lnSpc>
                <a:spcPct val="100000"/>
              </a:lnSpc>
              <a:spcBef>
                <a:spcPts val="1000"/>
              </a:spcBef>
              <a:spcAft>
                <a:spcPts val="0"/>
              </a:spcAft>
              <a:buClr>
                <a:srgbClr val="161616"/>
              </a:buClr>
              <a:buSzPts val="1200"/>
              <a:buFont typeface="Trebuchet MS"/>
              <a:buChar char="•"/>
            </a:pPr>
            <a:r>
              <a:rPr lang="en-US" sz="1200"/>
              <a:t>Obsession de la technologie / Peu d'intérêt pour tout ce qui n'est pas lié à la technologie</a:t>
            </a:r>
            <a:endParaRPr sz="1200"/>
          </a:p>
          <a:p>
            <a:pPr indent="-152400" lvl="0" marL="228600" rtl="0" algn="just">
              <a:lnSpc>
                <a:spcPct val="100000"/>
              </a:lnSpc>
              <a:spcBef>
                <a:spcPts val="1000"/>
              </a:spcBef>
              <a:spcAft>
                <a:spcPts val="0"/>
              </a:spcAft>
              <a:buClr>
                <a:srgbClr val="161616"/>
              </a:buClr>
              <a:buSzPts val="1200"/>
              <a:buFont typeface="Trebuchet MS"/>
              <a:buChar char="•"/>
            </a:pPr>
            <a:r>
              <a:rPr lang="en-US" sz="1200"/>
              <a:t>Sentiment de déconnexion avec les personnes importantes</a:t>
            </a:r>
            <a:endParaRPr sz="1200"/>
          </a:p>
        </p:txBody>
      </p:sp>
      <p:sp>
        <p:nvSpPr>
          <p:cNvPr id="305" name="Google Shape;305;p7"/>
          <p:cNvSpPr txBox="1"/>
          <p:nvPr>
            <p:ph idx="2" type="body"/>
          </p:nvPr>
        </p:nvSpPr>
        <p:spPr>
          <a:xfrm>
            <a:off x="932196" y="596348"/>
            <a:ext cx="10595238" cy="567083"/>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9AC1"/>
              </a:buClr>
              <a:buSzPts val="2400"/>
              <a:buFont typeface="Calibri"/>
              <a:buNone/>
            </a:pPr>
            <a:r>
              <a:rPr b="1" i="0" lang="en-US" sz="2400" u="none" cap="none" strike="noStrike">
                <a:solidFill>
                  <a:srgbClr val="009AC1"/>
                </a:solidFill>
                <a:latin typeface="Calibri"/>
                <a:ea typeface="Calibri"/>
                <a:cs typeface="Calibri"/>
                <a:sym typeface="Calibri"/>
              </a:rPr>
              <a:t>Signes et symptômes de la surcharge numérique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8"/>
          <p:cNvSpPr txBox="1"/>
          <p:nvPr>
            <p:ph idx="1" type="body"/>
          </p:nvPr>
        </p:nvSpPr>
        <p:spPr>
          <a:xfrm>
            <a:off x="6166625" y="1502375"/>
            <a:ext cx="5854501" cy="4023002"/>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lang="en-US" sz="1200"/>
              <a:t>Selon l'Irish Health Services Executive et les recommandations de l'UE, le temps passé devant un écran devrait être limité pour les enfants de tous âges. Les recommandations suivantes proviennent de ces deux sources :</a:t>
            </a:r>
            <a:endParaRPr sz="1200"/>
          </a:p>
          <a:p>
            <a:pPr indent="0" lvl="0" marL="0" rtl="0" algn="just">
              <a:lnSpc>
                <a:spcPct val="100000"/>
              </a:lnSpc>
              <a:spcBef>
                <a:spcPts val="1000"/>
              </a:spcBef>
              <a:spcAft>
                <a:spcPts val="0"/>
              </a:spcAft>
              <a:buClr>
                <a:srgbClr val="FFFFFF"/>
              </a:buClr>
              <a:buSzPts val="1200"/>
              <a:buFont typeface="Calibri"/>
              <a:buNone/>
            </a:pPr>
            <a:r>
              <a:t/>
            </a:r>
            <a:endParaRPr sz="1200"/>
          </a:p>
          <a:p>
            <a:pPr indent="0" lvl="0" marL="0" rtl="0" algn="l">
              <a:lnSpc>
                <a:spcPct val="100000"/>
              </a:lnSpc>
              <a:spcBef>
                <a:spcPts val="1000"/>
              </a:spcBef>
              <a:spcAft>
                <a:spcPts val="0"/>
              </a:spcAft>
              <a:buClr>
                <a:schemeClr val="accent3"/>
              </a:buClr>
              <a:buSzPts val="1200"/>
              <a:buFont typeface="Calibri"/>
              <a:buNone/>
            </a:pPr>
            <a:r>
              <a:rPr lang="en-US" sz="1200" u="sng">
                <a:solidFill>
                  <a:schemeClr val="hlink"/>
                </a:solidFill>
                <a:hlinkClick r:id="rId3"/>
              </a:rPr>
              <a:t>Pour un lien vers les recommandations HSE, cliquez ici</a:t>
            </a:r>
            <a:br>
              <a:rPr lang="en-US" sz="1200"/>
            </a:br>
            <a:br>
              <a:rPr lang="en-US" sz="1200"/>
            </a:br>
            <a:r>
              <a:rPr lang="en-US" sz="1200" u="sng">
                <a:solidFill>
                  <a:schemeClr val="hlink"/>
                </a:solidFill>
                <a:hlinkClick r:id="rId4"/>
              </a:rPr>
              <a:t> Pour un lien vers les recommandations de l'UE, cliquez ici</a:t>
            </a:r>
            <a:endParaRPr sz="1200"/>
          </a:p>
          <a:p>
            <a:pPr indent="0" lvl="0" marL="0" rtl="0" algn="just">
              <a:lnSpc>
                <a:spcPct val="100000"/>
              </a:lnSpc>
              <a:spcBef>
                <a:spcPts val="1000"/>
              </a:spcBef>
              <a:spcAft>
                <a:spcPts val="0"/>
              </a:spcAft>
              <a:buClr>
                <a:srgbClr val="FFFFFF"/>
              </a:buClr>
              <a:buSzPts val="1200"/>
              <a:buFont typeface="Calibri"/>
              <a:buNone/>
            </a:pPr>
            <a:r>
              <a:t/>
            </a:r>
            <a:endParaRPr sz="1200"/>
          </a:p>
          <a:p>
            <a:pPr indent="0" lvl="0" marL="0" rtl="0" algn="just">
              <a:lnSpc>
                <a:spcPct val="100000"/>
              </a:lnSpc>
              <a:spcBef>
                <a:spcPts val="1000"/>
              </a:spcBef>
              <a:spcAft>
                <a:spcPts val="0"/>
              </a:spcAft>
              <a:buClr>
                <a:srgbClr val="FFFFFF"/>
              </a:buClr>
              <a:buSzPts val="1200"/>
              <a:buFont typeface="Calibri"/>
              <a:buNone/>
            </a:pPr>
            <a:r>
              <a:rPr lang="en-US" sz="1200"/>
              <a:t>Ces recommandations visent à trouver un équilibre entre les avantages du temps passé devant un écran et les risques potentiels pour la santé et le développement associés à une utilisation excessive. Elles soulignent l'importance de l'activité physique et de la limitation des comportements sédentaires, y compris le temps passé devant un écran, pour promouvoir la santé et le bien-être des enfants et des adolescents.</a:t>
            </a:r>
            <a:endParaRPr sz="1200"/>
          </a:p>
        </p:txBody>
      </p:sp>
      <p:sp>
        <p:nvSpPr>
          <p:cNvPr id="311" name="Google Shape;311;p8"/>
          <p:cNvSpPr txBox="1"/>
          <p:nvPr>
            <p:ph idx="3" type="body"/>
          </p:nvPr>
        </p:nvSpPr>
        <p:spPr>
          <a:xfrm>
            <a:off x="6461150" y="406122"/>
            <a:ext cx="5854501" cy="7416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Temps d'écran autorisé</a:t>
            </a:r>
            <a:endParaRPr b="1" i="0" sz="2400" u="none" cap="none" strike="noStrike">
              <a:solidFill>
                <a:srgbClr val="00B6E6"/>
              </a:solidFill>
              <a:latin typeface="Calibri"/>
              <a:ea typeface="Calibri"/>
              <a:cs typeface="Calibri"/>
              <a:sym typeface="Calibri"/>
            </a:endParaRPr>
          </a:p>
        </p:txBody>
      </p:sp>
      <p:pic>
        <p:nvPicPr>
          <p:cNvPr descr="Google Shape;278;p8" id="312" name="Google Shape;312;p8"/>
          <p:cNvPicPr preferRelativeResize="0"/>
          <p:nvPr>
            <p:ph idx="2" type="pic"/>
          </p:nvPr>
        </p:nvPicPr>
        <p:blipFill rotWithShape="1">
          <a:blip r:embed="rId5">
            <a:alphaModFix/>
          </a:blip>
          <a:srcRect b="0" l="18785" r="18785" t="0"/>
          <a:stretch/>
        </p:blipFill>
        <p:spPr>
          <a:xfrm>
            <a:off x="435468" y="406131"/>
            <a:ext cx="5660532" cy="60457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grpSp>
        <p:nvGrpSpPr>
          <p:cNvPr id="317" name="Google Shape;317;p9"/>
          <p:cNvGrpSpPr/>
          <p:nvPr/>
        </p:nvGrpSpPr>
        <p:grpSpPr>
          <a:xfrm>
            <a:off x="5888000" y="439729"/>
            <a:ext cx="5660533" cy="6045739"/>
            <a:chOff x="-1" y="0"/>
            <a:chExt cx="5660532" cy="6045737"/>
          </a:xfrm>
        </p:grpSpPr>
        <p:sp>
          <p:nvSpPr>
            <p:cNvPr id="318" name="Google Shape;318;p9"/>
            <p:cNvSpPr/>
            <p:nvPr/>
          </p:nvSpPr>
          <p:spPr>
            <a:xfrm>
              <a:off x="0" y="0"/>
              <a:ext cx="5660531" cy="6045737"/>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13.png" id="319" name="Google Shape;319;p9"/>
            <p:cNvPicPr preferRelativeResize="0"/>
            <p:nvPr/>
          </p:nvPicPr>
          <p:blipFill rotWithShape="1">
            <a:blip r:embed="rId3">
              <a:alphaModFix/>
            </a:blip>
            <a:srcRect b="0" l="18785" r="18785" t="0"/>
            <a:stretch/>
          </p:blipFill>
          <p:spPr>
            <a:xfrm>
              <a:off x="-1" y="0"/>
              <a:ext cx="5660532" cy="6045737"/>
            </a:xfrm>
            <a:prstGeom prst="rect">
              <a:avLst/>
            </a:prstGeom>
            <a:noFill/>
            <a:ln>
              <a:noFill/>
            </a:ln>
          </p:spPr>
        </p:pic>
      </p:grpSp>
      <p:sp>
        <p:nvSpPr>
          <p:cNvPr id="320" name="Google Shape;320;p9"/>
          <p:cNvSpPr txBox="1"/>
          <p:nvPr>
            <p:ph idx="1" type="body"/>
          </p:nvPr>
        </p:nvSpPr>
        <p:spPr>
          <a:xfrm>
            <a:off x="199700" y="1635799"/>
            <a:ext cx="5537400" cy="4015501"/>
          </a:xfrm>
          <a:prstGeom prst="rect">
            <a:avLst/>
          </a:prstGeom>
          <a:noFill/>
          <a:ln>
            <a:noFill/>
          </a:ln>
        </p:spPr>
        <p:txBody>
          <a:bodyPr anchorCtr="0" anchor="t" bIns="45675" lIns="45675" spcFirstLastPara="1" rIns="45675" wrap="square" tIns="45675">
            <a:normAutofit/>
          </a:bodyPr>
          <a:lstStyle/>
          <a:p>
            <a:pPr indent="0" lvl="0" marL="0" rtl="0" algn="just">
              <a:lnSpc>
                <a:spcPct val="90000"/>
              </a:lnSpc>
              <a:spcBef>
                <a:spcPts val="0"/>
              </a:spcBef>
              <a:spcAft>
                <a:spcPts val="0"/>
              </a:spcAft>
              <a:buClr>
                <a:srgbClr val="FFFFFF"/>
              </a:buClr>
              <a:buSzPts val="1200"/>
              <a:buFont typeface="Calibri"/>
              <a:buNone/>
            </a:pPr>
            <a:r>
              <a:rPr lang="en-US" sz="1200"/>
              <a:t>Nourrissons et enfants en bas âge (0 à 18 mois) :</a:t>
            </a:r>
            <a:endParaRPr sz="1200"/>
          </a:p>
          <a:p>
            <a:pPr indent="0" lvl="0" marL="0" rtl="0" algn="just">
              <a:lnSpc>
                <a:spcPct val="90000"/>
              </a:lnSpc>
              <a:spcBef>
                <a:spcPts val="1000"/>
              </a:spcBef>
              <a:spcAft>
                <a:spcPts val="0"/>
              </a:spcAft>
              <a:buClr>
                <a:srgbClr val="FFFFFF"/>
              </a:buClr>
              <a:buSzPts val="1200"/>
              <a:buFont typeface="Calibri"/>
              <a:buNone/>
            </a:pPr>
            <a:r>
              <a:rPr lang="en-US" sz="1200"/>
              <a:t>Il est conseillé de ne pas laisser les enfants de moins de 18 mois passer du temps devant un écran, sauf pour des activités telles que la visualisation de photographies ou les appels vidéo.</a:t>
            </a:r>
            <a:endParaRPr sz="1200"/>
          </a:p>
          <a:p>
            <a:pPr indent="0" lvl="0" marL="0" rtl="0" algn="just">
              <a:lnSpc>
                <a:spcPct val="90000"/>
              </a:lnSpc>
              <a:spcBef>
                <a:spcPts val="1000"/>
              </a:spcBef>
              <a:spcAft>
                <a:spcPts val="0"/>
              </a:spcAft>
              <a:buClr>
                <a:srgbClr val="FFFFFF"/>
              </a:buClr>
              <a:buSzPts val="1200"/>
              <a:buFont typeface="Calibri"/>
              <a:buNone/>
            </a:pPr>
            <a:r>
              <a:rPr lang="en-US" sz="1200"/>
              <a:t>Pour les enfants âgés de 18 à 24 mois, le temps passé devant un écran doit être réduit autant que possible.</a:t>
            </a:r>
            <a:endParaRPr sz="1200"/>
          </a:p>
          <a:p>
            <a:pPr indent="0" lvl="0" marL="0" rtl="0" algn="just">
              <a:lnSpc>
                <a:spcPct val="90000"/>
              </a:lnSpc>
              <a:spcBef>
                <a:spcPts val="1000"/>
              </a:spcBef>
              <a:spcAft>
                <a:spcPts val="0"/>
              </a:spcAft>
              <a:buClr>
                <a:srgbClr val="FFFFFF"/>
              </a:buClr>
              <a:buSzPts val="1200"/>
              <a:buFont typeface="Calibri"/>
              <a:buNone/>
            </a:pPr>
            <a:r>
              <a:t/>
            </a:r>
            <a:endParaRPr sz="1200"/>
          </a:p>
          <a:p>
            <a:pPr indent="0" lvl="0" marL="0" rtl="0" algn="just">
              <a:lnSpc>
                <a:spcPct val="90000"/>
              </a:lnSpc>
              <a:spcBef>
                <a:spcPts val="1000"/>
              </a:spcBef>
              <a:spcAft>
                <a:spcPts val="0"/>
              </a:spcAft>
              <a:buClr>
                <a:srgbClr val="FFFFFF"/>
              </a:buClr>
              <a:buSzPts val="1200"/>
              <a:buFont typeface="Calibri"/>
              <a:buNone/>
            </a:pPr>
            <a:r>
              <a:rPr lang="en-US" sz="1200"/>
              <a:t>Enfants d'âge préscolaire (2 à 5 ans) :</a:t>
            </a:r>
            <a:endParaRPr sz="1200"/>
          </a:p>
          <a:p>
            <a:pPr indent="0" lvl="0" marL="0" rtl="0" algn="just">
              <a:lnSpc>
                <a:spcPct val="90000"/>
              </a:lnSpc>
              <a:spcBef>
                <a:spcPts val="1000"/>
              </a:spcBef>
              <a:spcAft>
                <a:spcPts val="0"/>
              </a:spcAft>
              <a:buClr>
                <a:srgbClr val="FFFFFF"/>
              </a:buClr>
              <a:buSzPts val="1200"/>
              <a:buFont typeface="Calibri"/>
              <a:buNone/>
            </a:pPr>
            <a:r>
              <a:rPr lang="en-US" sz="1200"/>
              <a:t>Les enfants âgés de 2 à 5 ans ne devraient pas passer plus d'une heure par jour devant des écrans, selon les directives du HSE.</a:t>
            </a:r>
            <a:endParaRPr sz="1200"/>
          </a:p>
          <a:p>
            <a:pPr indent="0" lvl="0" marL="0" rtl="0" algn="just">
              <a:lnSpc>
                <a:spcPct val="90000"/>
              </a:lnSpc>
              <a:spcBef>
                <a:spcPts val="1000"/>
              </a:spcBef>
              <a:spcAft>
                <a:spcPts val="0"/>
              </a:spcAft>
              <a:buClr>
                <a:srgbClr val="FFFFFF"/>
              </a:buClr>
              <a:buSzPts val="1200"/>
              <a:buFont typeface="Calibri"/>
              <a:buNone/>
            </a:pPr>
            <a:r>
              <a:rPr lang="en-US" sz="1200"/>
              <a:t>Toutefois, les recommandations de l'UE suggèrent que les enfants d'âge préscolaire devraient passer le moins de temps possible devant un écran, avec un maximum de 30 minutes par jour.</a:t>
            </a:r>
            <a:endParaRPr sz="1200"/>
          </a:p>
        </p:txBody>
      </p:sp>
      <p:sp>
        <p:nvSpPr>
          <p:cNvPr id="321" name="Google Shape;321;p9"/>
          <p:cNvSpPr txBox="1"/>
          <p:nvPr>
            <p:ph idx="3" type="body"/>
          </p:nvPr>
        </p:nvSpPr>
        <p:spPr>
          <a:xfrm>
            <a:off x="390075" y="635101"/>
            <a:ext cx="5347200" cy="7974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Temps d'écran autorisé</a:t>
            </a:r>
            <a:endParaRPr b="1" i="0" sz="2400" u="none" cap="none" strike="noStrike">
              <a:solidFill>
                <a:srgbClr val="00B6E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