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6858000" cx="12192000"/>
  <p:notesSz cx="6858000" cy="9144000"/>
  <p:embeddedFontLst>
    <p:embeddedFont>
      <p:font typeface="Montserrat"/>
      <p:regular r:id="rId18"/>
      <p:bold r:id="rId19"/>
      <p:italic r:id="rId20"/>
      <p:boldItalic r:id="rId21"/>
    </p:embeddedFont>
    <p:embeddedFont>
      <p:font typeface="Montserrat Light"/>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6" roundtripDataSignature="AMtx7mioIh92tHK0wltnZqwSd/C4kzA3K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italic.fntdata"/><Relationship Id="rId22" Type="http://schemas.openxmlformats.org/officeDocument/2006/relationships/font" Target="fonts/MontserratLight-regular.fntdata"/><Relationship Id="rId21" Type="http://schemas.openxmlformats.org/officeDocument/2006/relationships/font" Target="fonts/Montserrat-boldItalic.fntdata"/><Relationship Id="rId24" Type="http://schemas.openxmlformats.org/officeDocument/2006/relationships/font" Target="fonts/MontserratLight-italic.fntdata"/><Relationship Id="rId23" Type="http://schemas.openxmlformats.org/officeDocument/2006/relationships/font" Target="fonts/MontserratLight-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customschemas.google.com/relationships/presentationmetadata" Target="metadata"/><Relationship Id="rId25" Type="http://schemas.openxmlformats.org/officeDocument/2006/relationships/font" Target="fonts/MontserratLight-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Montserrat-bold.fntdata"/><Relationship Id="rId18" Type="http://schemas.openxmlformats.org/officeDocument/2006/relationships/font" Target="fonts/Montserrat-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6" name="Google Shape;176;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3" name="Google Shape;25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0" name="Google Shape;26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7" name="Google Shape;26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2" name="Google Shape;282;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3" name="Google Shape;283;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5" name="Google Shape;18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7" name="Google Shape;19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4" name="Google Shape;20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1" name="Google Shape;21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8" name="Google Shape;21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3" name="Google Shape;23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0" name="Google Shape;24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6" name="Google Shape;24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jp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 showMasterSp="0">
  <p:cSld name="Cover Slide ">
    <p:spTree>
      <p:nvGrpSpPr>
        <p:cNvPr id="12" name="Shape 12"/>
        <p:cNvGrpSpPr/>
        <p:nvPr/>
      </p:nvGrpSpPr>
      <p:grpSpPr>
        <a:xfrm>
          <a:off x="0" y="0"/>
          <a:ext cx="0" cy="0"/>
          <a:chOff x="0" y="0"/>
          <a:chExt cx="0" cy="0"/>
        </a:xfrm>
      </p:grpSpPr>
      <p:sp>
        <p:nvSpPr>
          <p:cNvPr id="13" name="Google Shape;13;p15"/>
          <p:cNvSpPr/>
          <p:nvPr/>
        </p:nvSpPr>
        <p:spPr>
          <a:xfrm>
            <a:off x="0" y="2727436"/>
            <a:ext cx="12172692" cy="3159779"/>
          </a:xfrm>
          <a:custGeom>
            <a:rect b="b" l="l" r="r" t="t"/>
            <a:pathLst>
              <a:path extrusionOk="0" h="6806308" w="7600392">
                <a:moveTo>
                  <a:pt x="0" y="0"/>
                </a:moveTo>
                <a:lnTo>
                  <a:pt x="7600393" y="0"/>
                </a:lnTo>
                <a:lnTo>
                  <a:pt x="7600393" y="6806308"/>
                </a:lnTo>
                <a:lnTo>
                  <a:pt x="0" y="6806308"/>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14" name="Google Shape;14;p15"/>
          <p:cNvSpPr txBox="1"/>
          <p:nvPr>
            <p:ph idx="1" type="body"/>
          </p:nvPr>
        </p:nvSpPr>
        <p:spPr>
          <a:xfrm>
            <a:off x="575887" y="3922846"/>
            <a:ext cx="3354126" cy="10083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8850"/>
              </a:lnSpc>
              <a:spcBef>
                <a:spcPts val="0"/>
              </a:spcBef>
              <a:spcAft>
                <a:spcPts val="0"/>
              </a:spcAft>
              <a:buClr>
                <a:schemeClr val="lt1"/>
              </a:buClr>
              <a:buSzPts val="4000"/>
              <a:buFont typeface="Arial"/>
              <a:buNone/>
              <a:defRPr b="0" i="0" sz="40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2pPr>
            <a:lvl3pPr indent="-228600" lvl="2" marL="13716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3pPr>
            <a:lvl4pPr indent="-228600" lvl="3" marL="18288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4pPr>
            <a:lvl5pPr indent="-228600" lvl="4" marL="22860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 name="Google Shape;15;p15"/>
          <p:cNvSpPr txBox="1"/>
          <p:nvPr>
            <p:ph idx="2" type="body"/>
          </p:nvPr>
        </p:nvSpPr>
        <p:spPr>
          <a:xfrm>
            <a:off x="618012" y="3232383"/>
            <a:ext cx="3311988" cy="5331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3200"/>
              <a:buFont typeface="Arial"/>
              <a:buNone/>
              <a:defRPr b="0" i="0" sz="32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2pPr>
            <a:lvl3pPr indent="-228600" lvl="2" marL="13716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3pPr>
            <a:lvl4pPr indent="-228600" lvl="3" marL="18288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4pPr>
            <a:lvl5pPr indent="-228600" lvl="4" marL="22860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 name="Google Shape;16;p15"/>
          <p:cNvSpPr/>
          <p:nvPr/>
        </p:nvSpPr>
        <p:spPr>
          <a:xfrm>
            <a:off x="12192000" y="153500"/>
            <a:ext cx="3690980" cy="7687732"/>
          </a:xfrm>
          <a:custGeom>
            <a:rect b="b" l="l" r="r" t="t"/>
            <a:pathLst>
              <a:path extrusionOk="0" h="6806308" w="7600392">
                <a:moveTo>
                  <a:pt x="0" y="0"/>
                </a:moveTo>
                <a:lnTo>
                  <a:pt x="7600393" y="0"/>
                </a:lnTo>
                <a:lnTo>
                  <a:pt x="7600393" y="6806308"/>
                </a:lnTo>
                <a:lnTo>
                  <a:pt x="0" y="6806308"/>
                </a:lnTo>
                <a:close/>
              </a:path>
            </a:pathLst>
          </a:custGeom>
          <a:solidFill>
            <a:srgbClr val="EBEBE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17" name="Google Shape;17;p15"/>
          <p:cNvSpPr/>
          <p:nvPr/>
        </p:nvSpPr>
        <p:spPr>
          <a:xfrm>
            <a:off x="6903719" y="5585903"/>
            <a:ext cx="5257377" cy="756631"/>
          </a:xfrm>
          <a:custGeom>
            <a:rect b="b" l="l" r="r" t="t"/>
            <a:pathLst>
              <a:path extrusionOk="0" h="6806308" w="7600392">
                <a:moveTo>
                  <a:pt x="0" y="0"/>
                </a:moveTo>
                <a:lnTo>
                  <a:pt x="7600393" y="0"/>
                </a:lnTo>
                <a:lnTo>
                  <a:pt x="7600393" y="6806308"/>
                </a:lnTo>
                <a:lnTo>
                  <a:pt x="0" y="6806308"/>
                </a:lnTo>
                <a:close/>
              </a:path>
            </a:pathLst>
          </a:custGeom>
          <a:solidFill>
            <a:srgbClr val="009AC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18" name="Google Shape;18;p15"/>
          <p:cNvSpPr txBox="1"/>
          <p:nvPr>
            <p:ph idx="3" type="body"/>
          </p:nvPr>
        </p:nvSpPr>
        <p:spPr>
          <a:xfrm>
            <a:off x="8345333" y="5611394"/>
            <a:ext cx="3195486" cy="731140"/>
          </a:xfrm>
          <a:prstGeom prst="rect">
            <a:avLst/>
          </a:prstGeom>
          <a:noFill/>
          <a:ln>
            <a:noFill/>
          </a:ln>
        </p:spPr>
        <p:txBody>
          <a:bodyPr anchorCtr="0" anchor="ctr" bIns="45700" lIns="91425" spcFirstLastPara="1" rIns="91425" wrap="square" tIns="45700">
            <a:normAutofit/>
          </a:bodyPr>
          <a:lstStyle>
            <a:lvl1pPr indent="-228600" lvl="0" marL="457200" marR="0" rtl="0" algn="r">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9" name="Google Shape;19;p15"/>
          <p:cNvPicPr preferRelativeResize="0"/>
          <p:nvPr/>
        </p:nvPicPr>
        <p:blipFill rotWithShape="1">
          <a:blip r:embed="rId2">
            <a:alphaModFix amt="29000"/>
          </a:blip>
          <a:srcRect b="11452" l="67223" r="0" t="24637"/>
          <a:stretch/>
        </p:blipFill>
        <p:spPr>
          <a:xfrm>
            <a:off x="4285392" y="2624088"/>
            <a:ext cx="3127569" cy="3263127"/>
          </a:xfrm>
          <a:prstGeom prst="rect">
            <a:avLst/>
          </a:prstGeom>
          <a:noFill/>
          <a:ln>
            <a:noFill/>
          </a:ln>
        </p:spPr>
      </p:pic>
      <p:sp>
        <p:nvSpPr>
          <p:cNvPr id="20" name="Google Shape;20;p15"/>
          <p:cNvSpPr/>
          <p:nvPr>
            <p:ph idx="4" type="pic"/>
          </p:nvPr>
        </p:nvSpPr>
        <p:spPr>
          <a:xfrm>
            <a:off x="5718875" y="423474"/>
            <a:ext cx="5982506" cy="4551482"/>
          </a:xfrm>
          <a:prstGeom prst="rect">
            <a:avLst/>
          </a:prstGeom>
          <a:solidFill>
            <a:srgbClr val="F2F2F2"/>
          </a:solidFill>
          <a:ln>
            <a:noFill/>
          </a:ln>
        </p:spPr>
      </p:sp>
      <p:pic>
        <p:nvPicPr>
          <p:cNvPr id="21" name="Google Shape;21;p15"/>
          <p:cNvPicPr preferRelativeResize="0"/>
          <p:nvPr/>
        </p:nvPicPr>
        <p:blipFill rotWithShape="1">
          <a:blip r:embed="rId2">
            <a:alphaModFix/>
          </a:blip>
          <a:srcRect b="0" l="0" r="0" t="0"/>
          <a:stretch/>
        </p:blipFill>
        <p:spPr>
          <a:xfrm>
            <a:off x="420345" y="249537"/>
            <a:ext cx="4437441" cy="2374551"/>
          </a:xfrm>
          <a:prstGeom prst="rect">
            <a:avLst/>
          </a:prstGeom>
          <a:noFill/>
          <a:ln>
            <a:noFill/>
          </a:ln>
        </p:spPr>
      </p:pic>
      <p:pic>
        <p:nvPicPr>
          <p:cNvPr descr="Blue text on a white background&#10;&#10;Description automatically generated" id="22" name="Google Shape;22;p15"/>
          <p:cNvPicPr preferRelativeResize="0"/>
          <p:nvPr/>
        </p:nvPicPr>
        <p:blipFill rotWithShape="1">
          <a:blip r:embed="rId3">
            <a:alphaModFix/>
          </a:blip>
          <a:srcRect b="0" l="0" r="0" t="0"/>
          <a:stretch/>
        </p:blipFill>
        <p:spPr>
          <a:xfrm>
            <a:off x="219685" y="6160363"/>
            <a:ext cx="2505116" cy="525561"/>
          </a:xfrm>
          <a:prstGeom prst="rect">
            <a:avLst/>
          </a:prstGeom>
          <a:noFill/>
          <a:ln>
            <a:noFill/>
          </a:ln>
        </p:spPr>
      </p:pic>
      <p:sp>
        <p:nvSpPr>
          <p:cNvPr id="23" name="Google Shape;23;p15"/>
          <p:cNvSpPr txBox="1"/>
          <p:nvPr/>
        </p:nvSpPr>
        <p:spPr>
          <a:xfrm>
            <a:off x="3242150" y="6001994"/>
            <a:ext cx="3700108"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fr-FR" sz="800" u="none" cap="none" strike="noStrike">
                <a:solidFill>
                  <a:srgbClr val="00051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1400" u="none" cap="none" strike="noStrike">
              <a:solidFill>
                <a:srgbClr val="000000"/>
              </a:solidFill>
              <a:latin typeface="Arial"/>
              <a:ea typeface="Arial"/>
              <a:cs typeface="Arial"/>
              <a:sym typeface="Arial"/>
            </a:endParaRPr>
          </a:p>
        </p:txBody>
      </p:sp>
      <p:pic>
        <p:nvPicPr>
          <p:cNvPr descr="Downloads - Creative Commons" id="24" name="Google Shape;24;p15"/>
          <p:cNvPicPr preferRelativeResize="0"/>
          <p:nvPr/>
        </p:nvPicPr>
        <p:blipFill rotWithShape="1">
          <a:blip r:embed="rId4">
            <a:alphaModFix/>
          </a:blip>
          <a:srcRect b="0" l="0" r="0" t="0"/>
          <a:stretch/>
        </p:blipFill>
        <p:spPr>
          <a:xfrm>
            <a:off x="2649550" y="6059964"/>
            <a:ext cx="565150" cy="5651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s">
  <p:cSld name="Icons">
    <p:spTree>
      <p:nvGrpSpPr>
        <p:cNvPr id="128" name="Shape 128"/>
        <p:cNvGrpSpPr/>
        <p:nvPr/>
      </p:nvGrpSpPr>
      <p:grpSpPr>
        <a:xfrm>
          <a:off x="0" y="0"/>
          <a:ext cx="0" cy="0"/>
          <a:chOff x="0" y="0"/>
          <a:chExt cx="0" cy="0"/>
        </a:xfrm>
      </p:grpSpPr>
      <p:sp>
        <p:nvSpPr>
          <p:cNvPr id="129" name="Google Shape;129;p24"/>
          <p:cNvSpPr/>
          <p:nvPr/>
        </p:nvSpPr>
        <p:spPr>
          <a:xfrm rot="5400000">
            <a:off x="5693241" y="7996035"/>
            <a:ext cx="476911" cy="3282242"/>
          </a:xfrm>
          <a:custGeom>
            <a:rect b="b" l="l" r="r" t="t"/>
            <a:pathLst>
              <a:path extrusionOk="0" h="618290" w="101407">
                <a:moveTo>
                  <a:pt x="0" y="0"/>
                </a:moveTo>
                <a:lnTo>
                  <a:pt x="101407" y="0"/>
                </a:lnTo>
                <a:lnTo>
                  <a:pt x="101407" y="618291"/>
                </a:lnTo>
                <a:lnTo>
                  <a:pt x="0" y="618291"/>
                </a:lnTo>
                <a:close/>
              </a:path>
            </a:pathLst>
          </a:custGeom>
          <a:solidFill>
            <a:srgbClr val="009AC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Content Slide">
  <p:cSld name="Overview/Content Slide">
    <p:spTree>
      <p:nvGrpSpPr>
        <p:cNvPr id="130" name="Shape 130"/>
        <p:cNvGrpSpPr/>
        <p:nvPr/>
      </p:nvGrpSpPr>
      <p:grpSpPr>
        <a:xfrm>
          <a:off x="0" y="0"/>
          <a:ext cx="0" cy="0"/>
          <a:chOff x="0" y="0"/>
          <a:chExt cx="0" cy="0"/>
        </a:xfrm>
      </p:grpSpPr>
      <p:sp>
        <p:nvSpPr>
          <p:cNvPr id="131" name="Google Shape;131;p25"/>
          <p:cNvSpPr txBox="1"/>
          <p:nvPr>
            <p:ph idx="1" type="body"/>
          </p:nvPr>
        </p:nvSpPr>
        <p:spPr>
          <a:xfrm>
            <a:off x="565673" y="2544495"/>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 name="Google Shape;132;p25"/>
          <p:cNvSpPr txBox="1"/>
          <p:nvPr>
            <p:ph idx="2" type="body"/>
          </p:nvPr>
        </p:nvSpPr>
        <p:spPr>
          <a:xfrm>
            <a:off x="1400970" y="2544495"/>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 name="Google Shape;133;p25"/>
          <p:cNvSpPr txBox="1"/>
          <p:nvPr>
            <p:ph idx="3" type="body"/>
          </p:nvPr>
        </p:nvSpPr>
        <p:spPr>
          <a:xfrm>
            <a:off x="565673" y="3256285"/>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 name="Google Shape;134;p25"/>
          <p:cNvSpPr txBox="1"/>
          <p:nvPr>
            <p:ph idx="4" type="body"/>
          </p:nvPr>
        </p:nvSpPr>
        <p:spPr>
          <a:xfrm>
            <a:off x="1400970" y="3256285"/>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5" name="Google Shape;135;p25"/>
          <p:cNvSpPr txBox="1"/>
          <p:nvPr>
            <p:ph idx="5" type="body"/>
          </p:nvPr>
        </p:nvSpPr>
        <p:spPr>
          <a:xfrm>
            <a:off x="565673" y="3968072"/>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6" name="Google Shape;136;p25"/>
          <p:cNvSpPr txBox="1"/>
          <p:nvPr>
            <p:ph idx="6" type="body"/>
          </p:nvPr>
        </p:nvSpPr>
        <p:spPr>
          <a:xfrm>
            <a:off x="1400970" y="3968072"/>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7" name="Google Shape;137;p25"/>
          <p:cNvSpPr txBox="1"/>
          <p:nvPr>
            <p:ph idx="7" type="body"/>
          </p:nvPr>
        </p:nvSpPr>
        <p:spPr>
          <a:xfrm>
            <a:off x="565673" y="4679864"/>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8" name="Google Shape;138;p25"/>
          <p:cNvSpPr txBox="1"/>
          <p:nvPr>
            <p:ph idx="8" type="body"/>
          </p:nvPr>
        </p:nvSpPr>
        <p:spPr>
          <a:xfrm>
            <a:off x="1400970" y="4679864"/>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9" name="Google Shape;139;p25"/>
          <p:cNvSpPr txBox="1"/>
          <p:nvPr>
            <p:ph idx="9" type="body"/>
          </p:nvPr>
        </p:nvSpPr>
        <p:spPr>
          <a:xfrm>
            <a:off x="565673" y="5374717"/>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0" name="Google Shape;140;p25"/>
          <p:cNvSpPr txBox="1"/>
          <p:nvPr>
            <p:ph idx="13" type="body"/>
          </p:nvPr>
        </p:nvSpPr>
        <p:spPr>
          <a:xfrm>
            <a:off x="1400970" y="5374717"/>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1" name="Google Shape;141;p25"/>
          <p:cNvSpPr/>
          <p:nvPr/>
        </p:nvSpPr>
        <p:spPr>
          <a:xfrm>
            <a:off x="8947682" y="2543260"/>
            <a:ext cx="2531288" cy="138499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262626"/>
              </a:buClr>
              <a:buSzPts val="1050"/>
              <a:buFont typeface="Calibri"/>
              <a:buNone/>
            </a:pPr>
            <a:r>
              <a:rPr b="0" i="0" lang="fr-FR" sz="1050" u="none" cap="none" strike="noStrike">
                <a:solidFill>
                  <a:srgbClr val="262626"/>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2021-1-FR01-KA220-ADU-000033578</a:t>
            </a:r>
            <a:endParaRPr b="0" i="0" sz="1400" u="none" cap="none" strike="noStrike">
              <a:solidFill>
                <a:srgbClr val="000000"/>
              </a:solidFill>
              <a:latin typeface="Arial"/>
              <a:ea typeface="Arial"/>
              <a:cs typeface="Arial"/>
              <a:sym typeface="Arial"/>
            </a:endParaRPr>
          </a:p>
        </p:txBody>
      </p:sp>
      <p:sp>
        <p:nvSpPr>
          <p:cNvPr id="142" name="Google Shape;142;p25"/>
          <p:cNvSpPr/>
          <p:nvPr/>
        </p:nvSpPr>
        <p:spPr>
          <a:xfrm rot="10800000">
            <a:off x="12799" y="5622"/>
            <a:ext cx="12189954" cy="1762217"/>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3" name="Google Shape;143;p25"/>
          <p:cNvSpPr txBox="1"/>
          <p:nvPr>
            <p:ph idx="14" type="body"/>
          </p:nvPr>
        </p:nvSpPr>
        <p:spPr>
          <a:xfrm>
            <a:off x="565673" y="659662"/>
            <a:ext cx="5041923" cy="7207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44" name="Google Shape;144;p25"/>
          <p:cNvPicPr preferRelativeResize="0"/>
          <p:nvPr/>
        </p:nvPicPr>
        <p:blipFill rotWithShape="1">
          <a:blip r:embed="rId2">
            <a:alphaModFix amt="29000"/>
          </a:blip>
          <a:srcRect b="30922" l="65274" r="1949" t="34454"/>
          <a:stretch/>
        </p:blipFill>
        <p:spPr>
          <a:xfrm>
            <a:off x="7847426" y="0"/>
            <a:ext cx="3127569" cy="1767839"/>
          </a:xfrm>
          <a:prstGeom prst="rect">
            <a:avLst/>
          </a:prstGeom>
          <a:noFill/>
          <a:ln>
            <a:noFill/>
          </a:ln>
        </p:spPr>
      </p:pic>
      <p:sp>
        <p:nvSpPr>
          <p:cNvPr id="145" name="Google Shape;145;p25"/>
          <p:cNvSpPr/>
          <p:nvPr/>
        </p:nvSpPr>
        <p:spPr>
          <a:xfrm rot="5400000">
            <a:off x="1331471" y="926544"/>
            <a:ext cx="108000" cy="1685648"/>
          </a:xfrm>
          <a:custGeom>
            <a:rect b="b" l="l" r="r" t="t"/>
            <a:pathLst>
              <a:path extrusionOk="0" h="260044" w="30700">
                <a:moveTo>
                  <a:pt x="0" y="0"/>
                </a:moveTo>
                <a:lnTo>
                  <a:pt x="30701" y="0"/>
                </a:lnTo>
                <a:lnTo>
                  <a:pt x="30701" y="260044"/>
                </a:lnTo>
                <a:lnTo>
                  <a:pt x="0" y="260044"/>
                </a:lnTo>
                <a:close/>
              </a:path>
            </a:pathLst>
          </a:custGeom>
          <a:solidFill>
            <a:srgbClr val="009AC1"/>
          </a:solidFill>
          <a:ln cap="flat" cmpd="sng" w="9525">
            <a:solidFill>
              <a:srgbClr val="009AC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Quote Slide">
    <p:spTree>
      <p:nvGrpSpPr>
        <p:cNvPr id="146" name="Shape 146"/>
        <p:cNvGrpSpPr/>
        <p:nvPr/>
      </p:nvGrpSpPr>
      <p:grpSpPr>
        <a:xfrm>
          <a:off x="0" y="0"/>
          <a:ext cx="0" cy="0"/>
          <a:chOff x="0" y="0"/>
          <a:chExt cx="0" cy="0"/>
        </a:xfrm>
      </p:grpSpPr>
      <p:sp>
        <p:nvSpPr>
          <p:cNvPr id="147" name="Google Shape;147;p26"/>
          <p:cNvSpPr/>
          <p:nvPr/>
        </p:nvSpPr>
        <p:spPr>
          <a:xfrm>
            <a:off x="4884044" y="0"/>
            <a:ext cx="6417733" cy="6858000"/>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8" name="Google Shape;148;p26"/>
          <p:cNvSpPr txBox="1"/>
          <p:nvPr>
            <p:ph idx="1" type="body"/>
          </p:nvPr>
        </p:nvSpPr>
        <p:spPr>
          <a:xfrm>
            <a:off x="6096001" y="593579"/>
            <a:ext cx="4724400" cy="5604021"/>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3000"/>
              <a:buFont typeface="Arial"/>
              <a:buNone/>
              <a:defRPr b="0" i="1" sz="3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49" name="Google Shape;149;p26"/>
          <p:cNvPicPr preferRelativeResize="0"/>
          <p:nvPr/>
        </p:nvPicPr>
        <p:blipFill rotWithShape="1">
          <a:blip r:embed="rId2">
            <a:alphaModFix amt="29000"/>
          </a:blip>
          <a:srcRect b="16284" l="70895" r="1948" t="1095"/>
          <a:stretch/>
        </p:blipFill>
        <p:spPr>
          <a:xfrm>
            <a:off x="4884044" y="2639356"/>
            <a:ext cx="2591268" cy="4218644"/>
          </a:xfrm>
          <a:prstGeom prst="rect">
            <a:avLst/>
          </a:prstGeom>
          <a:noFill/>
          <a:ln>
            <a:noFill/>
          </a:ln>
        </p:spPr>
      </p:pic>
      <p:sp>
        <p:nvSpPr>
          <p:cNvPr id="150" name="Google Shape;150;p26"/>
          <p:cNvSpPr/>
          <p:nvPr>
            <p:ph idx="2" type="pic"/>
          </p:nvPr>
        </p:nvSpPr>
        <p:spPr>
          <a:xfrm>
            <a:off x="414116" y="352414"/>
            <a:ext cx="5497412" cy="6099184"/>
          </a:xfrm>
          <a:prstGeom prst="rect">
            <a:avLst/>
          </a:prstGeom>
          <a:solidFill>
            <a:srgbClr val="F2F2F2"/>
          </a:solid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2" showMasterSp="0">
  <p:cSld name="Quote Slide 2">
    <p:spTree>
      <p:nvGrpSpPr>
        <p:cNvPr id="151" name="Shape 151"/>
        <p:cNvGrpSpPr/>
        <p:nvPr/>
      </p:nvGrpSpPr>
      <p:grpSpPr>
        <a:xfrm>
          <a:off x="0" y="0"/>
          <a:ext cx="0" cy="0"/>
          <a:chOff x="0" y="0"/>
          <a:chExt cx="0" cy="0"/>
        </a:xfrm>
      </p:grpSpPr>
      <p:sp>
        <p:nvSpPr>
          <p:cNvPr id="152" name="Google Shape;152;p27"/>
          <p:cNvSpPr/>
          <p:nvPr/>
        </p:nvSpPr>
        <p:spPr>
          <a:xfrm>
            <a:off x="0" y="1352385"/>
            <a:ext cx="6096000" cy="4388015"/>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3" name="Google Shape;153;p27"/>
          <p:cNvSpPr/>
          <p:nvPr>
            <p:ph idx="2" type="pic"/>
          </p:nvPr>
        </p:nvSpPr>
        <p:spPr>
          <a:xfrm>
            <a:off x="0" y="0"/>
            <a:ext cx="12192000" cy="6858000"/>
          </a:xfrm>
          <a:prstGeom prst="rect">
            <a:avLst/>
          </a:prstGeom>
          <a:solidFill>
            <a:srgbClr val="F2F2F2"/>
          </a:solidFill>
          <a:ln>
            <a:noFill/>
          </a:ln>
        </p:spPr>
      </p:sp>
      <p:pic>
        <p:nvPicPr>
          <p:cNvPr id="154" name="Google Shape;154;p27"/>
          <p:cNvPicPr preferRelativeResize="0"/>
          <p:nvPr/>
        </p:nvPicPr>
        <p:blipFill rotWithShape="1">
          <a:blip r:embed="rId2">
            <a:alphaModFix amt="29000"/>
          </a:blip>
          <a:srcRect b="16284" l="70895" r="1948" t="1095"/>
          <a:stretch/>
        </p:blipFill>
        <p:spPr>
          <a:xfrm>
            <a:off x="0" y="1521756"/>
            <a:ext cx="2591268" cy="4218644"/>
          </a:xfrm>
          <a:prstGeom prst="rect">
            <a:avLst/>
          </a:prstGeom>
          <a:noFill/>
          <a:ln>
            <a:noFill/>
          </a:ln>
        </p:spPr>
      </p:pic>
      <p:sp>
        <p:nvSpPr>
          <p:cNvPr id="155" name="Google Shape;155;p27"/>
          <p:cNvSpPr txBox="1"/>
          <p:nvPr>
            <p:ph idx="1" type="body"/>
          </p:nvPr>
        </p:nvSpPr>
        <p:spPr>
          <a:xfrm>
            <a:off x="427670" y="1747126"/>
            <a:ext cx="5126463" cy="3565651"/>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3000"/>
              <a:buFont typeface="Arial"/>
              <a:buNone/>
              <a:defRPr b="0" i="1" sz="3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2">
  <p:cSld name="Text Slide 2">
    <p:spTree>
      <p:nvGrpSpPr>
        <p:cNvPr id="156" name="Shape 156"/>
        <p:cNvGrpSpPr/>
        <p:nvPr/>
      </p:nvGrpSpPr>
      <p:grpSpPr>
        <a:xfrm>
          <a:off x="0" y="0"/>
          <a:ext cx="0" cy="0"/>
          <a:chOff x="0" y="0"/>
          <a:chExt cx="0" cy="0"/>
        </a:xfrm>
      </p:grpSpPr>
      <p:sp>
        <p:nvSpPr>
          <p:cNvPr id="157" name="Google Shape;157;p28"/>
          <p:cNvSpPr txBox="1"/>
          <p:nvPr>
            <p:ph idx="1" type="body"/>
          </p:nvPr>
        </p:nvSpPr>
        <p:spPr>
          <a:xfrm>
            <a:off x="1553583" y="1623405"/>
            <a:ext cx="9778140" cy="489592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400"/>
              <a:buFont typeface="Arial"/>
              <a:buNone/>
              <a:defRPr b="0" i="0" sz="2400" u="none" cap="none" strike="noStrike">
                <a:solidFill>
                  <a:srgbClr val="262626"/>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8" name="Google Shape;158;p28"/>
          <p:cNvSpPr txBox="1"/>
          <p:nvPr>
            <p:ph idx="2" type="body"/>
          </p:nvPr>
        </p:nvSpPr>
        <p:spPr>
          <a:xfrm>
            <a:off x="1503336" y="604434"/>
            <a:ext cx="9886397" cy="101897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9AC1"/>
              </a:buClr>
              <a:buSzPts val="3600"/>
              <a:buFont typeface="Arial"/>
              <a:buNone/>
              <a:defRPr b="1" i="0" sz="36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9" name="Google Shape;159;p28"/>
          <p:cNvSpPr/>
          <p:nvPr/>
        </p:nvSpPr>
        <p:spPr>
          <a:xfrm>
            <a:off x="12192000" y="-287867"/>
            <a:ext cx="1185333" cy="7145867"/>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showMasterSp="0">
  <p:cSld name="Divider ">
    <p:spTree>
      <p:nvGrpSpPr>
        <p:cNvPr id="160" name="Shape 160"/>
        <p:cNvGrpSpPr/>
        <p:nvPr/>
      </p:nvGrpSpPr>
      <p:grpSpPr>
        <a:xfrm>
          <a:off x="0" y="0"/>
          <a:ext cx="0" cy="0"/>
          <a:chOff x="0" y="0"/>
          <a:chExt cx="0" cy="0"/>
        </a:xfrm>
      </p:grpSpPr>
      <p:sp>
        <p:nvSpPr>
          <p:cNvPr id="161" name="Google Shape;161;p29"/>
          <p:cNvSpPr/>
          <p:nvPr/>
        </p:nvSpPr>
        <p:spPr>
          <a:xfrm>
            <a:off x="3776133" y="644599"/>
            <a:ext cx="8415867" cy="5509455"/>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2" name="Google Shape;162;p29"/>
          <p:cNvSpPr/>
          <p:nvPr/>
        </p:nvSpPr>
        <p:spPr>
          <a:xfrm>
            <a:off x="23805" y="9076427"/>
            <a:ext cx="7535870" cy="16153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3" name="Google Shape;163;p29"/>
          <p:cNvSpPr txBox="1"/>
          <p:nvPr>
            <p:ph idx="1" type="body"/>
          </p:nvPr>
        </p:nvSpPr>
        <p:spPr>
          <a:xfrm>
            <a:off x="5297322" y="2639356"/>
            <a:ext cx="6484268" cy="2253043"/>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4800"/>
              <a:buFont typeface="Arial"/>
              <a:buNone/>
              <a:defRPr b="0" i="0" sz="4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4" name="Google Shape;164;p29"/>
          <p:cNvSpPr txBox="1"/>
          <p:nvPr>
            <p:ph idx="2" type="body"/>
          </p:nvPr>
        </p:nvSpPr>
        <p:spPr>
          <a:xfrm>
            <a:off x="891654" y="1020928"/>
            <a:ext cx="2066906" cy="5822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9AC1"/>
              </a:buClr>
              <a:buSzPts val="13000"/>
              <a:buFont typeface="Arial"/>
              <a:buNone/>
              <a:defRPr b="0" i="0" sz="130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5" name="Google Shape;165;p29"/>
          <p:cNvSpPr/>
          <p:nvPr/>
        </p:nvSpPr>
        <p:spPr>
          <a:xfrm>
            <a:off x="0" y="2892987"/>
            <a:ext cx="5040000" cy="72000"/>
          </a:xfrm>
          <a:custGeom>
            <a:rect b="b" l="l" r="r" t="t"/>
            <a:pathLst>
              <a:path extrusionOk="0" h="71215" w="2963330">
                <a:moveTo>
                  <a:pt x="0" y="0"/>
                </a:moveTo>
                <a:lnTo>
                  <a:pt x="2963330" y="0"/>
                </a:lnTo>
                <a:cubicBezTo>
                  <a:pt x="2963330" y="23739"/>
                  <a:pt x="2963330" y="47477"/>
                  <a:pt x="2963330" y="71215"/>
                </a:cubicBezTo>
                <a:lnTo>
                  <a:pt x="0" y="71215"/>
                </a:lnTo>
                <a:lnTo>
                  <a:pt x="0" y="0"/>
                </a:lnTo>
                <a:close/>
              </a:path>
            </a:pathLst>
          </a:custGeom>
          <a:solidFill>
            <a:srgbClr val="009AC1"/>
          </a:solidFill>
          <a:ln cap="flat" cmpd="sng" w="9525">
            <a:solidFill>
              <a:srgbClr val="009AC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66" name="Google Shape;166;p29"/>
          <p:cNvPicPr preferRelativeResize="0"/>
          <p:nvPr/>
        </p:nvPicPr>
        <p:blipFill rotWithShape="1">
          <a:blip r:embed="rId2">
            <a:alphaModFix amt="29000"/>
          </a:blip>
          <a:srcRect b="20547" l="65356" r="5409" t="-9677"/>
          <a:stretch/>
        </p:blipFill>
        <p:spPr>
          <a:xfrm>
            <a:off x="9402416" y="1603149"/>
            <a:ext cx="2789583" cy="455090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ne Slide">
  <p:cSld name="Phone Slide">
    <p:spTree>
      <p:nvGrpSpPr>
        <p:cNvPr id="167" name="Shape 167"/>
        <p:cNvGrpSpPr/>
        <p:nvPr/>
      </p:nvGrpSpPr>
      <p:grpSpPr>
        <a:xfrm>
          <a:off x="0" y="0"/>
          <a:ext cx="0" cy="0"/>
          <a:chOff x="0" y="0"/>
          <a:chExt cx="0" cy="0"/>
        </a:xfrm>
      </p:grpSpPr>
      <p:sp>
        <p:nvSpPr>
          <p:cNvPr id="168" name="Google Shape;168;p30"/>
          <p:cNvSpPr/>
          <p:nvPr/>
        </p:nvSpPr>
        <p:spPr>
          <a:xfrm>
            <a:off x="0" y="882027"/>
            <a:ext cx="12192000" cy="1437274"/>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9" name="Google Shape;169;p30"/>
          <p:cNvSpPr txBox="1"/>
          <p:nvPr>
            <p:ph idx="1" type="body"/>
          </p:nvPr>
        </p:nvSpPr>
        <p:spPr>
          <a:xfrm>
            <a:off x="835671" y="2727702"/>
            <a:ext cx="7178174" cy="331164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400"/>
              <a:buFont typeface="Arial"/>
              <a:buNone/>
              <a:defRPr b="0" i="0" sz="2400" u="none" cap="none" strike="noStrike">
                <a:solidFill>
                  <a:srgbClr val="262626"/>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0" name="Google Shape;170;p30"/>
          <p:cNvSpPr txBox="1"/>
          <p:nvPr>
            <p:ph idx="2" type="body"/>
          </p:nvPr>
        </p:nvSpPr>
        <p:spPr>
          <a:xfrm>
            <a:off x="835671" y="1104337"/>
            <a:ext cx="7178174" cy="10316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B6E6"/>
              </a:buClr>
              <a:buSzPts val="3600"/>
              <a:buFont typeface="Arial"/>
              <a:buNone/>
              <a:defRPr b="1" i="0" sz="36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iPhone6_mockup_front_white.png" id="171" name="Google Shape;171;p30"/>
          <p:cNvPicPr preferRelativeResize="0"/>
          <p:nvPr/>
        </p:nvPicPr>
        <p:blipFill rotWithShape="1">
          <a:blip r:embed="rId2">
            <a:alphaModFix/>
          </a:blip>
          <a:srcRect b="0" l="0" r="0" t="0"/>
          <a:stretch/>
        </p:blipFill>
        <p:spPr>
          <a:xfrm>
            <a:off x="7768850" y="226918"/>
            <a:ext cx="4094254" cy="6404164"/>
          </a:xfrm>
          <a:prstGeom prst="rect">
            <a:avLst/>
          </a:prstGeom>
          <a:noFill/>
          <a:ln>
            <a:noFill/>
          </a:ln>
        </p:spPr>
      </p:pic>
      <p:sp>
        <p:nvSpPr>
          <p:cNvPr id="172" name="Google Shape;172;p30"/>
          <p:cNvSpPr/>
          <p:nvPr>
            <p:ph idx="3" type="pic"/>
          </p:nvPr>
        </p:nvSpPr>
        <p:spPr>
          <a:xfrm>
            <a:off x="8583306" y="1246695"/>
            <a:ext cx="2444127" cy="4336988"/>
          </a:xfrm>
          <a:prstGeom prst="rect">
            <a:avLst/>
          </a:prstGeom>
          <a:solidFill>
            <a:srgbClr val="D8D8D8"/>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Point x3 slide with photo">
  <p:cSld name="Bullet Point x3 slide with photo">
    <p:spTree>
      <p:nvGrpSpPr>
        <p:cNvPr id="25" name="Shape 25"/>
        <p:cNvGrpSpPr/>
        <p:nvPr/>
      </p:nvGrpSpPr>
      <p:grpSpPr>
        <a:xfrm>
          <a:off x="0" y="0"/>
          <a:ext cx="0" cy="0"/>
          <a:chOff x="0" y="0"/>
          <a:chExt cx="0" cy="0"/>
        </a:xfrm>
      </p:grpSpPr>
      <p:sp>
        <p:nvSpPr>
          <p:cNvPr id="26" name="Google Shape;26;p16"/>
          <p:cNvSpPr/>
          <p:nvPr/>
        </p:nvSpPr>
        <p:spPr>
          <a:xfrm>
            <a:off x="-110112" y="-776"/>
            <a:ext cx="4885857" cy="6858776"/>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 name="Google Shape;27;p16"/>
          <p:cNvSpPr txBox="1"/>
          <p:nvPr>
            <p:ph idx="1" type="body"/>
          </p:nvPr>
        </p:nvSpPr>
        <p:spPr>
          <a:xfrm>
            <a:off x="4912293" y="846903"/>
            <a:ext cx="6562677"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009AC1"/>
              </a:buClr>
              <a:buSzPts val="2400"/>
              <a:buFont typeface="Arial"/>
              <a:buNone/>
              <a:defRPr b="1" i="0" sz="24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 name="Google Shape;28;p16"/>
          <p:cNvSpPr txBox="1"/>
          <p:nvPr>
            <p:ph idx="2" type="body"/>
          </p:nvPr>
        </p:nvSpPr>
        <p:spPr>
          <a:xfrm>
            <a:off x="4912294" y="1345616"/>
            <a:ext cx="655323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 name="Google Shape;29;p16"/>
          <p:cNvSpPr txBox="1"/>
          <p:nvPr>
            <p:ph idx="3" type="body"/>
          </p:nvPr>
        </p:nvSpPr>
        <p:spPr>
          <a:xfrm>
            <a:off x="3431555" y="986640"/>
            <a:ext cx="1096215"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5400"/>
              <a:buFont typeface="Arial"/>
              <a:buNone/>
              <a:defRPr b="0" i="0" sz="5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 name="Google Shape;30;p16"/>
          <p:cNvSpPr/>
          <p:nvPr>
            <p:ph idx="4" type="pic"/>
          </p:nvPr>
        </p:nvSpPr>
        <p:spPr>
          <a:xfrm>
            <a:off x="-126342" y="0"/>
            <a:ext cx="3669321" cy="6858000"/>
          </a:xfrm>
          <a:prstGeom prst="rect">
            <a:avLst/>
          </a:prstGeom>
          <a:solidFill>
            <a:srgbClr val="D8D8D8"/>
          </a:solidFill>
          <a:ln>
            <a:noFill/>
          </a:ln>
        </p:spPr>
      </p:sp>
      <p:sp>
        <p:nvSpPr>
          <p:cNvPr id="31" name="Google Shape;31;p16"/>
          <p:cNvSpPr txBox="1"/>
          <p:nvPr>
            <p:ph idx="5" type="body"/>
          </p:nvPr>
        </p:nvSpPr>
        <p:spPr>
          <a:xfrm>
            <a:off x="4912292" y="2770036"/>
            <a:ext cx="6562677"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009AC1"/>
              </a:buClr>
              <a:buSzPts val="2400"/>
              <a:buFont typeface="Arial"/>
              <a:buNone/>
              <a:defRPr b="1" i="0" sz="24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 name="Google Shape;32;p16"/>
          <p:cNvSpPr txBox="1"/>
          <p:nvPr>
            <p:ph idx="6" type="body"/>
          </p:nvPr>
        </p:nvSpPr>
        <p:spPr>
          <a:xfrm>
            <a:off x="4912293" y="3268749"/>
            <a:ext cx="655323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 name="Google Shape;33;p16"/>
          <p:cNvSpPr txBox="1"/>
          <p:nvPr>
            <p:ph idx="7" type="body"/>
          </p:nvPr>
        </p:nvSpPr>
        <p:spPr>
          <a:xfrm>
            <a:off x="3431554" y="2940769"/>
            <a:ext cx="1096215"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5400"/>
              <a:buFont typeface="Arial"/>
              <a:buNone/>
              <a:defRPr b="0" i="0" sz="5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4" name="Google Shape;34;p16"/>
          <p:cNvSpPr txBox="1"/>
          <p:nvPr>
            <p:ph idx="8" type="body"/>
          </p:nvPr>
        </p:nvSpPr>
        <p:spPr>
          <a:xfrm>
            <a:off x="4927790" y="4633833"/>
            <a:ext cx="6562677"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009AC1"/>
              </a:buClr>
              <a:buSzPts val="2400"/>
              <a:buFont typeface="Arial"/>
              <a:buNone/>
              <a:defRPr b="1" i="0" sz="24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 name="Google Shape;35;p16"/>
          <p:cNvSpPr txBox="1"/>
          <p:nvPr>
            <p:ph idx="9" type="body"/>
          </p:nvPr>
        </p:nvSpPr>
        <p:spPr>
          <a:xfrm>
            <a:off x="4927791" y="5132546"/>
            <a:ext cx="655323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 name="Google Shape;36;p16"/>
          <p:cNvSpPr txBox="1"/>
          <p:nvPr>
            <p:ph idx="13" type="body"/>
          </p:nvPr>
        </p:nvSpPr>
        <p:spPr>
          <a:xfrm>
            <a:off x="3447052" y="4804566"/>
            <a:ext cx="1096215"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5400"/>
              <a:buFont typeface="Arial"/>
              <a:buNone/>
              <a:defRPr b="0" i="0" sz="5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37" name="Google Shape;37;p16"/>
          <p:cNvGrpSpPr/>
          <p:nvPr/>
        </p:nvGrpSpPr>
        <p:grpSpPr>
          <a:xfrm>
            <a:off x="4054159" y="721803"/>
            <a:ext cx="7578908" cy="5461417"/>
            <a:chOff x="4054159" y="721803"/>
            <a:chExt cx="7578908" cy="5461417"/>
          </a:xfrm>
        </p:grpSpPr>
        <p:grpSp>
          <p:nvGrpSpPr>
            <p:cNvPr id="38" name="Google Shape;38;p16"/>
            <p:cNvGrpSpPr/>
            <p:nvPr/>
          </p:nvGrpSpPr>
          <p:grpSpPr>
            <a:xfrm>
              <a:off x="4054161" y="721803"/>
              <a:ext cx="7547911" cy="1674487"/>
              <a:chOff x="4061909" y="1565906"/>
              <a:chExt cx="7547911" cy="1882781"/>
            </a:xfrm>
          </p:grpSpPr>
          <p:cxnSp>
            <p:nvCxnSpPr>
              <p:cNvPr id="39" name="Google Shape;39;p16"/>
              <p:cNvCxnSpPr/>
              <p:nvPr/>
            </p:nvCxnSpPr>
            <p:spPr>
              <a:xfrm>
                <a:off x="11609820" y="1582845"/>
                <a:ext cx="0" cy="1865842"/>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0" name="Google Shape;40;p16"/>
              <p:cNvCxnSpPr/>
              <p:nvPr/>
            </p:nvCxnSpPr>
            <p:spPr>
              <a:xfrm>
                <a:off x="4061909" y="1577903"/>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1" name="Google Shape;41;p16"/>
              <p:cNvCxnSpPr/>
              <p:nvPr/>
            </p:nvCxnSpPr>
            <p:spPr>
              <a:xfrm>
                <a:off x="4061909" y="1565906"/>
                <a:ext cx="0" cy="44526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cxnSp>
          <p:nvCxnSpPr>
            <p:cNvPr id="42" name="Google Shape;42;p16"/>
            <p:cNvCxnSpPr/>
            <p:nvPr/>
          </p:nvCxnSpPr>
          <p:spPr>
            <a:xfrm>
              <a:off x="4054160" y="2000290"/>
              <a:ext cx="0" cy="39600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3" name="Google Shape;43;p16"/>
            <p:cNvCxnSpPr/>
            <p:nvPr/>
          </p:nvCxnSpPr>
          <p:spPr>
            <a:xfrm>
              <a:off x="4069659" y="2388245"/>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nvGrpSpPr>
            <p:cNvPr id="44" name="Google Shape;44;p16"/>
            <p:cNvGrpSpPr/>
            <p:nvPr/>
          </p:nvGrpSpPr>
          <p:grpSpPr>
            <a:xfrm>
              <a:off x="4054160" y="2644936"/>
              <a:ext cx="7547911" cy="1674487"/>
              <a:chOff x="4061909" y="1565906"/>
              <a:chExt cx="7547911" cy="1882781"/>
            </a:xfrm>
          </p:grpSpPr>
          <p:cxnSp>
            <p:nvCxnSpPr>
              <p:cNvPr id="45" name="Google Shape;45;p16"/>
              <p:cNvCxnSpPr/>
              <p:nvPr/>
            </p:nvCxnSpPr>
            <p:spPr>
              <a:xfrm>
                <a:off x="11609820" y="1582845"/>
                <a:ext cx="0" cy="1865842"/>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6" name="Google Shape;46;p16"/>
              <p:cNvCxnSpPr/>
              <p:nvPr/>
            </p:nvCxnSpPr>
            <p:spPr>
              <a:xfrm>
                <a:off x="4061909" y="1577903"/>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7" name="Google Shape;47;p16"/>
              <p:cNvCxnSpPr/>
              <p:nvPr/>
            </p:nvCxnSpPr>
            <p:spPr>
              <a:xfrm>
                <a:off x="4061909" y="1565906"/>
                <a:ext cx="0" cy="44526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cxnSp>
          <p:nvCxnSpPr>
            <p:cNvPr id="48" name="Google Shape;48;p16"/>
            <p:cNvCxnSpPr/>
            <p:nvPr/>
          </p:nvCxnSpPr>
          <p:spPr>
            <a:xfrm>
              <a:off x="4054159" y="3923423"/>
              <a:ext cx="0" cy="39600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9" name="Google Shape;49;p16"/>
            <p:cNvCxnSpPr/>
            <p:nvPr/>
          </p:nvCxnSpPr>
          <p:spPr>
            <a:xfrm>
              <a:off x="4069658" y="4311378"/>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nvGrpSpPr>
            <p:cNvPr id="50" name="Google Shape;50;p16"/>
            <p:cNvGrpSpPr/>
            <p:nvPr/>
          </p:nvGrpSpPr>
          <p:grpSpPr>
            <a:xfrm>
              <a:off x="4069658" y="4508733"/>
              <a:ext cx="7547911" cy="1674487"/>
              <a:chOff x="4061909" y="1565906"/>
              <a:chExt cx="7547911" cy="1882781"/>
            </a:xfrm>
          </p:grpSpPr>
          <p:cxnSp>
            <p:nvCxnSpPr>
              <p:cNvPr id="51" name="Google Shape;51;p16"/>
              <p:cNvCxnSpPr/>
              <p:nvPr/>
            </p:nvCxnSpPr>
            <p:spPr>
              <a:xfrm>
                <a:off x="11609820" y="1582845"/>
                <a:ext cx="0" cy="1865842"/>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52" name="Google Shape;52;p16"/>
              <p:cNvCxnSpPr/>
              <p:nvPr/>
            </p:nvCxnSpPr>
            <p:spPr>
              <a:xfrm>
                <a:off x="4061909" y="1577903"/>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53" name="Google Shape;53;p16"/>
              <p:cNvCxnSpPr/>
              <p:nvPr/>
            </p:nvCxnSpPr>
            <p:spPr>
              <a:xfrm>
                <a:off x="4061909" y="1565906"/>
                <a:ext cx="0" cy="44526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cxnSp>
          <p:nvCxnSpPr>
            <p:cNvPr id="54" name="Google Shape;54;p16"/>
            <p:cNvCxnSpPr/>
            <p:nvPr/>
          </p:nvCxnSpPr>
          <p:spPr>
            <a:xfrm>
              <a:off x="4069657" y="5787220"/>
              <a:ext cx="0" cy="39600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55" name="Google Shape;55;p16"/>
            <p:cNvCxnSpPr/>
            <p:nvPr/>
          </p:nvCxnSpPr>
          <p:spPr>
            <a:xfrm>
              <a:off x="4085156" y="6175175"/>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lide">
  <p:cSld name="Photo Slide">
    <p:spTree>
      <p:nvGrpSpPr>
        <p:cNvPr id="56" name="Shape 56"/>
        <p:cNvGrpSpPr/>
        <p:nvPr/>
      </p:nvGrpSpPr>
      <p:grpSpPr>
        <a:xfrm>
          <a:off x="0" y="0"/>
          <a:ext cx="0" cy="0"/>
          <a:chOff x="0" y="0"/>
          <a:chExt cx="0" cy="0"/>
        </a:xfrm>
      </p:grpSpPr>
      <p:sp>
        <p:nvSpPr>
          <p:cNvPr id="57" name="Google Shape;57;p17"/>
          <p:cNvSpPr/>
          <p:nvPr/>
        </p:nvSpPr>
        <p:spPr>
          <a:xfrm>
            <a:off x="0" y="0"/>
            <a:ext cx="6417733" cy="6858000"/>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8" name="Google Shape;58;p17"/>
          <p:cNvSpPr/>
          <p:nvPr>
            <p:ph idx="2" type="pic"/>
          </p:nvPr>
        </p:nvSpPr>
        <p:spPr>
          <a:xfrm>
            <a:off x="5888002" y="439730"/>
            <a:ext cx="5660531" cy="6045736"/>
          </a:xfrm>
          <a:prstGeom prst="rect">
            <a:avLst/>
          </a:prstGeom>
          <a:solidFill>
            <a:srgbClr val="F2F2F2"/>
          </a:solidFill>
          <a:ln>
            <a:noFill/>
          </a:ln>
        </p:spPr>
      </p:sp>
      <p:pic>
        <p:nvPicPr>
          <p:cNvPr id="59" name="Google Shape;59;p17"/>
          <p:cNvPicPr preferRelativeResize="0"/>
          <p:nvPr/>
        </p:nvPicPr>
        <p:blipFill rotWithShape="1">
          <a:blip r:embed="rId2">
            <a:alphaModFix amt="29000"/>
          </a:blip>
          <a:srcRect b="17435" l="75767" r="-2923" t="-56"/>
          <a:stretch/>
        </p:blipFill>
        <p:spPr>
          <a:xfrm>
            <a:off x="0" y="2639356"/>
            <a:ext cx="2591268" cy="4218644"/>
          </a:xfrm>
          <a:prstGeom prst="rect">
            <a:avLst/>
          </a:prstGeom>
          <a:noFill/>
          <a:ln>
            <a:noFill/>
          </a:ln>
        </p:spPr>
      </p:pic>
      <p:sp>
        <p:nvSpPr>
          <p:cNvPr id="60" name="Google Shape;60;p17"/>
          <p:cNvSpPr txBox="1"/>
          <p:nvPr>
            <p:ph idx="1" type="body"/>
          </p:nvPr>
        </p:nvSpPr>
        <p:spPr>
          <a:xfrm>
            <a:off x="898358" y="2107770"/>
            <a:ext cx="4639192" cy="437769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 name="Google Shape;61;p17"/>
          <p:cNvSpPr txBox="1"/>
          <p:nvPr>
            <p:ph idx="3" type="body"/>
          </p:nvPr>
        </p:nvSpPr>
        <p:spPr>
          <a:xfrm>
            <a:off x="898358" y="890242"/>
            <a:ext cx="4757375" cy="9926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B6E6"/>
              </a:buClr>
              <a:buSzPts val="3600"/>
              <a:buFont typeface="Arial"/>
              <a:buNone/>
              <a:defRPr b="1" i="0" sz="36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Photo Slide">
  <p:cSld name="2_Photo Slide">
    <p:spTree>
      <p:nvGrpSpPr>
        <p:cNvPr id="62" name="Shape 62"/>
        <p:cNvGrpSpPr/>
        <p:nvPr/>
      </p:nvGrpSpPr>
      <p:grpSpPr>
        <a:xfrm>
          <a:off x="0" y="0"/>
          <a:ext cx="0" cy="0"/>
          <a:chOff x="0" y="0"/>
          <a:chExt cx="0" cy="0"/>
        </a:xfrm>
      </p:grpSpPr>
      <p:sp>
        <p:nvSpPr>
          <p:cNvPr id="63" name="Google Shape;63;p18"/>
          <p:cNvSpPr/>
          <p:nvPr/>
        </p:nvSpPr>
        <p:spPr>
          <a:xfrm>
            <a:off x="5761460" y="0"/>
            <a:ext cx="6417733" cy="6858000"/>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4" name="Google Shape;64;p18"/>
          <p:cNvSpPr/>
          <p:nvPr>
            <p:ph idx="2" type="pic"/>
          </p:nvPr>
        </p:nvSpPr>
        <p:spPr>
          <a:xfrm>
            <a:off x="435469" y="406132"/>
            <a:ext cx="5660531" cy="6045736"/>
          </a:xfrm>
          <a:prstGeom prst="rect">
            <a:avLst/>
          </a:prstGeom>
          <a:solidFill>
            <a:srgbClr val="F2F2F2"/>
          </a:solidFill>
          <a:ln>
            <a:noFill/>
          </a:ln>
        </p:spPr>
      </p:sp>
      <p:pic>
        <p:nvPicPr>
          <p:cNvPr id="65" name="Google Shape;65;p18"/>
          <p:cNvPicPr preferRelativeResize="0"/>
          <p:nvPr/>
        </p:nvPicPr>
        <p:blipFill rotWithShape="1">
          <a:blip r:embed="rId2">
            <a:alphaModFix amt="29000"/>
          </a:blip>
          <a:srcRect b="17435" l="75767" r="-2923" t="-56"/>
          <a:stretch/>
        </p:blipFill>
        <p:spPr>
          <a:xfrm>
            <a:off x="9998008" y="2559843"/>
            <a:ext cx="2591268" cy="4218644"/>
          </a:xfrm>
          <a:prstGeom prst="rect">
            <a:avLst/>
          </a:prstGeom>
          <a:noFill/>
          <a:ln>
            <a:noFill/>
          </a:ln>
        </p:spPr>
      </p:pic>
      <p:sp>
        <p:nvSpPr>
          <p:cNvPr id="66" name="Google Shape;66;p18"/>
          <p:cNvSpPr txBox="1"/>
          <p:nvPr>
            <p:ph idx="1" type="body"/>
          </p:nvPr>
        </p:nvSpPr>
        <p:spPr>
          <a:xfrm>
            <a:off x="6818000" y="2050159"/>
            <a:ext cx="4639192" cy="437769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 name="Google Shape;67;p18"/>
          <p:cNvSpPr txBox="1"/>
          <p:nvPr>
            <p:ph idx="3" type="body"/>
          </p:nvPr>
        </p:nvSpPr>
        <p:spPr>
          <a:xfrm>
            <a:off x="6758909" y="319224"/>
            <a:ext cx="4757375" cy="9926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B6E6"/>
              </a:buClr>
              <a:buSzPts val="3600"/>
              <a:buFont typeface="Arial"/>
              <a:buNone/>
              <a:defRPr b="1" i="0" sz="36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ptop Slide">
  <p:cSld name="Laptop Slide">
    <p:spTree>
      <p:nvGrpSpPr>
        <p:cNvPr id="68" name="Shape 68"/>
        <p:cNvGrpSpPr/>
        <p:nvPr/>
      </p:nvGrpSpPr>
      <p:grpSpPr>
        <a:xfrm>
          <a:off x="0" y="0"/>
          <a:ext cx="0" cy="0"/>
          <a:chOff x="0" y="0"/>
          <a:chExt cx="0" cy="0"/>
        </a:xfrm>
      </p:grpSpPr>
      <p:sp>
        <p:nvSpPr>
          <p:cNvPr id="69" name="Google Shape;69;p19"/>
          <p:cNvSpPr/>
          <p:nvPr/>
        </p:nvSpPr>
        <p:spPr>
          <a:xfrm>
            <a:off x="3058634" y="1"/>
            <a:ext cx="8439100" cy="6858000"/>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0" name="Google Shape;70;p19"/>
          <p:cNvSpPr txBox="1"/>
          <p:nvPr>
            <p:ph idx="1" type="body"/>
          </p:nvPr>
        </p:nvSpPr>
        <p:spPr>
          <a:xfrm>
            <a:off x="5943600" y="2076098"/>
            <a:ext cx="4867011" cy="39131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 name="Google Shape;71;p19"/>
          <p:cNvSpPr txBox="1"/>
          <p:nvPr>
            <p:ph idx="2" type="body"/>
          </p:nvPr>
        </p:nvSpPr>
        <p:spPr>
          <a:xfrm>
            <a:off x="5943601" y="647039"/>
            <a:ext cx="4990998" cy="9926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B6E6"/>
              </a:buClr>
              <a:buSzPts val="3600"/>
              <a:buFont typeface="Arial"/>
              <a:buNone/>
              <a:defRPr b="1" i="0" sz="36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2" name="Google Shape;72;p19"/>
          <p:cNvPicPr preferRelativeResize="0"/>
          <p:nvPr/>
        </p:nvPicPr>
        <p:blipFill rotWithShape="1">
          <a:blip r:embed="rId2">
            <a:alphaModFix amt="29000"/>
          </a:blip>
          <a:srcRect b="20547" l="65356" r="-2729" t="-54862"/>
          <a:stretch/>
        </p:blipFill>
        <p:spPr>
          <a:xfrm>
            <a:off x="2993628" y="0"/>
            <a:ext cx="3566198" cy="6857999"/>
          </a:xfrm>
          <a:prstGeom prst="rect">
            <a:avLst/>
          </a:prstGeom>
          <a:noFill/>
          <a:ln>
            <a:noFill/>
          </a:ln>
        </p:spPr>
      </p:pic>
      <p:pic>
        <p:nvPicPr>
          <p:cNvPr id="73" name="Google Shape;73;p19"/>
          <p:cNvPicPr preferRelativeResize="0"/>
          <p:nvPr/>
        </p:nvPicPr>
        <p:blipFill rotWithShape="1">
          <a:blip r:embed="rId3">
            <a:alphaModFix/>
          </a:blip>
          <a:srcRect b="11083" l="-18315" r="29196" t="15976"/>
          <a:stretch/>
        </p:blipFill>
        <p:spPr>
          <a:xfrm flipH="1">
            <a:off x="0" y="1333922"/>
            <a:ext cx="8439100" cy="5375657"/>
          </a:xfrm>
          <a:prstGeom prst="rect">
            <a:avLst/>
          </a:prstGeom>
          <a:noFill/>
          <a:ln>
            <a:noFill/>
          </a:ln>
        </p:spPr>
      </p:pic>
      <p:sp>
        <p:nvSpPr>
          <p:cNvPr id="74" name="Google Shape;74;p19"/>
          <p:cNvSpPr/>
          <p:nvPr>
            <p:ph idx="3" type="pic"/>
          </p:nvPr>
        </p:nvSpPr>
        <p:spPr>
          <a:xfrm>
            <a:off x="0" y="1561018"/>
            <a:ext cx="5130800" cy="3913188"/>
          </a:xfrm>
          <a:prstGeom prst="rect">
            <a:avLst/>
          </a:prstGeom>
          <a:solidFill>
            <a:srgbClr val="D8D8D8"/>
          </a:solid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points">
  <p:cSld name="Bulletpoints">
    <p:spTree>
      <p:nvGrpSpPr>
        <p:cNvPr id="75" name="Shape 75"/>
        <p:cNvGrpSpPr/>
        <p:nvPr/>
      </p:nvGrpSpPr>
      <p:grpSpPr>
        <a:xfrm>
          <a:off x="0" y="0"/>
          <a:ext cx="0" cy="0"/>
          <a:chOff x="0" y="0"/>
          <a:chExt cx="0" cy="0"/>
        </a:xfrm>
      </p:grpSpPr>
      <p:sp>
        <p:nvSpPr>
          <p:cNvPr id="76" name="Google Shape;76;p20"/>
          <p:cNvSpPr/>
          <p:nvPr/>
        </p:nvSpPr>
        <p:spPr>
          <a:xfrm>
            <a:off x="3557439" y="5448535"/>
            <a:ext cx="7208077" cy="713814"/>
          </a:xfrm>
          <a:prstGeom prst="rect">
            <a:avLst/>
          </a:prstGeom>
          <a:solidFill>
            <a:srgbClr val="00B6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7" name="Google Shape;77;p20"/>
          <p:cNvSpPr/>
          <p:nvPr/>
        </p:nvSpPr>
        <p:spPr>
          <a:xfrm>
            <a:off x="3543994" y="4392459"/>
            <a:ext cx="7208077" cy="713814"/>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8" name="Google Shape;78;p20"/>
          <p:cNvSpPr/>
          <p:nvPr/>
        </p:nvSpPr>
        <p:spPr>
          <a:xfrm>
            <a:off x="0" y="6342926"/>
            <a:ext cx="11586117" cy="515073"/>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9" name="Google Shape;79;p20"/>
          <p:cNvSpPr/>
          <p:nvPr/>
        </p:nvSpPr>
        <p:spPr>
          <a:xfrm>
            <a:off x="3557440" y="1339741"/>
            <a:ext cx="7208077" cy="713814"/>
          </a:xfrm>
          <a:prstGeom prst="rect">
            <a:avLst/>
          </a:prstGeom>
          <a:solidFill>
            <a:srgbClr val="00B6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0" name="Google Shape;80;p20"/>
          <p:cNvSpPr txBox="1"/>
          <p:nvPr>
            <p:ph idx="1" type="body"/>
          </p:nvPr>
        </p:nvSpPr>
        <p:spPr>
          <a:xfrm>
            <a:off x="447066" y="309492"/>
            <a:ext cx="11222614" cy="713813"/>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rgbClr val="74659A"/>
              </a:buClr>
              <a:buSzPts val="3600"/>
              <a:buFont typeface="Arial"/>
              <a:buNone/>
              <a:defRPr b="1" i="0" sz="3600" u="none" cap="none" strike="noStrike">
                <a:solidFill>
                  <a:srgbClr val="74659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 name="Google Shape;81;p20"/>
          <p:cNvSpPr txBox="1"/>
          <p:nvPr>
            <p:ph idx="2" type="body"/>
          </p:nvPr>
        </p:nvSpPr>
        <p:spPr>
          <a:xfrm>
            <a:off x="3557441" y="1530045"/>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2" name="Google Shape;82;p20"/>
          <p:cNvPicPr preferRelativeResize="0"/>
          <p:nvPr/>
        </p:nvPicPr>
        <p:blipFill rotWithShape="1">
          <a:blip r:embed="rId2">
            <a:alphaModFix/>
          </a:blip>
          <a:srcRect b="0" l="0" r="0" t="0"/>
          <a:stretch/>
        </p:blipFill>
        <p:spPr>
          <a:xfrm rot="-3300097">
            <a:off x="1074326" y="937959"/>
            <a:ext cx="826671" cy="889517"/>
          </a:xfrm>
          <a:prstGeom prst="rect">
            <a:avLst/>
          </a:prstGeom>
          <a:noFill/>
          <a:ln>
            <a:noFill/>
          </a:ln>
        </p:spPr>
      </p:pic>
      <p:sp>
        <p:nvSpPr>
          <p:cNvPr id="83" name="Google Shape;83;p20"/>
          <p:cNvSpPr/>
          <p:nvPr/>
        </p:nvSpPr>
        <p:spPr>
          <a:xfrm>
            <a:off x="1426483" y="1233412"/>
            <a:ext cx="1036067" cy="878761"/>
          </a:xfrm>
          <a:prstGeom prst="ellipse">
            <a:avLst/>
          </a:prstGeom>
          <a:solidFill>
            <a:srgbClr val="00B6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4" name="Google Shape;84;p20"/>
          <p:cNvSpPr txBox="1"/>
          <p:nvPr>
            <p:ph idx="3" type="body"/>
          </p:nvPr>
        </p:nvSpPr>
        <p:spPr>
          <a:xfrm>
            <a:off x="1573307" y="1424481"/>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 name="Google Shape;85;p20"/>
          <p:cNvSpPr/>
          <p:nvPr/>
        </p:nvSpPr>
        <p:spPr>
          <a:xfrm>
            <a:off x="3557441" y="2384515"/>
            <a:ext cx="7208077" cy="713814"/>
          </a:xfrm>
          <a:prstGeom prst="rect">
            <a:avLst/>
          </a:prstGeom>
          <a:solidFill>
            <a:srgbClr val="0675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6" name="Google Shape;86;p20"/>
          <p:cNvSpPr txBox="1"/>
          <p:nvPr>
            <p:ph idx="4" type="body"/>
          </p:nvPr>
        </p:nvSpPr>
        <p:spPr>
          <a:xfrm>
            <a:off x="3520254" y="2423523"/>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7" name="Google Shape;87;p20"/>
          <p:cNvPicPr preferRelativeResize="0"/>
          <p:nvPr/>
        </p:nvPicPr>
        <p:blipFill rotWithShape="1">
          <a:blip r:embed="rId2">
            <a:alphaModFix/>
          </a:blip>
          <a:srcRect b="0" l="0" r="0" t="0"/>
          <a:stretch/>
        </p:blipFill>
        <p:spPr>
          <a:xfrm rot="-3300097">
            <a:off x="1058304" y="1912041"/>
            <a:ext cx="826671" cy="889517"/>
          </a:xfrm>
          <a:prstGeom prst="rect">
            <a:avLst/>
          </a:prstGeom>
          <a:noFill/>
          <a:ln>
            <a:noFill/>
          </a:ln>
        </p:spPr>
      </p:pic>
      <p:sp>
        <p:nvSpPr>
          <p:cNvPr id="88" name="Google Shape;88;p20"/>
          <p:cNvSpPr/>
          <p:nvPr/>
        </p:nvSpPr>
        <p:spPr>
          <a:xfrm>
            <a:off x="1380541" y="2266698"/>
            <a:ext cx="1036067" cy="878761"/>
          </a:xfrm>
          <a:prstGeom prst="ellipse">
            <a:avLst/>
          </a:prstGeom>
          <a:solidFill>
            <a:srgbClr val="0675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9" name="Google Shape;89;p20"/>
          <p:cNvSpPr txBox="1"/>
          <p:nvPr>
            <p:ph idx="5" type="body"/>
          </p:nvPr>
        </p:nvSpPr>
        <p:spPr>
          <a:xfrm>
            <a:off x="1557285" y="2398563"/>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 name="Google Shape;90;p20"/>
          <p:cNvSpPr/>
          <p:nvPr/>
        </p:nvSpPr>
        <p:spPr>
          <a:xfrm>
            <a:off x="3543994" y="3383476"/>
            <a:ext cx="7208077" cy="713814"/>
          </a:xfrm>
          <a:prstGeom prst="rect">
            <a:avLst/>
          </a:prstGeom>
          <a:solidFill>
            <a:srgbClr val="24BAA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1" name="Google Shape;91;p20"/>
          <p:cNvSpPr txBox="1"/>
          <p:nvPr>
            <p:ph idx="6" type="body"/>
          </p:nvPr>
        </p:nvSpPr>
        <p:spPr>
          <a:xfrm>
            <a:off x="3543994" y="3421961"/>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92" name="Google Shape;92;p20"/>
          <p:cNvPicPr preferRelativeResize="0"/>
          <p:nvPr/>
        </p:nvPicPr>
        <p:blipFill rotWithShape="1">
          <a:blip r:embed="rId2">
            <a:alphaModFix/>
          </a:blip>
          <a:srcRect b="0" l="0" r="0" t="0"/>
          <a:stretch/>
        </p:blipFill>
        <p:spPr>
          <a:xfrm rot="-3300097">
            <a:off x="1079034" y="2964457"/>
            <a:ext cx="826671" cy="889517"/>
          </a:xfrm>
          <a:prstGeom prst="rect">
            <a:avLst/>
          </a:prstGeom>
          <a:noFill/>
          <a:ln>
            <a:noFill/>
          </a:ln>
        </p:spPr>
      </p:pic>
      <p:sp>
        <p:nvSpPr>
          <p:cNvPr id="93" name="Google Shape;93;p20"/>
          <p:cNvSpPr/>
          <p:nvPr/>
        </p:nvSpPr>
        <p:spPr>
          <a:xfrm>
            <a:off x="1401271" y="3319114"/>
            <a:ext cx="1036067" cy="878761"/>
          </a:xfrm>
          <a:prstGeom prst="ellipse">
            <a:avLst/>
          </a:prstGeom>
          <a:solidFill>
            <a:srgbClr val="24BAA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4" name="Google Shape;94;p20"/>
          <p:cNvSpPr txBox="1"/>
          <p:nvPr>
            <p:ph idx="7" type="body"/>
          </p:nvPr>
        </p:nvSpPr>
        <p:spPr>
          <a:xfrm>
            <a:off x="1578015" y="3450979"/>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95" name="Google Shape;95;p20"/>
          <p:cNvPicPr preferRelativeResize="0"/>
          <p:nvPr/>
        </p:nvPicPr>
        <p:blipFill rotWithShape="1">
          <a:blip r:embed="rId2">
            <a:alphaModFix/>
          </a:blip>
          <a:srcRect b="0" l="0" r="0" t="0"/>
          <a:stretch/>
        </p:blipFill>
        <p:spPr>
          <a:xfrm rot="-3300097">
            <a:off x="1079034" y="3983368"/>
            <a:ext cx="826671" cy="889517"/>
          </a:xfrm>
          <a:prstGeom prst="rect">
            <a:avLst/>
          </a:prstGeom>
          <a:noFill/>
          <a:ln>
            <a:noFill/>
          </a:ln>
        </p:spPr>
      </p:pic>
      <p:sp>
        <p:nvSpPr>
          <p:cNvPr id="96" name="Google Shape;96;p20"/>
          <p:cNvSpPr/>
          <p:nvPr/>
        </p:nvSpPr>
        <p:spPr>
          <a:xfrm>
            <a:off x="1401271" y="4338025"/>
            <a:ext cx="1036067" cy="878761"/>
          </a:xfrm>
          <a:prstGeom prst="ellipse">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7" name="Google Shape;97;p20"/>
          <p:cNvSpPr txBox="1"/>
          <p:nvPr>
            <p:ph idx="8" type="body"/>
          </p:nvPr>
        </p:nvSpPr>
        <p:spPr>
          <a:xfrm>
            <a:off x="3596099" y="5503614"/>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98" name="Google Shape;98;p20"/>
          <p:cNvPicPr preferRelativeResize="0"/>
          <p:nvPr/>
        </p:nvPicPr>
        <p:blipFill rotWithShape="1">
          <a:blip r:embed="rId2">
            <a:alphaModFix/>
          </a:blip>
          <a:srcRect b="0" l="0" r="0" t="0"/>
          <a:stretch/>
        </p:blipFill>
        <p:spPr>
          <a:xfrm rot="-3300097">
            <a:off x="1117692" y="5039444"/>
            <a:ext cx="826671" cy="889517"/>
          </a:xfrm>
          <a:prstGeom prst="rect">
            <a:avLst/>
          </a:prstGeom>
          <a:noFill/>
          <a:ln>
            <a:noFill/>
          </a:ln>
        </p:spPr>
      </p:pic>
      <p:sp>
        <p:nvSpPr>
          <p:cNvPr id="99" name="Google Shape;99;p20"/>
          <p:cNvSpPr/>
          <p:nvPr/>
        </p:nvSpPr>
        <p:spPr>
          <a:xfrm>
            <a:off x="1439929" y="5394101"/>
            <a:ext cx="1036067" cy="878761"/>
          </a:xfrm>
          <a:prstGeom prst="ellipse">
            <a:avLst/>
          </a:prstGeom>
          <a:solidFill>
            <a:srgbClr val="00B6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0" name="Google Shape;100;p20"/>
          <p:cNvSpPr txBox="1"/>
          <p:nvPr>
            <p:ph idx="9" type="body"/>
          </p:nvPr>
        </p:nvSpPr>
        <p:spPr>
          <a:xfrm>
            <a:off x="1616673" y="5525966"/>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 name="Google Shape;101;p20"/>
          <p:cNvSpPr txBox="1"/>
          <p:nvPr>
            <p:ph idx="13" type="body"/>
          </p:nvPr>
        </p:nvSpPr>
        <p:spPr>
          <a:xfrm>
            <a:off x="1578015" y="4469890"/>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 name="Google Shape;102;p20"/>
          <p:cNvSpPr txBox="1"/>
          <p:nvPr>
            <p:ph idx="14" type="body"/>
          </p:nvPr>
        </p:nvSpPr>
        <p:spPr>
          <a:xfrm>
            <a:off x="3557441" y="4447538"/>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1">
  <p:cSld name="Text Slide 1">
    <p:spTree>
      <p:nvGrpSpPr>
        <p:cNvPr id="103" name="Shape 103"/>
        <p:cNvGrpSpPr/>
        <p:nvPr/>
      </p:nvGrpSpPr>
      <p:grpSpPr>
        <a:xfrm>
          <a:off x="0" y="0"/>
          <a:ext cx="0" cy="0"/>
          <a:chOff x="0" y="0"/>
          <a:chExt cx="0" cy="0"/>
        </a:xfrm>
      </p:grpSpPr>
      <p:sp>
        <p:nvSpPr>
          <p:cNvPr id="104" name="Google Shape;104;p21"/>
          <p:cNvSpPr/>
          <p:nvPr/>
        </p:nvSpPr>
        <p:spPr>
          <a:xfrm>
            <a:off x="0" y="0"/>
            <a:ext cx="12192000" cy="6858000"/>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5" name="Google Shape;105;p21"/>
          <p:cNvSpPr/>
          <p:nvPr/>
        </p:nvSpPr>
        <p:spPr>
          <a:xfrm>
            <a:off x="12192000" y="-287867"/>
            <a:ext cx="1185333" cy="7145867"/>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06" name="Google Shape;106;p21"/>
          <p:cNvPicPr preferRelativeResize="0"/>
          <p:nvPr/>
        </p:nvPicPr>
        <p:blipFill rotWithShape="1">
          <a:blip r:embed="rId2">
            <a:alphaModFix amt="29000"/>
          </a:blip>
          <a:srcRect b="17435" l="75767" r="-2923" t="-56"/>
          <a:stretch/>
        </p:blipFill>
        <p:spPr>
          <a:xfrm>
            <a:off x="0" y="2639356"/>
            <a:ext cx="2591268" cy="4218644"/>
          </a:xfrm>
          <a:prstGeom prst="rect">
            <a:avLst/>
          </a:prstGeom>
          <a:noFill/>
          <a:ln>
            <a:noFill/>
          </a:ln>
        </p:spPr>
      </p:pic>
      <p:sp>
        <p:nvSpPr>
          <p:cNvPr id="107" name="Google Shape;107;p21"/>
          <p:cNvSpPr/>
          <p:nvPr/>
        </p:nvSpPr>
        <p:spPr>
          <a:xfrm>
            <a:off x="370688" y="323520"/>
            <a:ext cx="11450624" cy="621096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8" name="Google Shape;108;p21"/>
          <p:cNvSpPr txBox="1"/>
          <p:nvPr>
            <p:ph idx="1" type="body"/>
          </p:nvPr>
        </p:nvSpPr>
        <p:spPr>
          <a:xfrm>
            <a:off x="798380" y="2045704"/>
            <a:ext cx="10595237" cy="384991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400"/>
              <a:buFont typeface="Arial"/>
              <a:buNone/>
              <a:defRPr b="0" i="0" sz="2400" u="none" cap="none" strike="noStrike">
                <a:solidFill>
                  <a:srgbClr val="262626"/>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9" name="Google Shape;109;p21"/>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9AC1"/>
              </a:buClr>
              <a:buSzPts val="3600"/>
              <a:buFont typeface="Arial"/>
              <a:buNone/>
              <a:defRPr b="1" i="0" sz="36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l Slide" showMasterSp="0">
  <p:cSld name="Final Slide">
    <p:spTree>
      <p:nvGrpSpPr>
        <p:cNvPr id="110" name="Shape 110"/>
        <p:cNvGrpSpPr/>
        <p:nvPr/>
      </p:nvGrpSpPr>
      <p:grpSpPr>
        <a:xfrm>
          <a:off x="0" y="0"/>
          <a:ext cx="0" cy="0"/>
          <a:chOff x="0" y="0"/>
          <a:chExt cx="0" cy="0"/>
        </a:xfrm>
      </p:grpSpPr>
      <p:sp>
        <p:nvSpPr>
          <p:cNvPr id="111" name="Google Shape;111;p22"/>
          <p:cNvSpPr/>
          <p:nvPr/>
        </p:nvSpPr>
        <p:spPr>
          <a:xfrm>
            <a:off x="-32399" y="2956988"/>
            <a:ext cx="12193495" cy="2809041"/>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12" name="Google Shape;112;p22"/>
          <p:cNvPicPr preferRelativeResize="0"/>
          <p:nvPr/>
        </p:nvPicPr>
        <p:blipFill rotWithShape="1">
          <a:blip r:embed="rId2">
            <a:alphaModFix amt="29000"/>
          </a:blip>
          <a:srcRect b="18716" l="58846" r="6418" t="29191"/>
          <a:stretch/>
        </p:blipFill>
        <p:spPr>
          <a:xfrm>
            <a:off x="8444680" y="2956988"/>
            <a:ext cx="3747320" cy="3007230"/>
          </a:xfrm>
          <a:prstGeom prst="rect">
            <a:avLst/>
          </a:prstGeom>
          <a:noFill/>
          <a:ln>
            <a:noFill/>
          </a:ln>
        </p:spPr>
      </p:pic>
      <p:sp>
        <p:nvSpPr>
          <p:cNvPr id="113" name="Google Shape;113;p22"/>
          <p:cNvSpPr txBox="1"/>
          <p:nvPr>
            <p:ph idx="1" type="body"/>
          </p:nvPr>
        </p:nvSpPr>
        <p:spPr>
          <a:xfrm>
            <a:off x="605556" y="4238576"/>
            <a:ext cx="3195486" cy="73114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 name="Google Shape;114;p22"/>
          <p:cNvSpPr txBox="1"/>
          <p:nvPr>
            <p:ph idx="2" type="body"/>
          </p:nvPr>
        </p:nvSpPr>
        <p:spPr>
          <a:xfrm>
            <a:off x="605556" y="3429000"/>
            <a:ext cx="3195485" cy="837258"/>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B6E6"/>
              </a:buClr>
              <a:buSzPts val="5000"/>
              <a:buFont typeface="Arial"/>
              <a:buNone/>
              <a:defRPr b="1" i="0" sz="50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5" name="Google Shape;115;p22"/>
          <p:cNvSpPr/>
          <p:nvPr/>
        </p:nvSpPr>
        <p:spPr>
          <a:xfrm>
            <a:off x="6934623" y="5423818"/>
            <a:ext cx="5257377" cy="756631"/>
          </a:xfrm>
          <a:custGeom>
            <a:rect b="b" l="l" r="r" t="t"/>
            <a:pathLst>
              <a:path extrusionOk="0" h="6806308" w="7600392">
                <a:moveTo>
                  <a:pt x="0" y="0"/>
                </a:moveTo>
                <a:lnTo>
                  <a:pt x="7600393" y="0"/>
                </a:lnTo>
                <a:lnTo>
                  <a:pt x="7600393" y="6806308"/>
                </a:lnTo>
                <a:lnTo>
                  <a:pt x="0" y="6806308"/>
                </a:ln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116" name="Google Shape;116;p22"/>
          <p:cNvSpPr txBox="1"/>
          <p:nvPr>
            <p:ph idx="3" type="body"/>
          </p:nvPr>
        </p:nvSpPr>
        <p:spPr>
          <a:xfrm>
            <a:off x="6934623" y="5436563"/>
            <a:ext cx="4771005" cy="731140"/>
          </a:xfrm>
          <a:prstGeom prst="rect">
            <a:avLst/>
          </a:prstGeom>
          <a:noFill/>
          <a:ln>
            <a:noFill/>
          </a:ln>
        </p:spPr>
        <p:txBody>
          <a:bodyPr anchorCtr="0" anchor="ctr" bIns="45700" lIns="91425" spcFirstLastPara="1" rIns="91425" wrap="square" tIns="45700">
            <a:normAutofit/>
          </a:bodyPr>
          <a:lstStyle>
            <a:lvl1pPr indent="-228600" lvl="0" marL="457200" marR="0" rtl="0" algn="r">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17" name="Google Shape;117;p22"/>
          <p:cNvPicPr preferRelativeResize="0"/>
          <p:nvPr/>
        </p:nvPicPr>
        <p:blipFill rotWithShape="1">
          <a:blip r:embed="rId2">
            <a:alphaModFix/>
          </a:blip>
          <a:srcRect b="0" l="0" r="0" t="0"/>
          <a:stretch/>
        </p:blipFill>
        <p:spPr>
          <a:xfrm>
            <a:off x="605556" y="384248"/>
            <a:ext cx="4437441" cy="2374551"/>
          </a:xfrm>
          <a:prstGeom prst="rect">
            <a:avLst/>
          </a:prstGeom>
          <a:noFill/>
          <a:ln>
            <a:noFill/>
          </a:ln>
        </p:spPr>
      </p:pic>
      <p:pic>
        <p:nvPicPr>
          <p:cNvPr descr="Blue text on a white background&#10;&#10;Description automatically generated" id="118" name="Google Shape;118;p22"/>
          <p:cNvPicPr preferRelativeResize="0"/>
          <p:nvPr/>
        </p:nvPicPr>
        <p:blipFill rotWithShape="1">
          <a:blip r:embed="rId3">
            <a:alphaModFix/>
          </a:blip>
          <a:srcRect b="0" l="0" r="0" t="0"/>
          <a:stretch/>
        </p:blipFill>
        <p:spPr>
          <a:xfrm>
            <a:off x="219685" y="6160363"/>
            <a:ext cx="2505116" cy="52556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nt Typecae &amp; Size">
  <p:cSld name="Font Typecae &amp; Size">
    <p:spTree>
      <p:nvGrpSpPr>
        <p:cNvPr id="119" name="Shape 119"/>
        <p:cNvGrpSpPr/>
        <p:nvPr/>
      </p:nvGrpSpPr>
      <p:grpSpPr>
        <a:xfrm>
          <a:off x="0" y="0"/>
          <a:ext cx="0" cy="0"/>
          <a:chOff x="0" y="0"/>
          <a:chExt cx="0" cy="0"/>
        </a:xfrm>
      </p:grpSpPr>
      <p:sp>
        <p:nvSpPr>
          <p:cNvPr id="120" name="Google Shape;120;p23"/>
          <p:cNvSpPr/>
          <p:nvPr/>
        </p:nvSpPr>
        <p:spPr>
          <a:xfrm>
            <a:off x="0" y="0"/>
            <a:ext cx="12192000" cy="6858001"/>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1" name="Google Shape;121;p23"/>
          <p:cNvSpPr/>
          <p:nvPr/>
        </p:nvSpPr>
        <p:spPr>
          <a:xfrm>
            <a:off x="424669" y="528535"/>
            <a:ext cx="6498645"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fr-FR" sz="4400" u="none" cap="none" strike="noStrike">
                <a:solidFill>
                  <a:schemeClr val="lt1"/>
                </a:solidFill>
                <a:latin typeface="Calibri"/>
                <a:ea typeface="Calibri"/>
                <a:cs typeface="Calibri"/>
                <a:sym typeface="Calibri"/>
              </a:rPr>
              <a:t>FONT TYPEFACE &amp; SIZE</a:t>
            </a:r>
            <a:endParaRPr b="0" i="0" sz="3600" u="none" cap="none" strike="noStrike">
              <a:solidFill>
                <a:schemeClr val="lt1"/>
              </a:solidFill>
              <a:latin typeface="Calibri"/>
              <a:ea typeface="Calibri"/>
              <a:cs typeface="Calibri"/>
              <a:sym typeface="Calibri"/>
            </a:endParaRPr>
          </a:p>
        </p:txBody>
      </p:sp>
      <p:sp>
        <p:nvSpPr>
          <p:cNvPr id="122" name="Google Shape;122;p23"/>
          <p:cNvSpPr/>
          <p:nvPr/>
        </p:nvSpPr>
        <p:spPr>
          <a:xfrm>
            <a:off x="7347983" y="564843"/>
            <a:ext cx="4589207" cy="470898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000"/>
              <a:buFont typeface="Arial"/>
              <a:buNone/>
            </a:pPr>
            <a:r>
              <a:rPr b="0" i="0" lang="fr-FR" sz="3000" u="none" cap="none" strike="noStrike">
                <a:solidFill>
                  <a:schemeClr val="lt1"/>
                </a:solidFill>
                <a:latin typeface="Calibri"/>
                <a:ea typeface="Calibri"/>
                <a:cs typeface="Calibri"/>
                <a:sym typeface="Calibri"/>
              </a:rPr>
              <a:t>PLEASE ENSURE TO KEEP FONTS AS PER THE LAYOUT</a:t>
            </a:r>
            <a:endParaRPr b="0" i="0" sz="3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fr-FR" sz="3000" u="none" cap="none" strike="noStrike">
                <a:solidFill>
                  <a:schemeClr val="lt1"/>
                </a:solidFill>
                <a:latin typeface="Calibri"/>
                <a:ea typeface="Calibri"/>
                <a:cs typeface="Calibri"/>
                <a:sym typeface="Calibri"/>
              </a:rPr>
              <a:t>48 point  -  Divider Slides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1"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fr-FR" sz="3000" u="none" cap="none" strike="noStrike">
                <a:solidFill>
                  <a:schemeClr val="lt1"/>
                </a:solidFill>
                <a:latin typeface="Calibri"/>
                <a:ea typeface="Calibri"/>
                <a:cs typeface="Calibri"/>
                <a:sym typeface="Calibri"/>
              </a:rPr>
              <a:t>36 point  -  Title Heading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fr-FR" sz="3000" u="none" cap="none" strike="noStrike">
                <a:solidFill>
                  <a:schemeClr val="lt1"/>
                </a:solidFill>
                <a:latin typeface="Calibri"/>
                <a:ea typeface="Calibri"/>
                <a:cs typeface="Calibri"/>
                <a:sym typeface="Calibri"/>
              </a:rPr>
              <a:t>30 point  -  Sub-Titles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fr-FR" sz="3000" u="none" cap="none" strike="noStrike">
                <a:solidFill>
                  <a:schemeClr val="lt1"/>
                </a:solidFill>
                <a:latin typeface="Calibri"/>
                <a:ea typeface="Calibri"/>
                <a:cs typeface="Calibri"/>
                <a:sym typeface="Calibri"/>
              </a:rPr>
              <a:t>	       - Quotes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fr-FR" sz="3000" u="none" cap="none" strike="noStrike">
                <a:solidFill>
                  <a:schemeClr val="lt1"/>
                </a:solidFill>
                <a:latin typeface="Calibri"/>
                <a:ea typeface="Calibri"/>
                <a:cs typeface="Calibri"/>
                <a:sym typeface="Calibri"/>
              </a:rPr>
              <a:t>24 point  -  Main Text Body </a:t>
            </a:r>
            <a:endParaRPr b="0" i="0" sz="3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Calibri"/>
              <a:ea typeface="Calibri"/>
              <a:cs typeface="Calibri"/>
              <a:sym typeface="Calibri"/>
            </a:endParaRPr>
          </a:p>
        </p:txBody>
      </p:sp>
      <p:sp>
        <p:nvSpPr>
          <p:cNvPr id="123" name="Google Shape;123;p23"/>
          <p:cNvSpPr/>
          <p:nvPr/>
        </p:nvSpPr>
        <p:spPr>
          <a:xfrm>
            <a:off x="424669" y="2014904"/>
            <a:ext cx="5845501" cy="24929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Calibri"/>
              <a:buNone/>
            </a:pPr>
            <a:r>
              <a:rPr b="0" i="0" lang="fr-FR" sz="2400" u="none" cap="none" strike="noStrike">
                <a:solidFill>
                  <a:schemeClr val="lt1"/>
                </a:solidFill>
                <a:latin typeface="Calibri"/>
                <a:ea typeface="Calibri"/>
                <a:cs typeface="Calibri"/>
                <a:sym typeface="Calibri"/>
              </a:rPr>
              <a:t>Please ensure to keep the font sizes set as per the slide layouts. The font used throughout the </a:t>
            </a:r>
            <a:r>
              <a:rPr b="1" i="0" lang="fr-FR" sz="2400" u="none" cap="none" strike="noStrike">
                <a:solidFill>
                  <a:schemeClr val="lt1"/>
                </a:solidFill>
                <a:latin typeface="Calibri"/>
                <a:ea typeface="Calibri"/>
                <a:cs typeface="Calibri"/>
                <a:sym typeface="Calibri"/>
              </a:rPr>
              <a:t>Surviving Digital </a:t>
            </a:r>
            <a:r>
              <a:rPr b="0" i="0" lang="fr-FR" sz="2400" u="none" cap="none" strike="noStrike">
                <a:solidFill>
                  <a:schemeClr val="lt1"/>
                </a:solidFill>
                <a:latin typeface="Calibri"/>
                <a:ea typeface="Calibri"/>
                <a:cs typeface="Calibri"/>
                <a:sym typeface="Calibri"/>
              </a:rPr>
              <a:t>PowerPoint is….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600"/>
              <a:buFont typeface="Arial"/>
              <a:buNone/>
            </a:pPr>
            <a:r>
              <a:rPr b="1" i="1" lang="fr-FR" sz="3600" u="none" cap="none" strike="noStrike">
                <a:solidFill>
                  <a:schemeClr val="lt1"/>
                </a:solidFill>
                <a:latin typeface="Calibri"/>
                <a:ea typeface="Calibri"/>
                <a:cs typeface="Calibri"/>
                <a:sym typeface="Calibri"/>
              </a:rPr>
              <a:t>Calibri</a:t>
            </a:r>
            <a:endParaRPr b="0" i="0" sz="3600" u="none" cap="none" strike="noStrike">
              <a:solidFill>
                <a:schemeClr val="lt1"/>
              </a:solidFill>
              <a:latin typeface="Calibri"/>
              <a:ea typeface="Calibri"/>
              <a:cs typeface="Calibri"/>
              <a:sym typeface="Calibri"/>
            </a:endParaRPr>
          </a:p>
        </p:txBody>
      </p:sp>
      <p:cxnSp>
        <p:nvCxnSpPr>
          <p:cNvPr id="124" name="Google Shape;124;p23"/>
          <p:cNvCxnSpPr/>
          <p:nvPr/>
        </p:nvCxnSpPr>
        <p:spPr>
          <a:xfrm>
            <a:off x="7098716" y="-1"/>
            <a:ext cx="0" cy="5540408"/>
          </a:xfrm>
          <a:prstGeom prst="straightConnector1">
            <a:avLst/>
          </a:prstGeom>
          <a:noFill/>
          <a:ln cap="flat" cmpd="sng" w="9525">
            <a:solidFill>
              <a:schemeClr val="lt1"/>
            </a:solidFill>
            <a:prstDash val="solid"/>
            <a:miter lim="800000"/>
            <a:headEnd len="sm" w="sm" type="none"/>
            <a:tailEnd len="sm" w="sm" type="none"/>
          </a:ln>
        </p:spPr>
      </p:cxnSp>
      <p:cxnSp>
        <p:nvCxnSpPr>
          <p:cNvPr id="125" name="Google Shape;125;p23"/>
          <p:cNvCxnSpPr/>
          <p:nvPr/>
        </p:nvCxnSpPr>
        <p:spPr>
          <a:xfrm rot="10800000">
            <a:off x="1" y="1620217"/>
            <a:ext cx="7098715" cy="0"/>
          </a:xfrm>
          <a:prstGeom prst="straightConnector1">
            <a:avLst/>
          </a:prstGeom>
          <a:noFill/>
          <a:ln cap="flat" cmpd="sng" w="9525">
            <a:solidFill>
              <a:schemeClr val="lt1"/>
            </a:solidFill>
            <a:prstDash val="solid"/>
            <a:miter lim="800000"/>
            <a:headEnd len="sm" w="sm" type="none"/>
            <a:tailEnd len="sm" w="sm" type="none"/>
          </a:ln>
        </p:spPr>
      </p:cxnSp>
      <p:sp>
        <p:nvSpPr>
          <p:cNvPr id="126" name="Google Shape;126;p23"/>
          <p:cNvSpPr/>
          <p:nvPr/>
        </p:nvSpPr>
        <p:spPr>
          <a:xfrm>
            <a:off x="0" y="5968370"/>
            <a:ext cx="12192000"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fr-FR" sz="2400" u="none" cap="none" strike="noStrike">
                <a:solidFill>
                  <a:schemeClr val="lt1"/>
                </a:solidFill>
                <a:latin typeface="Calibri"/>
                <a:ea typeface="Calibri"/>
                <a:cs typeface="Calibri"/>
                <a:sym typeface="Calibri"/>
              </a:rPr>
              <a:t>*** </a:t>
            </a:r>
            <a:r>
              <a:rPr b="1" i="0" lang="fr-FR" sz="2400" u="none" cap="none" strike="noStrike">
                <a:solidFill>
                  <a:schemeClr val="lt1"/>
                </a:solidFill>
                <a:latin typeface="Calibri"/>
                <a:ea typeface="Calibri"/>
                <a:cs typeface="Calibri"/>
                <a:sym typeface="Calibri"/>
              </a:rPr>
              <a:t>PLEASE DELETE THIS INSTRUCTION SLIDE BEFORE PRESENTING FINAL PRESENTATION </a:t>
            </a:r>
            <a:r>
              <a:rPr b="0" i="0" lang="fr-FR" sz="2400" u="none" cap="none" strike="noStrike">
                <a:solidFill>
                  <a:schemeClr val="lt1"/>
                </a:solidFill>
                <a:latin typeface="Calibri"/>
                <a:ea typeface="Calibri"/>
                <a:cs typeface="Calibri"/>
                <a:sym typeface="Calibri"/>
              </a:rPr>
              <a:t>*** </a:t>
            </a:r>
            <a:endParaRPr b="0" i="0" sz="2400" u="none" cap="none" strike="noStrike">
              <a:solidFill>
                <a:schemeClr val="lt1"/>
              </a:solidFill>
              <a:latin typeface="Calibri"/>
              <a:ea typeface="Calibri"/>
              <a:cs typeface="Calibri"/>
              <a:sym typeface="Calibri"/>
            </a:endParaRPr>
          </a:p>
        </p:txBody>
      </p:sp>
      <p:cxnSp>
        <p:nvCxnSpPr>
          <p:cNvPr id="127" name="Google Shape;127;p23"/>
          <p:cNvCxnSpPr/>
          <p:nvPr/>
        </p:nvCxnSpPr>
        <p:spPr>
          <a:xfrm rot="10800000">
            <a:off x="2" y="5540407"/>
            <a:ext cx="12191998"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4"/>
          <p:cNvSpPr/>
          <p:nvPr/>
        </p:nvSpPr>
        <p:spPr>
          <a:xfrm rot="-5400000">
            <a:off x="10313073" y="4835824"/>
            <a:ext cx="3173496"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fr-FR" sz="1000" u="none" cap="none" strike="noStrike">
                <a:solidFill>
                  <a:srgbClr val="262626"/>
                </a:solidFill>
                <a:latin typeface="Calibri"/>
                <a:ea typeface="Calibri"/>
                <a:cs typeface="Calibri"/>
                <a:sym typeface="Calibri"/>
              </a:rPr>
              <a:t>sopravvivere al digitale</a:t>
            </a:r>
            <a:endParaRPr b="0" i="0" sz="1400" u="none" cap="none" strike="noStrike">
              <a:solidFill>
                <a:srgbClr val="000000"/>
              </a:solidFill>
              <a:latin typeface="Arial"/>
              <a:ea typeface="Arial"/>
              <a:cs typeface="Arial"/>
              <a:sym typeface="Arial"/>
            </a:endParaRPr>
          </a:p>
        </p:txBody>
      </p:sp>
      <p:cxnSp>
        <p:nvCxnSpPr>
          <p:cNvPr id="11" name="Google Shape;11;p14"/>
          <p:cNvCxnSpPr/>
          <p:nvPr/>
        </p:nvCxnSpPr>
        <p:spPr>
          <a:xfrm rot="10800000">
            <a:off x="11791088" y="6608548"/>
            <a:ext cx="224149" cy="0"/>
          </a:xfrm>
          <a:prstGeom prst="straightConnector1">
            <a:avLst/>
          </a:prstGeom>
          <a:noFill/>
          <a:ln cap="flat" cmpd="sng" w="9525">
            <a:solidFill>
              <a:srgbClr val="009AC1"/>
            </a:solidFill>
            <a:prstDash val="solid"/>
            <a:miter lim="400000"/>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14.png"/><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11" Type="http://schemas.openxmlformats.org/officeDocument/2006/relationships/slide" Target="/ppt/slides/slide6.xml"/><Relationship Id="rId10" Type="http://schemas.openxmlformats.org/officeDocument/2006/relationships/slide" Target="/ppt/slides/slide9.xml"/><Relationship Id="rId12" Type="http://schemas.openxmlformats.org/officeDocument/2006/relationships/image" Target="../media/image12.jp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slide" Target="/ppt/slides/slide3.xml"/><Relationship Id="rId4" Type="http://schemas.openxmlformats.org/officeDocument/2006/relationships/slide" Target="/ppt/slides/slide5.xml"/><Relationship Id="rId9" Type="http://schemas.openxmlformats.org/officeDocument/2006/relationships/slide" Target="/ppt/slides/slide10.xml"/><Relationship Id="rId5" Type="http://schemas.openxmlformats.org/officeDocument/2006/relationships/slide" Target="/ppt/slides/slide8.xml"/><Relationship Id="rId6" Type="http://schemas.openxmlformats.org/officeDocument/2006/relationships/slide" Target="/ppt/slides/slide12.xml"/><Relationship Id="rId7" Type="http://schemas.openxmlformats.org/officeDocument/2006/relationships/slide" Target="/ppt/slides/slide10.xml"/><Relationship Id="rId8" Type="http://schemas.openxmlformats.org/officeDocument/2006/relationships/slide" Target="/ppt/slides/slide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2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
          <p:cNvSpPr txBox="1"/>
          <p:nvPr>
            <p:ph idx="1" type="body"/>
          </p:nvPr>
        </p:nvSpPr>
        <p:spPr>
          <a:xfrm>
            <a:off x="275422" y="4602997"/>
            <a:ext cx="5393916" cy="1008397"/>
          </a:xfrm>
          <a:prstGeom prst="rect">
            <a:avLst/>
          </a:prstGeom>
          <a:noFill/>
          <a:ln>
            <a:noFill/>
          </a:ln>
        </p:spPr>
        <p:txBody>
          <a:bodyPr anchorCtr="0" anchor="t" bIns="45700" lIns="91425" spcFirstLastPara="1" rIns="91425" wrap="square" tIns="45700">
            <a:noAutofit/>
          </a:bodyPr>
          <a:lstStyle/>
          <a:p>
            <a:pPr indent="0" lvl="0" marL="0" rtl="0" algn="l">
              <a:lnSpc>
                <a:spcPct val="98850"/>
              </a:lnSpc>
              <a:spcBef>
                <a:spcPts val="0"/>
              </a:spcBef>
              <a:spcAft>
                <a:spcPts val="0"/>
              </a:spcAft>
              <a:buClr>
                <a:schemeClr val="lt1"/>
              </a:buClr>
              <a:buSzPts val="4000"/>
              <a:buNone/>
            </a:pPr>
            <a:r>
              <a:rPr b="1" lang="fr-FR" sz="2400"/>
              <a:t>Modulo 5 - Cucinare e relazionarsi</a:t>
            </a:r>
            <a:endParaRPr b="1" sz="2400"/>
          </a:p>
        </p:txBody>
      </p:sp>
      <p:sp>
        <p:nvSpPr>
          <p:cNvPr id="179" name="Google Shape;179;p1"/>
          <p:cNvSpPr txBox="1"/>
          <p:nvPr>
            <p:ph idx="2" type="body"/>
          </p:nvPr>
        </p:nvSpPr>
        <p:spPr>
          <a:xfrm>
            <a:off x="198303" y="3294043"/>
            <a:ext cx="4878371" cy="50677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3200"/>
              <a:buNone/>
            </a:pPr>
            <a:r>
              <a:rPr b="1" lang="fr-FR" sz="2400"/>
              <a:t>Corso di formazione: Sopravvivere al digitale </a:t>
            </a:r>
            <a:endParaRPr sz="2400"/>
          </a:p>
        </p:txBody>
      </p:sp>
      <p:sp>
        <p:nvSpPr>
          <p:cNvPr id="180" name="Google Shape;180;p1"/>
          <p:cNvSpPr txBox="1"/>
          <p:nvPr>
            <p:ph idx="3" type="body"/>
          </p:nvPr>
        </p:nvSpPr>
        <p:spPr>
          <a:xfrm>
            <a:off x="7840717" y="5611394"/>
            <a:ext cx="3700102" cy="731140"/>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lt1"/>
              </a:buClr>
              <a:buSzPts val="2800"/>
              <a:buNone/>
            </a:pPr>
            <a:r>
              <a:rPr b="1" lang="fr-FR" sz="2400"/>
              <a:t>www.survivingdigital.eu</a:t>
            </a:r>
            <a:endParaRPr b="1" sz="2400"/>
          </a:p>
        </p:txBody>
      </p:sp>
      <p:sp>
        <p:nvSpPr>
          <p:cNvPr id="181" name="Google Shape;181;p1"/>
          <p:cNvSpPr/>
          <p:nvPr>
            <p:ph idx="4" type="pic"/>
          </p:nvPr>
        </p:nvSpPr>
        <p:spPr>
          <a:xfrm>
            <a:off x="5718875" y="423474"/>
            <a:ext cx="5982506" cy="4551482"/>
          </a:xfrm>
          <a:prstGeom prst="rect">
            <a:avLst/>
          </a:prstGeom>
          <a:solidFill>
            <a:srgbClr val="F2F2F2"/>
          </a:solidFill>
          <a:ln>
            <a:noFill/>
          </a:ln>
        </p:spPr>
      </p:sp>
      <p:pic>
        <p:nvPicPr>
          <p:cNvPr descr="Une image contenant personne, habits, intérieur, meubles&#10;&#10;Description générée automatiquement" id="182" name="Google Shape;182;p1"/>
          <p:cNvPicPr preferRelativeResize="0"/>
          <p:nvPr/>
        </p:nvPicPr>
        <p:blipFill rotWithShape="1">
          <a:blip r:embed="rId3">
            <a:alphaModFix/>
          </a:blip>
          <a:srcRect b="0" l="0" r="0" t="0"/>
          <a:stretch/>
        </p:blipFill>
        <p:spPr>
          <a:xfrm>
            <a:off x="5702762" y="694304"/>
            <a:ext cx="6014732" cy="400982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pic>
        <p:nvPicPr>
          <p:cNvPr id="255" name="Google Shape;255;p10"/>
          <p:cNvPicPr preferRelativeResize="0"/>
          <p:nvPr/>
        </p:nvPicPr>
        <p:blipFill rotWithShape="1">
          <a:blip r:embed="rId3">
            <a:alphaModFix/>
          </a:blip>
          <a:srcRect b="-1" l="36587" r="1150" t="0"/>
          <a:stretch/>
        </p:blipFill>
        <p:spPr>
          <a:xfrm>
            <a:off x="5888002" y="439730"/>
            <a:ext cx="5660531" cy="6045736"/>
          </a:xfrm>
          <a:prstGeom prst="rect">
            <a:avLst/>
          </a:prstGeom>
          <a:solidFill>
            <a:srgbClr val="FFFFFF"/>
          </a:solidFill>
          <a:ln>
            <a:noFill/>
          </a:ln>
        </p:spPr>
      </p:pic>
      <p:sp>
        <p:nvSpPr>
          <p:cNvPr id="256" name="Google Shape;256;p10"/>
          <p:cNvSpPr txBox="1"/>
          <p:nvPr>
            <p:ph idx="1" type="body"/>
          </p:nvPr>
        </p:nvSpPr>
        <p:spPr>
          <a:xfrm>
            <a:off x="72775" y="1911825"/>
            <a:ext cx="5660400" cy="43488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24BAA2"/>
              </a:buClr>
              <a:buSzPts val="2400"/>
              <a:buNone/>
            </a:pPr>
            <a:r>
              <a:rPr b="1" lang="fr-FR" sz="1800">
                <a:solidFill>
                  <a:srgbClr val="24BAA2"/>
                </a:solidFill>
              </a:rPr>
              <a:t>    Gruppo target: Bambini a partire dai 4 anni</a:t>
            </a:r>
            <a:endParaRPr sz="1800"/>
          </a:p>
          <a:p>
            <a:pPr indent="-228600" lvl="0" marL="228600" rtl="0" algn="l">
              <a:lnSpc>
                <a:spcPct val="90000"/>
              </a:lnSpc>
              <a:spcBef>
                <a:spcPts val="1000"/>
              </a:spcBef>
              <a:spcAft>
                <a:spcPts val="0"/>
              </a:spcAft>
              <a:buClr>
                <a:schemeClr val="lt1"/>
              </a:buClr>
              <a:buSzPts val="1700"/>
              <a:buNone/>
            </a:pPr>
            <a:r>
              <a:t/>
            </a:r>
            <a:endParaRPr sz="1700"/>
          </a:p>
          <a:p>
            <a:pPr indent="-228600" lvl="0" marL="228600" rtl="0" algn="just">
              <a:lnSpc>
                <a:spcPct val="100000"/>
              </a:lnSpc>
              <a:spcBef>
                <a:spcPts val="1000"/>
              </a:spcBef>
              <a:spcAft>
                <a:spcPts val="0"/>
              </a:spcAft>
              <a:buClr>
                <a:schemeClr val="lt1"/>
              </a:buClr>
              <a:buSzPts val="1800"/>
              <a:buNone/>
            </a:pPr>
            <a:r>
              <a:rPr lang="fr-FR" sz="1200"/>
              <a:t>      In una scuola multiculturale, studenti di diversa provenienza hanno collaborato alla creazione di un libro di cucina con ricette delle rispettive culture. </a:t>
            </a:r>
            <a:endParaRPr sz="1200"/>
          </a:p>
          <a:p>
            <a:pPr indent="-228600" lvl="0" marL="228600" rtl="0" algn="just">
              <a:lnSpc>
                <a:spcPct val="100000"/>
              </a:lnSpc>
              <a:spcBef>
                <a:spcPts val="1000"/>
              </a:spcBef>
              <a:spcAft>
                <a:spcPts val="0"/>
              </a:spcAft>
              <a:buClr>
                <a:schemeClr val="lt1"/>
              </a:buClr>
              <a:buSzPts val="1800"/>
              <a:buNone/>
            </a:pPr>
            <a:r>
              <a:rPr lang="fr-FR" sz="1200"/>
              <a:t>   Il progetto mira a promuovere lo scambio culturale, lo sviluppo della lingua e l'impegno della comunità. Gli studenti hanno lavorato insieme per raccogliere ricette, scrivere descrizioni in più lingue e progettare il libro di cucina. Il progetto non solo celebra la diversità, ma ha anche fornito agli studenti una piattaforma per condividere il loro patrimonio culinario e sviluppare le loro capacità linguistiche e comunicative.</a:t>
            </a:r>
            <a:endParaRPr sz="1200"/>
          </a:p>
          <a:p>
            <a:pPr indent="-228600" lvl="0" marL="228600" rtl="0" algn="l">
              <a:lnSpc>
                <a:spcPct val="90000"/>
              </a:lnSpc>
              <a:spcBef>
                <a:spcPts val="1000"/>
              </a:spcBef>
              <a:spcAft>
                <a:spcPts val="0"/>
              </a:spcAft>
              <a:buClr>
                <a:schemeClr val="lt1"/>
              </a:buClr>
              <a:buSzPts val="1700"/>
              <a:buNone/>
            </a:pPr>
            <a:r>
              <a:t/>
            </a:r>
            <a:endParaRPr sz="1700"/>
          </a:p>
        </p:txBody>
      </p:sp>
      <p:sp>
        <p:nvSpPr>
          <p:cNvPr id="257" name="Google Shape;257;p10"/>
          <p:cNvSpPr txBox="1"/>
          <p:nvPr>
            <p:ph idx="3" type="body"/>
          </p:nvPr>
        </p:nvSpPr>
        <p:spPr>
          <a:xfrm>
            <a:off x="323475" y="597400"/>
            <a:ext cx="4958100" cy="9927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B6E6"/>
              </a:buClr>
              <a:buSzPts val="3600"/>
              <a:buNone/>
            </a:pPr>
            <a:r>
              <a:rPr lang="fr-FR" sz="2400"/>
              <a:t>Attività 1: Sapore di casa</a:t>
            </a:r>
            <a:endParaRPr sz="24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11"/>
          <p:cNvSpPr txBox="1"/>
          <p:nvPr>
            <p:ph idx="1" type="body"/>
          </p:nvPr>
        </p:nvSpPr>
        <p:spPr>
          <a:xfrm>
            <a:off x="439277" y="1322827"/>
            <a:ext cx="5143262" cy="4377696"/>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24BAA2"/>
              </a:buClr>
              <a:buSzPts val="2400"/>
              <a:buNone/>
            </a:pPr>
            <a:r>
              <a:rPr b="1" lang="fr-FR" sz="1800">
                <a:solidFill>
                  <a:srgbClr val="24BAA2"/>
                </a:solidFill>
              </a:rPr>
              <a:t>    Gruppo target: dai 6 anni in su</a:t>
            </a:r>
            <a:endParaRPr b="1" sz="1800">
              <a:solidFill>
                <a:srgbClr val="24BAA2"/>
              </a:solidFill>
            </a:endParaRPr>
          </a:p>
          <a:p>
            <a:pPr indent="-228600" lvl="0" marL="228600" rtl="0" algn="l">
              <a:lnSpc>
                <a:spcPct val="90000"/>
              </a:lnSpc>
              <a:spcBef>
                <a:spcPts val="0"/>
              </a:spcBef>
              <a:spcAft>
                <a:spcPts val="0"/>
              </a:spcAft>
              <a:buClr>
                <a:srgbClr val="24BAA2"/>
              </a:buClr>
              <a:buSzPts val="2400"/>
              <a:buNone/>
            </a:pPr>
            <a:r>
              <a:t/>
            </a:r>
            <a:endParaRPr b="1" sz="1800">
              <a:solidFill>
                <a:srgbClr val="24BAA2"/>
              </a:solidFill>
            </a:endParaRPr>
          </a:p>
          <a:p>
            <a:pPr indent="-228600" lvl="0" marL="228600" rtl="0" algn="l">
              <a:lnSpc>
                <a:spcPct val="90000"/>
              </a:lnSpc>
              <a:spcBef>
                <a:spcPts val="0"/>
              </a:spcBef>
              <a:spcAft>
                <a:spcPts val="0"/>
              </a:spcAft>
              <a:buClr>
                <a:srgbClr val="24BAA2"/>
              </a:buClr>
              <a:buSzPts val="2400"/>
              <a:buNone/>
            </a:pPr>
            <a:r>
              <a:t/>
            </a:r>
            <a:endParaRPr b="1" sz="1800">
              <a:solidFill>
                <a:srgbClr val="24BAA2"/>
              </a:solidFill>
            </a:endParaRPr>
          </a:p>
          <a:p>
            <a:pPr indent="-228600" lvl="0" marL="228600" rtl="0" algn="just">
              <a:lnSpc>
                <a:spcPct val="100000"/>
              </a:lnSpc>
              <a:spcBef>
                <a:spcPts val="1000"/>
              </a:spcBef>
              <a:spcAft>
                <a:spcPts val="0"/>
              </a:spcAft>
              <a:buClr>
                <a:schemeClr val="lt1"/>
              </a:buClr>
              <a:buSzPts val="1800"/>
              <a:buNone/>
            </a:pPr>
            <a:r>
              <a:rPr lang="fr-FR" sz="1200"/>
              <a:t>    Il programma "Chef per un giorno" collabora con ristoranti e istituti culinari locali per offrire a studenti svantaggiati la possibilità di sperimentare il mondo della cucina professionale. </a:t>
            </a:r>
            <a:endParaRPr sz="1200"/>
          </a:p>
          <a:p>
            <a:pPr indent="-228600" lvl="0" marL="228600" rtl="0" algn="just">
              <a:lnSpc>
                <a:spcPct val="100000"/>
              </a:lnSpc>
              <a:spcBef>
                <a:spcPts val="1000"/>
              </a:spcBef>
              <a:spcAft>
                <a:spcPts val="0"/>
              </a:spcAft>
              <a:buClr>
                <a:schemeClr val="lt1"/>
              </a:buClr>
              <a:buSzPts val="1800"/>
              <a:buNone/>
            </a:pPr>
            <a:r>
              <a:rPr lang="fr-FR" sz="1200"/>
              <a:t>   Gli studenti trascorrono una giornata a fianco degli chef, imparando a conoscere le operazioni di cucina e assistendo nella preparazione dei pasti. </a:t>
            </a:r>
            <a:endParaRPr sz="1200"/>
          </a:p>
          <a:p>
            <a:pPr indent="-228600" lvl="0" marL="228600" rtl="0" algn="just">
              <a:lnSpc>
                <a:spcPct val="100000"/>
              </a:lnSpc>
              <a:spcBef>
                <a:spcPts val="1000"/>
              </a:spcBef>
              <a:spcAft>
                <a:spcPts val="0"/>
              </a:spcAft>
              <a:buClr>
                <a:schemeClr val="lt1"/>
              </a:buClr>
              <a:buSzPts val="1800"/>
              <a:buNone/>
            </a:pPr>
            <a:r>
              <a:rPr lang="fr-FR" sz="1200"/>
              <a:t>    Il programma mira a ispirare gli studenti, a promuovere la loro passione per la cucina e ad esporli alle possibilità di carriera nel settore culinario. Immergendosi in un ambiente culinario reale, gli studenti hanno sviluppato abilità nel lavoro di squadra, nella gestione del tempo e nelle tecniche culinarie.</a:t>
            </a:r>
            <a:endParaRPr sz="1200"/>
          </a:p>
          <a:p>
            <a:pPr indent="-228600" lvl="0" marL="228600" rtl="0" algn="l">
              <a:lnSpc>
                <a:spcPct val="90000"/>
              </a:lnSpc>
              <a:spcBef>
                <a:spcPts val="1000"/>
              </a:spcBef>
              <a:spcAft>
                <a:spcPts val="0"/>
              </a:spcAft>
              <a:buClr>
                <a:schemeClr val="lt1"/>
              </a:buClr>
              <a:buSzPts val="2000"/>
              <a:buNone/>
            </a:pPr>
            <a:r>
              <a:t/>
            </a:r>
            <a:endParaRPr sz="2000">
              <a:latin typeface="Calibri"/>
              <a:ea typeface="Calibri"/>
              <a:cs typeface="Calibri"/>
              <a:sym typeface="Calibri"/>
            </a:endParaRPr>
          </a:p>
          <a:p>
            <a:pPr indent="-228600" lvl="0" marL="228600" rtl="0" algn="l">
              <a:lnSpc>
                <a:spcPct val="90000"/>
              </a:lnSpc>
              <a:spcBef>
                <a:spcPts val="1000"/>
              </a:spcBef>
              <a:spcAft>
                <a:spcPts val="0"/>
              </a:spcAft>
              <a:buClr>
                <a:schemeClr val="lt1"/>
              </a:buClr>
              <a:buSzPts val="2000"/>
              <a:buNone/>
            </a:pPr>
            <a:r>
              <a:t/>
            </a:r>
            <a:endParaRPr sz="2000">
              <a:latin typeface="Times New Roman"/>
              <a:ea typeface="Times New Roman"/>
              <a:cs typeface="Times New Roman"/>
              <a:sym typeface="Times New Roman"/>
            </a:endParaRPr>
          </a:p>
        </p:txBody>
      </p:sp>
      <p:sp>
        <p:nvSpPr>
          <p:cNvPr id="263" name="Google Shape;263;p11"/>
          <p:cNvSpPr txBox="1"/>
          <p:nvPr>
            <p:ph idx="3" type="body"/>
          </p:nvPr>
        </p:nvSpPr>
        <p:spPr>
          <a:xfrm>
            <a:off x="602075" y="330506"/>
            <a:ext cx="5481900" cy="80054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6E6"/>
              </a:buClr>
              <a:buSzPts val="3600"/>
              <a:buNone/>
            </a:pPr>
            <a:r>
              <a:rPr lang="fr-FR" sz="2400"/>
              <a:t>Attività 2: Giornata dello chef </a:t>
            </a:r>
            <a:endParaRPr sz="2400"/>
          </a:p>
        </p:txBody>
      </p:sp>
      <p:pic>
        <p:nvPicPr>
          <p:cNvPr descr="Une image contenant personne, habits, intérieur, Transformation alimentaire&#10;&#10;Description générée automatiquement" id="264" name="Google Shape;264;p11"/>
          <p:cNvPicPr preferRelativeResize="0"/>
          <p:nvPr/>
        </p:nvPicPr>
        <p:blipFill rotWithShape="1">
          <a:blip r:embed="rId3">
            <a:alphaModFix/>
          </a:blip>
          <a:srcRect b="0" l="0" r="0" t="0"/>
          <a:stretch/>
        </p:blipFill>
        <p:spPr>
          <a:xfrm>
            <a:off x="5873481" y="1322827"/>
            <a:ext cx="6318519" cy="421234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12"/>
          <p:cNvSpPr txBox="1"/>
          <p:nvPr>
            <p:ph idx="1" type="body"/>
          </p:nvPr>
        </p:nvSpPr>
        <p:spPr>
          <a:xfrm>
            <a:off x="1286723" y="183147"/>
            <a:ext cx="11222614" cy="71381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74659A"/>
              </a:buClr>
              <a:buSzPts val="3600"/>
              <a:buNone/>
            </a:pPr>
            <a:r>
              <a:rPr lang="fr-FR" sz="2400"/>
              <a:t>Consigli e suggerimenti per i professionisti</a:t>
            </a:r>
            <a:endParaRPr sz="2400"/>
          </a:p>
        </p:txBody>
      </p:sp>
      <p:sp>
        <p:nvSpPr>
          <p:cNvPr id="270" name="Google Shape;270;p12"/>
          <p:cNvSpPr txBox="1"/>
          <p:nvPr>
            <p:ph idx="2" type="body"/>
          </p:nvPr>
        </p:nvSpPr>
        <p:spPr>
          <a:xfrm>
            <a:off x="3669200" y="1466419"/>
            <a:ext cx="7117619" cy="713814"/>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lt1"/>
              </a:buClr>
              <a:buSzPts val="2400"/>
              <a:buNone/>
            </a:pPr>
            <a:r>
              <a:rPr b="1" lang="fr-FR" sz="1200"/>
              <a:t>Istruzioni chiare e visive</a:t>
            </a:r>
            <a:endParaRPr b="1" sz="1200"/>
          </a:p>
        </p:txBody>
      </p:sp>
      <p:sp>
        <p:nvSpPr>
          <p:cNvPr id="271" name="Google Shape;271;p12"/>
          <p:cNvSpPr txBox="1"/>
          <p:nvPr>
            <p:ph idx="5" type="body"/>
          </p:nvPr>
        </p:nvSpPr>
        <p:spPr>
          <a:xfrm>
            <a:off x="1575713" y="1425126"/>
            <a:ext cx="738346" cy="57880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None/>
            </a:pPr>
            <a:r>
              <a:rPr lang="fr-FR"/>
              <a:t>01</a:t>
            </a:r>
            <a:endParaRPr/>
          </a:p>
        </p:txBody>
      </p:sp>
      <p:sp>
        <p:nvSpPr>
          <p:cNvPr id="272" name="Google Shape;272;p12"/>
          <p:cNvSpPr txBox="1"/>
          <p:nvPr>
            <p:ph idx="7" type="body"/>
          </p:nvPr>
        </p:nvSpPr>
        <p:spPr>
          <a:xfrm>
            <a:off x="1575713" y="2441839"/>
            <a:ext cx="738346" cy="57880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None/>
            </a:pPr>
            <a:r>
              <a:rPr lang="fr-FR"/>
              <a:t>02</a:t>
            </a:r>
            <a:endParaRPr/>
          </a:p>
        </p:txBody>
      </p:sp>
      <p:sp>
        <p:nvSpPr>
          <p:cNvPr id="273" name="Google Shape;273;p12"/>
          <p:cNvSpPr txBox="1"/>
          <p:nvPr/>
        </p:nvSpPr>
        <p:spPr>
          <a:xfrm>
            <a:off x="3669200" y="2570425"/>
            <a:ext cx="6928200" cy="578700"/>
          </a:xfrm>
          <a:prstGeom prst="rect">
            <a:avLst/>
          </a:prstGeom>
          <a:noFill/>
          <a:ln>
            <a:noFill/>
          </a:ln>
        </p:spPr>
        <p:txBody>
          <a:bodyPr anchorCtr="0" anchor="t" bIns="45700" lIns="91425" spcFirstLastPara="1" rIns="91425" wrap="square" tIns="45700">
            <a:noAutofit/>
          </a:bodyPr>
          <a:lstStyle/>
          <a:p>
            <a:pPr indent="-342900" lvl="0" marL="342900" marR="0" rtl="0" algn="just">
              <a:lnSpc>
                <a:spcPct val="90000"/>
              </a:lnSpc>
              <a:spcBef>
                <a:spcPts val="0"/>
              </a:spcBef>
              <a:spcAft>
                <a:spcPts val="0"/>
              </a:spcAft>
              <a:buClr>
                <a:schemeClr val="lt1"/>
              </a:buClr>
              <a:buSzPts val="2400"/>
              <a:buFont typeface="Arial"/>
              <a:buNone/>
            </a:pPr>
            <a:r>
              <a:rPr b="1" i="0" lang="fr-FR" sz="1200" u="none" cap="none" strike="noStrike">
                <a:solidFill>
                  <a:schemeClr val="lt1"/>
                </a:solidFill>
                <a:latin typeface="Calibri"/>
                <a:ea typeface="Calibri"/>
                <a:cs typeface="Calibri"/>
                <a:sym typeface="Calibri"/>
              </a:rPr>
              <a:t>Creare una banca di risorse culturali con informazioni su cucine, ricette tradizionali e pratiche culinarie di diversi paesi.</a:t>
            </a:r>
            <a:endParaRPr b="1" i="0" sz="1200" u="none" cap="none" strike="noStrike">
              <a:solidFill>
                <a:schemeClr val="lt1"/>
              </a:solidFill>
              <a:latin typeface="Calibri"/>
              <a:ea typeface="Calibri"/>
              <a:cs typeface="Calibri"/>
              <a:sym typeface="Calibri"/>
            </a:endParaRPr>
          </a:p>
        </p:txBody>
      </p:sp>
      <p:sp>
        <p:nvSpPr>
          <p:cNvPr id="274" name="Google Shape;274;p12"/>
          <p:cNvSpPr txBox="1"/>
          <p:nvPr/>
        </p:nvSpPr>
        <p:spPr>
          <a:xfrm>
            <a:off x="3650725" y="3560575"/>
            <a:ext cx="6659100" cy="5787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lt1"/>
              </a:buClr>
              <a:buSzPts val="2400"/>
              <a:buFont typeface="Arial"/>
              <a:buNone/>
            </a:pPr>
            <a:r>
              <a:rPr b="1" i="0" lang="fr-FR" sz="1200" u="none" cap="none" strike="noStrike">
                <a:solidFill>
                  <a:schemeClr val="lt1"/>
                </a:solidFill>
                <a:latin typeface="Calibri"/>
                <a:ea typeface="Calibri"/>
                <a:cs typeface="Calibri"/>
                <a:sym typeface="Calibri"/>
              </a:rPr>
              <a:t>Adattamento e inclusione: accogliere le restrizioni dietetiche e le preferenze culturali. </a:t>
            </a:r>
            <a:endParaRPr b="1" i="0" sz="1200" u="none" cap="none" strike="noStrike">
              <a:solidFill>
                <a:schemeClr val="lt1"/>
              </a:solidFill>
              <a:latin typeface="Calibri"/>
              <a:ea typeface="Calibri"/>
              <a:cs typeface="Calibri"/>
              <a:sym typeface="Calibri"/>
            </a:endParaRPr>
          </a:p>
        </p:txBody>
      </p:sp>
      <p:sp>
        <p:nvSpPr>
          <p:cNvPr id="275" name="Google Shape;275;p12"/>
          <p:cNvSpPr txBox="1"/>
          <p:nvPr/>
        </p:nvSpPr>
        <p:spPr>
          <a:xfrm>
            <a:off x="3650725" y="4536147"/>
            <a:ext cx="6823200" cy="5787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lt1"/>
              </a:buClr>
              <a:buSzPts val="2400"/>
              <a:buFont typeface="Arial"/>
              <a:buNone/>
            </a:pPr>
            <a:r>
              <a:rPr b="1" i="0" lang="fr-FR" sz="1200" u="none" cap="none" strike="noStrike">
                <a:solidFill>
                  <a:schemeClr val="lt1"/>
                </a:solidFill>
                <a:latin typeface="Calibri"/>
                <a:ea typeface="Calibri"/>
                <a:cs typeface="Calibri"/>
                <a:sym typeface="Calibri"/>
              </a:rPr>
              <a:t>Comunicazione con le famiglie fin dall'inizio per evitare sorprese.</a:t>
            </a:r>
            <a:endParaRPr b="1" i="0" sz="1200" u="none" cap="none" strike="noStrike">
              <a:solidFill>
                <a:schemeClr val="lt1"/>
              </a:solidFill>
              <a:latin typeface="Calibri"/>
              <a:ea typeface="Calibri"/>
              <a:cs typeface="Calibri"/>
              <a:sym typeface="Calibri"/>
            </a:endParaRPr>
          </a:p>
        </p:txBody>
      </p:sp>
      <p:sp>
        <p:nvSpPr>
          <p:cNvPr id="276" name="Google Shape;276;p12"/>
          <p:cNvSpPr txBox="1"/>
          <p:nvPr/>
        </p:nvSpPr>
        <p:spPr>
          <a:xfrm>
            <a:off x="1575713" y="3463506"/>
            <a:ext cx="738346" cy="578808"/>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4000"/>
              <a:buFont typeface="Arial"/>
              <a:buNone/>
            </a:pPr>
            <a:r>
              <a:rPr b="1" i="0" lang="fr-FR" sz="4000" u="none" cap="none" strike="noStrike">
                <a:solidFill>
                  <a:schemeClr val="lt1"/>
                </a:solidFill>
                <a:latin typeface="Calibri"/>
                <a:ea typeface="Calibri"/>
                <a:cs typeface="Calibri"/>
                <a:sym typeface="Calibri"/>
              </a:rPr>
              <a:t>03</a:t>
            </a:r>
            <a:endParaRPr b="0" i="0" sz="1400" u="none" cap="none" strike="noStrike">
              <a:solidFill>
                <a:srgbClr val="000000"/>
              </a:solidFill>
              <a:latin typeface="Arial"/>
              <a:ea typeface="Arial"/>
              <a:cs typeface="Arial"/>
              <a:sym typeface="Arial"/>
            </a:endParaRPr>
          </a:p>
        </p:txBody>
      </p:sp>
      <p:sp>
        <p:nvSpPr>
          <p:cNvPr id="277" name="Google Shape;277;p12"/>
          <p:cNvSpPr txBox="1"/>
          <p:nvPr/>
        </p:nvSpPr>
        <p:spPr>
          <a:xfrm>
            <a:off x="1575713" y="4492606"/>
            <a:ext cx="738346" cy="578808"/>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4000"/>
              <a:buFont typeface="Arial"/>
              <a:buNone/>
            </a:pPr>
            <a:r>
              <a:rPr b="1" i="0" lang="fr-FR" sz="4000" u="none" cap="none" strike="noStrike">
                <a:solidFill>
                  <a:schemeClr val="lt1"/>
                </a:solidFill>
                <a:latin typeface="Calibri"/>
                <a:ea typeface="Calibri"/>
                <a:cs typeface="Calibri"/>
                <a:sym typeface="Calibri"/>
              </a:rPr>
              <a:t>04</a:t>
            </a:r>
            <a:endParaRPr b="0" i="0" sz="1400" u="none" cap="none" strike="noStrike">
              <a:solidFill>
                <a:srgbClr val="000000"/>
              </a:solidFill>
              <a:latin typeface="Arial"/>
              <a:ea typeface="Arial"/>
              <a:cs typeface="Arial"/>
              <a:sym typeface="Arial"/>
            </a:endParaRPr>
          </a:p>
        </p:txBody>
      </p:sp>
      <p:sp>
        <p:nvSpPr>
          <p:cNvPr id="278" name="Google Shape;278;p12"/>
          <p:cNvSpPr txBox="1"/>
          <p:nvPr/>
        </p:nvSpPr>
        <p:spPr>
          <a:xfrm>
            <a:off x="3669200" y="5597525"/>
            <a:ext cx="7263300" cy="7137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lt1"/>
              </a:buClr>
              <a:buSzPts val="2400"/>
              <a:buFont typeface="Arial"/>
              <a:buNone/>
            </a:pPr>
            <a:r>
              <a:rPr b="1" i="0" lang="fr-FR" sz="1200" u="none" cap="none" strike="noStrike">
                <a:solidFill>
                  <a:schemeClr val="lt1"/>
                </a:solidFill>
                <a:latin typeface="Calibri"/>
                <a:ea typeface="Calibri"/>
                <a:cs typeface="Calibri"/>
                <a:sym typeface="Calibri"/>
              </a:rPr>
              <a:t>Gestione del tempo: Pianificare le attività del workshop e assegnare tempo sufficiente</a:t>
            </a:r>
            <a:endParaRPr b="1" i="0" sz="1200" u="none" cap="none" strike="noStrike">
              <a:solidFill>
                <a:schemeClr val="lt1"/>
              </a:solidFill>
              <a:latin typeface="Calibri"/>
              <a:ea typeface="Calibri"/>
              <a:cs typeface="Calibri"/>
              <a:sym typeface="Calibri"/>
            </a:endParaRPr>
          </a:p>
        </p:txBody>
      </p:sp>
      <p:sp>
        <p:nvSpPr>
          <p:cNvPr id="279" name="Google Shape;279;p12"/>
          <p:cNvSpPr txBox="1"/>
          <p:nvPr/>
        </p:nvSpPr>
        <p:spPr>
          <a:xfrm>
            <a:off x="1575713" y="5521706"/>
            <a:ext cx="738346" cy="578808"/>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4000"/>
              <a:buFont typeface="Arial"/>
              <a:buNone/>
            </a:pPr>
            <a:r>
              <a:rPr b="1" i="0" lang="fr-FR" sz="4000" u="none" cap="none" strike="noStrike">
                <a:solidFill>
                  <a:schemeClr val="lt1"/>
                </a:solidFill>
                <a:latin typeface="Calibri"/>
                <a:ea typeface="Calibri"/>
                <a:cs typeface="Calibri"/>
                <a:sym typeface="Calibri"/>
              </a:rPr>
              <a:t>05</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13"/>
          <p:cNvSpPr txBox="1"/>
          <p:nvPr>
            <p:ph idx="1" type="body"/>
          </p:nvPr>
        </p:nvSpPr>
        <p:spPr>
          <a:xfrm>
            <a:off x="302050" y="3848100"/>
            <a:ext cx="5708100" cy="1894800"/>
          </a:xfrm>
          <a:prstGeom prst="rect">
            <a:avLst/>
          </a:prstGeom>
          <a:noFill/>
          <a:ln>
            <a:noFill/>
          </a:ln>
        </p:spPr>
        <p:txBody>
          <a:bodyPr anchorCtr="0" anchor="ctr" bIns="45700" lIns="91425" spcFirstLastPara="1" rIns="91425" wrap="square" tIns="45700">
            <a:normAutofit/>
          </a:bodyPr>
          <a:lstStyle/>
          <a:p>
            <a:pPr indent="0" lvl="0" marL="0" rtl="0" algn="just">
              <a:lnSpc>
                <a:spcPct val="100000"/>
              </a:lnSpc>
              <a:spcBef>
                <a:spcPts val="0"/>
              </a:spcBef>
              <a:spcAft>
                <a:spcPts val="0"/>
              </a:spcAft>
              <a:buClr>
                <a:schemeClr val="lt1"/>
              </a:buClr>
              <a:buSzPts val="1200"/>
              <a:buFont typeface="Arial"/>
              <a:buNone/>
            </a:pPr>
            <a:r>
              <a:rPr lang="fr-FR" sz="1200"/>
              <a:t>Grazie per aver letto questo modulo e speriamo che vi sia piaciuto e che abbiate appreso informazioni utili. Questo modulo fa parte del corso di formazione Surviving Digital; gli altri moduli sono disponibili sul nostro sito web. Tenetevi aggiornati sul progetto seguendoci sui nostri canali social!</a:t>
            </a:r>
            <a:endParaRPr/>
          </a:p>
          <a:p>
            <a:pPr indent="0" lvl="0" marL="0" rtl="0" algn="just">
              <a:lnSpc>
                <a:spcPct val="100000"/>
              </a:lnSpc>
              <a:spcBef>
                <a:spcPts val="0"/>
              </a:spcBef>
              <a:spcAft>
                <a:spcPts val="0"/>
              </a:spcAft>
              <a:buClr>
                <a:schemeClr val="lt1"/>
              </a:buClr>
              <a:buSzPts val="2800"/>
              <a:buNone/>
            </a:pPr>
            <a:r>
              <a:t/>
            </a:r>
            <a:endParaRPr sz="1200"/>
          </a:p>
        </p:txBody>
      </p:sp>
      <p:sp>
        <p:nvSpPr>
          <p:cNvPr id="286" name="Google Shape;286;p13"/>
          <p:cNvSpPr txBox="1"/>
          <p:nvPr>
            <p:ph idx="2" type="body"/>
          </p:nvPr>
        </p:nvSpPr>
        <p:spPr>
          <a:xfrm>
            <a:off x="605556" y="2943922"/>
            <a:ext cx="3542698" cy="105470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B6E6"/>
              </a:buClr>
              <a:buSzPts val="3600"/>
              <a:buNone/>
            </a:pPr>
            <a:r>
              <a:rPr lang="fr-FR" sz="2400"/>
              <a:t>Fine del modulo</a:t>
            </a:r>
            <a:endParaRPr sz="2400"/>
          </a:p>
        </p:txBody>
      </p:sp>
      <p:sp>
        <p:nvSpPr>
          <p:cNvPr id="287" name="Google Shape;287;p13"/>
          <p:cNvSpPr txBox="1"/>
          <p:nvPr>
            <p:ph idx="3" type="body"/>
          </p:nvPr>
        </p:nvSpPr>
        <p:spPr>
          <a:xfrm>
            <a:off x="6934623" y="5436563"/>
            <a:ext cx="4771005" cy="731140"/>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lt1"/>
              </a:buClr>
              <a:buSzPts val="2800"/>
              <a:buNone/>
            </a:pPr>
            <a:r>
              <a:rPr b="1" lang="fr-FR" sz="2400"/>
              <a:t>www.survivingdigital.eu</a:t>
            </a:r>
            <a:endParaRPr b="1" sz="2400"/>
          </a:p>
        </p:txBody>
      </p:sp>
      <p:grpSp>
        <p:nvGrpSpPr>
          <p:cNvPr id="288" name="Google Shape;288;p13"/>
          <p:cNvGrpSpPr/>
          <p:nvPr/>
        </p:nvGrpSpPr>
        <p:grpSpPr>
          <a:xfrm>
            <a:off x="9158989" y="4806176"/>
            <a:ext cx="2584687" cy="436052"/>
            <a:chOff x="10016456" y="2625849"/>
            <a:chExt cx="1664680" cy="280842"/>
          </a:xfrm>
        </p:grpSpPr>
        <p:grpSp>
          <p:nvGrpSpPr>
            <p:cNvPr id="289" name="Google Shape;289;p13"/>
            <p:cNvGrpSpPr/>
            <p:nvPr/>
          </p:nvGrpSpPr>
          <p:grpSpPr>
            <a:xfrm>
              <a:off x="11054594" y="2625849"/>
              <a:ext cx="280634" cy="280634"/>
              <a:chOff x="1950027" y="2499889"/>
              <a:chExt cx="850463" cy="850463"/>
            </a:xfrm>
          </p:grpSpPr>
          <p:sp>
            <p:nvSpPr>
              <p:cNvPr id="290" name="Google Shape;290;p13"/>
              <p:cNvSpPr/>
              <p:nvPr/>
            </p:nvSpPr>
            <p:spPr>
              <a:xfrm>
                <a:off x="1950027" y="2499889"/>
                <a:ext cx="850463" cy="850463"/>
              </a:xfrm>
              <a:custGeom>
                <a:rect b="b" l="l" r="r" t="t"/>
                <a:pathLst>
                  <a:path extrusionOk="0" h="850463" w="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291" name="Google Shape;291;p13"/>
              <p:cNvGrpSpPr/>
              <p:nvPr/>
            </p:nvGrpSpPr>
            <p:grpSpPr>
              <a:xfrm>
                <a:off x="2107521" y="2657382"/>
                <a:ext cx="535476" cy="535477"/>
                <a:chOff x="2107521" y="2657382"/>
                <a:chExt cx="535476" cy="535477"/>
              </a:xfrm>
            </p:grpSpPr>
            <p:sp>
              <p:nvSpPr>
                <p:cNvPr id="292" name="Google Shape;292;p13"/>
                <p:cNvSpPr/>
                <p:nvPr/>
              </p:nvSpPr>
              <p:spPr>
                <a:xfrm>
                  <a:off x="2107521" y="2657382"/>
                  <a:ext cx="535476" cy="535477"/>
                </a:xfrm>
                <a:custGeom>
                  <a:rect b="b" l="l" r="r" t="t"/>
                  <a:pathLst>
                    <a:path extrusionOk="0" h="535477" w="535476">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3" name="Google Shape;293;p13"/>
                <p:cNvSpPr/>
                <p:nvPr/>
              </p:nvSpPr>
              <p:spPr>
                <a:xfrm>
                  <a:off x="2237925" y="2787786"/>
                  <a:ext cx="274668" cy="274668"/>
                </a:xfrm>
                <a:custGeom>
                  <a:rect b="b" l="l" r="r" t="t"/>
                  <a:pathLst>
                    <a:path extrusionOk="0" h="274668" w="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4" name="Google Shape;294;p13"/>
                <p:cNvSpPr/>
                <p:nvPr/>
              </p:nvSpPr>
              <p:spPr>
                <a:xfrm>
                  <a:off x="2486134" y="2749988"/>
                  <a:ext cx="64257" cy="64257"/>
                </a:xfrm>
                <a:custGeom>
                  <a:rect b="b" l="l" r="r" t="t"/>
                  <a:pathLst>
                    <a:path extrusionOk="0" h="64257" w="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grpSp>
          <p:nvGrpSpPr>
            <p:cNvPr id="295" name="Google Shape;295;p13"/>
            <p:cNvGrpSpPr/>
            <p:nvPr/>
          </p:nvGrpSpPr>
          <p:grpSpPr>
            <a:xfrm>
              <a:off x="10362363" y="2625849"/>
              <a:ext cx="280634" cy="280634"/>
              <a:chOff x="-147782" y="2499889"/>
              <a:chExt cx="850463" cy="850463"/>
            </a:xfrm>
          </p:grpSpPr>
          <p:sp>
            <p:nvSpPr>
              <p:cNvPr id="296" name="Google Shape;296;p13"/>
              <p:cNvSpPr/>
              <p:nvPr/>
            </p:nvSpPr>
            <p:spPr>
              <a:xfrm>
                <a:off x="-147782" y="2499889"/>
                <a:ext cx="850463" cy="850463"/>
              </a:xfrm>
              <a:custGeom>
                <a:rect b="b" l="l" r="r" t="t"/>
                <a:pathLst>
                  <a:path extrusionOk="0" h="850463" w="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7" name="Google Shape;297;p13"/>
              <p:cNvSpPr/>
              <p:nvPr/>
            </p:nvSpPr>
            <p:spPr>
              <a:xfrm>
                <a:off x="18530" y="2722899"/>
                <a:ext cx="549966" cy="447280"/>
              </a:xfrm>
              <a:custGeom>
                <a:rect b="b" l="l" r="r" t="t"/>
                <a:pathLst>
                  <a:path extrusionOk="0" h="447280" w="549966">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98" name="Google Shape;298;p13"/>
            <p:cNvGrpSpPr/>
            <p:nvPr/>
          </p:nvGrpSpPr>
          <p:grpSpPr>
            <a:xfrm>
              <a:off x="11400502" y="2625849"/>
              <a:ext cx="280634" cy="280634"/>
              <a:chOff x="2998302" y="2499889"/>
              <a:chExt cx="850463" cy="850463"/>
            </a:xfrm>
          </p:grpSpPr>
          <p:sp>
            <p:nvSpPr>
              <p:cNvPr id="299" name="Google Shape;299;p13"/>
              <p:cNvSpPr/>
              <p:nvPr/>
            </p:nvSpPr>
            <p:spPr>
              <a:xfrm>
                <a:off x="2998302" y="2499889"/>
                <a:ext cx="850463" cy="850463"/>
              </a:xfrm>
              <a:custGeom>
                <a:rect b="b" l="l" r="r" t="t"/>
                <a:pathLst>
                  <a:path extrusionOk="0" h="850463" w="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00" name="Google Shape;300;p13"/>
              <p:cNvSpPr/>
              <p:nvPr/>
            </p:nvSpPr>
            <p:spPr>
              <a:xfrm>
                <a:off x="3139416" y="2726679"/>
                <a:ext cx="568235" cy="398142"/>
              </a:xfrm>
              <a:custGeom>
                <a:rect b="b" l="l" r="r" t="t"/>
                <a:pathLst>
                  <a:path extrusionOk="0" h="398142" w="568235">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01" name="Google Shape;301;p13"/>
            <p:cNvGrpSpPr/>
            <p:nvPr/>
          </p:nvGrpSpPr>
          <p:grpSpPr>
            <a:xfrm>
              <a:off x="10016456" y="2625849"/>
              <a:ext cx="280634" cy="280842"/>
              <a:chOff x="-1196056" y="2499889"/>
              <a:chExt cx="850463" cy="851092"/>
            </a:xfrm>
          </p:grpSpPr>
          <p:sp>
            <p:nvSpPr>
              <p:cNvPr id="302" name="Google Shape;302;p13"/>
              <p:cNvSpPr/>
              <p:nvPr/>
            </p:nvSpPr>
            <p:spPr>
              <a:xfrm>
                <a:off x="-1196056" y="2499889"/>
                <a:ext cx="850463" cy="845423"/>
              </a:xfrm>
              <a:custGeom>
                <a:rect b="b" l="l" r="r" t="t"/>
                <a:pathLst>
                  <a:path extrusionOk="0" h="845423" w="85046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03" name="Google Shape;303;p13"/>
              <p:cNvSpPr/>
              <p:nvPr/>
            </p:nvSpPr>
            <p:spPr>
              <a:xfrm>
                <a:off x="-945327" y="2666201"/>
                <a:ext cx="363494" cy="684780"/>
              </a:xfrm>
              <a:custGeom>
                <a:rect b="b" l="l" r="r" t="t"/>
                <a:pathLst>
                  <a:path extrusionOk="0" h="684780" w="363494">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04" name="Google Shape;304;p13"/>
            <p:cNvSpPr/>
            <p:nvPr/>
          </p:nvSpPr>
          <p:spPr>
            <a:xfrm>
              <a:off x="10708479" y="2625849"/>
              <a:ext cx="280634" cy="280634"/>
            </a:xfrm>
            <a:custGeom>
              <a:rect b="b" l="l" r="r" t="t"/>
              <a:pathLst>
                <a:path extrusionOk="0" h="850463" w="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World with solid fill" id="305" name="Google Shape;305;p13"/>
            <p:cNvPicPr preferRelativeResize="0"/>
            <p:nvPr/>
          </p:nvPicPr>
          <p:blipFill rotWithShape="1">
            <a:blip r:embed="rId3">
              <a:alphaModFix/>
            </a:blip>
            <a:srcRect b="0" l="0" r="0" t="0"/>
            <a:stretch/>
          </p:blipFill>
          <p:spPr>
            <a:xfrm>
              <a:off x="10724866" y="2641702"/>
              <a:ext cx="246077" cy="246077"/>
            </a:xfrm>
            <a:prstGeom prst="rect">
              <a:avLst/>
            </a:prstGeom>
            <a:noFill/>
            <a:ln>
              <a:noFill/>
            </a:ln>
          </p:spPr>
        </p:pic>
      </p:grpSp>
      <p:pic>
        <p:nvPicPr>
          <p:cNvPr id="306" name="Google Shape;306;p13"/>
          <p:cNvPicPr preferRelativeResize="0"/>
          <p:nvPr/>
        </p:nvPicPr>
        <p:blipFill rotWithShape="1">
          <a:blip r:embed="rId4">
            <a:alphaModFix/>
          </a:blip>
          <a:srcRect b="0" l="0" r="0" t="0"/>
          <a:stretch/>
        </p:blipFill>
        <p:spPr>
          <a:xfrm>
            <a:off x="6153308" y="-7091"/>
            <a:ext cx="6011362" cy="400572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
          <p:cNvSpPr txBox="1"/>
          <p:nvPr>
            <p:ph idx="1" type="body"/>
          </p:nvPr>
        </p:nvSpPr>
        <p:spPr>
          <a:xfrm>
            <a:off x="4912291" y="800589"/>
            <a:ext cx="6562677" cy="33941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2400"/>
              <a:buNone/>
            </a:pPr>
            <a:r>
              <a:rPr lang="fr-FR" sz="1200" u="sng">
                <a:hlinkClick action="ppaction://hlinksldjump" r:id="rId3"/>
              </a:rPr>
              <a:t>Introduzione</a:t>
            </a:r>
            <a:endParaRPr sz="1200" u="sng"/>
          </a:p>
        </p:txBody>
      </p:sp>
      <p:sp>
        <p:nvSpPr>
          <p:cNvPr id="188" name="Google Shape;188;p2"/>
          <p:cNvSpPr txBox="1"/>
          <p:nvPr>
            <p:ph idx="5" type="body"/>
          </p:nvPr>
        </p:nvSpPr>
        <p:spPr>
          <a:xfrm>
            <a:off x="4912291" y="1294336"/>
            <a:ext cx="6562677" cy="422009"/>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9AC1"/>
              </a:buClr>
              <a:buSzPts val="2400"/>
              <a:buFont typeface="Arial"/>
              <a:buNone/>
            </a:pPr>
            <a:r>
              <a:rPr lang="fr-FR" sz="1200" u="sng">
                <a:hlinkClick action="ppaction://hlinksldjump" r:id="rId4"/>
              </a:rPr>
              <a:t>Obiettivi</a:t>
            </a:r>
            <a:endParaRPr sz="1200" u="sng"/>
          </a:p>
        </p:txBody>
      </p:sp>
      <p:sp>
        <p:nvSpPr>
          <p:cNvPr id="189" name="Google Shape;189;p2"/>
          <p:cNvSpPr txBox="1"/>
          <p:nvPr>
            <p:ph idx="8" type="body"/>
          </p:nvPr>
        </p:nvSpPr>
        <p:spPr>
          <a:xfrm>
            <a:off x="5017158" y="2756609"/>
            <a:ext cx="6562677" cy="456349"/>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9AC1"/>
              </a:buClr>
              <a:buSzPts val="2400"/>
              <a:buFont typeface="Arial"/>
              <a:buNone/>
            </a:pPr>
            <a:r>
              <a:rPr lang="fr-FR" sz="1200" u="sng">
                <a:hlinkClick action="ppaction://hlinksldjump" r:id="rId5"/>
              </a:rPr>
              <a:t>Conoscenze teoriche</a:t>
            </a:r>
            <a:endParaRPr sz="1200" u="sng"/>
          </a:p>
        </p:txBody>
      </p:sp>
      <p:sp>
        <p:nvSpPr>
          <p:cNvPr id="190" name="Google Shape;190;p2"/>
          <p:cNvSpPr txBox="1"/>
          <p:nvPr/>
        </p:nvSpPr>
        <p:spPr>
          <a:xfrm>
            <a:off x="4912290" y="5457137"/>
            <a:ext cx="6562677" cy="33941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9AC1"/>
              </a:buClr>
              <a:buSzPts val="2400"/>
              <a:buFont typeface="Arial"/>
              <a:buNone/>
            </a:pPr>
            <a:r>
              <a:rPr b="1" i="0" lang="fr-FR" sz="1200" u="sng" cap="none" strike="noStrike">
                <a:solidFill>
                  <a:srgbClr val="009AC1"/>
                </a:solidFill>
                <a:latin typeface="Calibri"/>
                <a:ea typeface="Calibri"/>
                <a:cs typeface="Calibri"/>
                <a:sym typeface="Calibri"/>
                <a:hlinkClick action="ppaction://hlinksldjump" r:id="rId6">
                  <a:extLst>
                    <a:ext uri="{A12FA001-AC4F-418D-AE19-62706E023703}">
                      <ahyp:hlinkClr val="tx"/>
                    </a:ext>
                  </a:extLst>
                </a:hlinkClick>
              </a:rPr>
              <a:t>Suggerimenti e consigli</a:t>
            </a:r>
            <a:endParaRPr b="1" i="0" sz="1200" u="sng" cap="none" strike="noStrike">
              <a:solidFill>
                <a:srgbClr val="009AC1"/>
              </a:solidFill>
              <a:latin typeface="Calibri"/>
              <a:ea typeface="Calibri"/>
              <a:cs typeface="Calibri"/>
              <a:sym typeface="Calibri"/>
            </a:endParaRPr>
          </a:p>
        </p:txBody>
      </p:sp>
      <p:sp>
        <p:nvSpPr>
          <p:cNvPr id="191" name="Google Shape;191;p2"/>
          <p:cNvSpPr txBox="1"/>
          <p:nvPr/>
        </p:nvSpPr>
        <p:spPr>
          <a:xfrm>
            <a:off x="4927791" y="4804566"/>
            <a:ext cx="6562677" cy="33941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9AC1"/>
              </a:buClr>
              <a:buSzPts val="2400"/>
              <a:buFont typeface="Arial"/>
              <a:buNone/>
            </a:pPr>
            <a:r>
              <a:rPr b="1" i="0" lang="fr-FR" sz="1200" u="sng" cap="none" strike="noStrike">
                <a:solidFill>
                  <a:srgbClr val="009AC1"/>
                </a:solidFill>
                <a:latin typeface="Calibri"/>
                <a:ea typeface="Calibri"/>
                <a:cs typeface="Calibri"/>
                <a:sym typeface="Calibri"/>
                <a:hlinkClick action="ppaction://hlinksldjump" r:id="rId7">
                  <a:extLst>
                    <a:ext uri="{A12FA001-AC4F-418D-AE19-62706E023703}">
                      <ahyp:hlinkClr val="tx"/>
                    </a:ext>
                  </a:extLst>
                </a:hlinkClick>
              </a:rPr>
              <a:t>Casi</a:t>
            </a:r>
            <a:r>
              <a:rPr b="1" lang="fr-FR" sz="1200" u="sng">
                <a:solidFill>
                  <a:srgbClr val="009AC1"/>
                </a:solidFill>
                <a:latin typeface="Calibri"/>
                <a:ea typeface="Calibri"/>
                <a:cs typeface="Calibri"/>
                <a:sym typeface="Calibri"/>
                <a:hlinkClick action="ppaction://hlinksldjump" r:id="rId8">
                  <a:extLst>
                    <a:ext uri="{A12FA001-AC4F-418D-AE19-62706E023703}">
                      <ahyp:hlinkClr val="tx"/>
                    </a:ext>
                  </a:extLst>
                </a:hlinkClick>
              </a:rPr>
              <a:t> </a:t>
            </a:r>
            <a:r>
              <a:rPr b="1" i="0" lang="fr-FR" sz="1200" u="sng" cap="none" strike="noStrike">
                <a:solidFill>
                  <a:srgbClr val="009AC1"/>
                </a:solidFill>
                <a:latin typeface="Calibri"/>
                <a:ea typeface="Calibri"/>
                <a:cs typeface="Calibri"/>
                <a:sym typeface="Calibri"/>
                <a:hlinkClick action="ppaction://hlinksldjump" r:id="rId9">
                  <a:extLst>
                    <a:ext uri="{A12FA001-AC4F-418D-AE19-62706E023703}">
                      <ahyp:hlinkClr val="tx"/>
                    </a:ext>
                  </a:extLst>
                </a:hlinkClick>
              </a:rPr>
              <a:t>studio e attività</a:t>
            </a:r>
            <a:endParaRPr b="1" i="0" sz="1200" u="sng" cap="none" strike="noStrike">
              <a:solidFill>
                <a:srgbClr val="009AC1"/>
              </a:solidFill>
              <a:latin typeface="Calibri"/>
              <a:ea typeface="Calibri"/>
              <a:cs typeface="Calibri"/>
              <a:sym typeface="Calibri"/>
            </a:endParaRPr>
          </a:p>
        </p:txBody>
      </p:sp>
      <p:sp>
        <p:nvSpPr>
          <p:cNvPr id="192" name="Google Shape;192;p2"/>
          <p:cNvSpPr txBox="1"/>
          <p:nvPr/>
        </p:nvSpPr>
        <p:spPr>
          <a:xfrm>
            <a:off x="4927791" y="3355970"/>
            <a:ext cx="6562677" cy="33941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9AC1"/>
              </a:buClr>
              <a:buSzPts val="2400"/>
              <a:buFont typeface="Arial"/>
              <a:buNone/>
            </a:pPr>
            <a:r>
              <a:rPr b="1" i="0" lang="fr-FR" sz="1200" u="sng" cap="none" strike="noStrike">
                <a:solidFill>
                  <a:srgbClr val="009AC1"/>
                </a:solidFill>
                <a:latin typeface="Calibri"/>
                <a:ea typeface="Calibri"/>
                <a:cs typeface="Calibri"/>
                <a:sym typeface="Calibri"/>
                <a:hlinkClick action="ppaction://hlinksldjump" r:id="rId10">
                  <a:extLst>
                    <a:ext uri="{A12FA001-AC4F-418D-AE19-62706E023703}">
                      <ahyp:hlinkClr val="tx"/>
                    </a:ext>
                  </a:extLst>
                </a:hlinkClick>
              </a:rPr>
              <a:t>Tecniche</a:t>
            </a:r>
            <a:endParaRPr b="1" i="0" sz="1200" u="sng" cap="none" strike="noStrike">
              <a:solidFill>
                <a:srgbClr val="009AC1"/>
              </a:solidFill>
              <a:latin typeface="Calibri"/>
              <a:ea typeface="Calibri"/>
              <a:cs typeface="Calibri"/>
              <a:sym typeface="Calibri"/>
            </a:endParaRPr>
          </a:p>
        </p:txBody>
      </p:sp>
      <p:sp>
        <p:nvSpPr>
          <p:cNvPr id="193" name="Google Shape;193;p2"/>
          <p:cNvSpPr txBox="1"/>
          <p:nvPr/>
        </p:nvSpPr>
        <p:spPr>
          <a:xfrm>
            <a:off x="4927791" y="1855765"/>
            <a:ext cx="6562677" cy="33941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9AC1"/>
              </a:buClr>
              <a:buSzPts val="2400"/>
              <a:buFont typeface="Arial"/>
              <a:buNone/>
            </a:pPr>
            <a:r>
              <a:rPr b="1" lang="fr-FR" sz="1200" u="sng">
                <a:solidFill>
                  <a:srgbClr val="009AC1"/>
                </a:solidFill>
                <a:latin typeface="Calibri"/>
                <a:ea typeface="Calibri"/>
                <a:cs typeface="Calibri"/>
                <a:sym typeface="Calibri"/>
                <a:hlinkClick action="ppaction://hlinksldjump" r:id="rId11">
                  <a:extLst>
                    <a:ext uri="{A12FA001-AC4F-418D-AE19-62706E023703}">
                      <ahyp:hlinkClr val="tx"/>
                    </a:ext>
                  </a:extLst>
                </a:hlinkClick>
              </a:rPr>
              <a:t>Competenze affrontate e risultati di apprendimento</a:t>
            </a:r>
            <a:endParaRPr b="1" sz="1200" u="sng">
              <a:solidFill>
                <a:srgbClr val="009AC1"/>
              </a:solidFill>
              <a:latin typeface="Calibri"/>
              <a:ea typeface="Calibri"/>
              <a:cs typeface="Calibri"/>
              <a:sym typeface="Calibri"/>
            </a:endParaRPr>
          </a:p>
        </p:txBody>
      </p:sp>
      <p:pic>
        <p:nvPicPr>
          <p:cNvPr descr="Une image contenant habits, personne, plein air, plante&#10;&#10;Description générée automatiquement" id="194" name="Google Shape;194;p2"/>
          <p:cNvPicPr preferRelativeResize="0"/>
          <p:nvPr/>
        </p:nvPicPr>
        <p:blipFill rotWithShape="1">
          <a:blip r:embed="rId12">
            <a:alphaModFix/>
          </a:blip>
          <a:srcRect b="0" l="0" r="0" t="0"/>
          <a:stretch/>
        </p:blipFill>
        <p:spPr>
          <a:xfrm rot="5400000">
            <a:off x="-47687" y="1310726"/>
            <a:ext cx="4729475" cy="423654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pic>
        <p:nvPicPr>
          <p:cNvPr descr="Une image contenant personne, habits, bol, Saladier&#10;&#10;Description générée automatiquement" id="199" name="Google Shape;199;p3"/>
          <p:cNvPicPr preferRelativeResize="0"/>
          <p:nvPr/>
        </p:nvPicPr>
        <p:blipFill rotWithShape="1">
          <a:blip r:embed="rId3">
            <a:alphaModFix/>
          </a:blip>
          <a:srcRect b="-1" l="12151" r="25347" t="0"/>
          <a:stretch/>
        </p:blipFill>
        <p:spPr>
          <a:xfrm>
            <a:off x="5888002" y="439730"/>
            <a:ext cx="5660531" cy="6045736"/>
          </a:xfrm>
          <a:prstGeom prst="rect">
            <a:avLst/>
          </a:prstGeom>
          <a:noFill/>
          <a:ln>
            <a:noFill/>
          </a:ln>
        </p:spPr>
      </p:pic>
      <p:sp>
        <p:nvSpPr>
          <p:cNvPr id="200" name="Google Shape;200;p3"/>
          <p:cNvSpPr txBox="1"/>
          <p:nvPr>
            <p:ph idx="1" type="body"/>
          </p:nvPr>
        </p:nvSpPr>
        <p:spPr>
          <a:xfrm>
            <a:off x="194900" y="1882900"/>
            <a:ext cx="5342700" cy="4602600"/>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lt1"/>
              </a:buClr>
              <a:buSzPts val="1500"/>
              <a:buNone/>
            </a:pPr>
            <a:r>
              <a:rPr lang="fr-FR" sz="1200"/>
              <a:t>    In un contesto in cui gli schermi sono ovunque, una delle soluzioni è fare qualcosa di diverso. Ma cosa e come?</a:t>
            </a:r>
            <a:endParaRPr sz="1200"/>
          </a:p>
          <a:p>
            <a:pPr indent="-228600" lvl="0" marL="228600" rtl="0" algn="just">
              <a:lnSpc>
                <a:spcPct val="90000"/>
              </a:lnSpc>
              <a:spcBef>
                <a:spcPts val="1000"/>
              </a:spcBef>
              <a:spcAft>
                <a:spcPts val="0"/>
              </a:spcAft>
              <a:buClr>
                <a:schemeClr val="lt1"/>
              </a:buClr>
              <a:buSzPts val="1500"/>
              <a:buNone/>
            </a:pPr>
            <a:r>
              <a:rPr lang="fr-FR" sz="1200"/>
              <a:t>      La nostra proposta per i professionisti è di aiutare i genitori a valorizzarsi nelle competenze che già possiedono e in cui c'è anche uno scopo utile quotidiano.</a:t>
            </a:r>
            <a:endParaRPr sz="1200"/>
          </a:p>
          <a:p>
            <a:pPr indent="-228600" lvl="0" marL="228600" rtl="0" algn="just">
              <a:lnSpc>
                <a:spcPct val="90000"/>
              </a:lnSpc>
              <a:spcBef>
                <a:spcPts val="1000"/>
              </a:spcBef>
              <a:spcAft>
                <a:spcPts val="0"/>
              </a:spcAft>
              <a:buClr>
                <a:schemeClr val="lt1"/>
              </a:buClr>
              <a:buSzPts val="1500"/>
              <a:buNone/>
            </a:pPr>
            <a:r>
              <a:rPr lang="fr-FR" sz="1200"/>
              <a:t>      La cucina è per noi una delle risposte.</a:t>
            </a:r>
            <a:endParaRPr sz="1200"/>
          </a:p>
          <a:p>
            <a:pPr indent="-228600" lvl="0" marL="228600" rtl="0" algn="just">
              <a:lnSpc>
                <a:spcPct val="90000"/>
              </a:lnSpc>
              <a:spcBef>
                <a:spcPts val="1000"/>
              </a:spcBef>
              <a:spcAft>
                <a:spcPts val="0"/>
              </a:spcAft>
              <a:buClr>
                <a:schemeClr val="lt1"/>
              </a:buClr>
              <a:buSzPts val="1500"/>
              <a:buNone/>
            </a:pPr>
            <a:r>
              <a:rPr lang="fr-FR" sz="1200"/>
              <a:t>    La definizione di cucina è piuttosto semplice: la pratica o l'abilità di preparare il cibo combinando, mescolando e riscaldando gli ingredienti.</a:t>
            </a:r>
            <a:endParaRPr sz="1200"/>
          </a:p>
          <a:p>
            <a:pPr indent="-228600" lvl="0" marL="228600" rtl="0" algn="just">
              <a:lnSpc>
                <a:spcPct val="90000"/>
              </a:lnSpc>
              <a:spcBef>
                <a:spcPts val="1000"/>
              </a:spcBef>
              <a:spcAft>
                <a:spcPts val="0"/>
              </a:spcAft>
              <a:buClr>
                <a:schemeClr val="lt1"/>
              </a:buClr>
              <a:buSzPts val="1500"/>
              <a:buNone/>
            </a:pPr>
            <a:r>
              <a:rPr lang="fr-FR" sz="1200"/>
              <a:t>      Sono quindi molte le dimensioni della cucina che ci interessano per valorizzare le competenze: </a:t>
            </a:r>
            <a:endParaRPr sz="1200"/>
          </a:p>
          <a:p>
            <a:pPr indent="-228600" lvl="0" marL="228600" rtl="0" algn="just">
              <a:lnSpc>
                <a:spcPct val="90000"/>
              </a:lnSpc>
              <a:spcBef>
                <a:spcPts val="1000"/>
              </a:spcBef>
              <a:spcAft>
                <a:spcPts val="0"/>
              </a:spcAft>
              <a:buClr>
                <a:schemeClr val="lt1"/>
              </a:buClr>
              <a:buSzPts val="1500"/>
              <a:buNone/>
            </a:pPr>
            <a:r>
              <a:rPr lang="fr-FR" sz="1200"/>
              <a:t>    -L'atto di combinare gli ingredienti, quindi di aprire la conoscenza delle origini e di dare loro un nome.</a:t>
            </a:r>
            <a:endParaRPr sz="1200"/>
          </a:p>
          <a:p>
            <a:pPr indent="-228600" lvl="0" marL="228600" rtl="0" algn="just">
              <a:lnSpc>
                <a:spcPct val="90000"/>
              </a:lnSpc>
              <a:spcBef>
                <a:spcPts val="1000"/>
              </a:spcBef>
              <a:spcAft>
                <a:spcPts val="0"/>
              </a:spcAft>
              <a:buClr>
                <a:schemeClr val="lt1"/>
              </a:buClr>
              <a:buSzPts val="1500"/>
              <a:buNone/>
            </a:pPr>
            <a:r>
              <a:rPr lang="fr-FR" sz="1200"/>
              <a:t>    -L'atto di essere in azione con altre persone, è un'attività che può essere svolta collettivamente. </a:t>
            </a:r>
            <a:endParaRPr sz="1200"/>
          </a:p>
          <a:p>
            <a:pPr indent="-228600" lvl="0" marL="228600" rtl="0" algn="just">
              <a:lnSpc>
                <a:spcPct val="90000"/>
              </a:lnSpc>
              <a:spcBef>
                <a:spcPts val="1000"/>
              </a:spcBef>
              <a:spcAft>
                <a:spcPts val="0"/>
              </a:spcAft>
              <a:buClr>
                <a:schemeClr val="lt1"/>
              </a:buClr>
              <a:buSzPts val="1500"/>
              <a:buNone/>
            </a:pPr>
            <a:r>
              <a:rPr lang="fr-FR" sz="1200"/>
              <a:t>      -L'atto di gustare il cibo, di condividerlo.</a:t>
            </a:r>
            <a:endParaRPr sz="1200"/>
          </a:p>
          <a:p>
            <a:pPr indent="-228600" lvl="0" marL="228600" rtl="0" algn="l">
              <a:lnSpc>
                <a:spcPct val="90000"/>
              </a:lnSpc>
              <a:spcBef>
                <a:spcPts val="1000"/>
              </a:spcBef>
              <a:spcAft>
                <a:spcPts val="0"/>
              </a:spcAft>
              <a:buClr>
                <a:schemeClr val="lt1"/>
              </a:buClr>
              <a:buSzPts val="1500"/>
              <a:buNone/>
            </a:pPr>
            <a:r>
              <a:t/>
            </a:r>
            <a:endParaRPr sz="1500"/>
          </a:p>
        </p:txBody>
      </p:sp>
      <p:sp>
        <p:nvSpPr>
          <p:cNvPr id="201" name="Google Shape;201;p3"/>
          <p:cNvSpPr txBox="1"/>
          <p:nvPr>
            <p:ph idx="3" type="body"/>
          </p:nvPr>
        </p:nvSpPr>
        <p:spPr>
          <a:xfrm>
            <a:off x="898358" y="890242"/>
            <a:ext cx="4757375" cy="99265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B6E6"/>
              </a:buClr>
              <a:buSzPts val="3600"/>
              <a:buNone/>
            </a:pPr>
            <a:r>
              <a:rPr lang="fr-FR" sz="2400"/>
              <a:t>Introduzione</a:t>
            </a:r>
            <a:endParaRPr sz="2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pic>
        <p:nvPicPr>
          <p:cNvPr descr="Une image contenant texte, Produit en papier, papier, Post-it&#10;&#10;Description générée automatiquement" id="206" name="Google Shape;206;p4"/>
          <p:cNvPicPr preferRelativeResize="0"/>
          <p:nvPr>
            <p:ph idx="2" type="pic"/>
          </p:nvPr>
        </p:nvPicPr>
        <p:blipFill rotWithShape="1">
          <a:blip r:embed="rId3">
            <a:alphaModFix/>
          </a:blip>
          <a:srcRect b="-1" l="15346" r="22157" t="0"/>
          <a:stretch/>
        </p:blipFill>
        <p:spPr>
          <a:xfrm>
            <a:off x="435469" y="406132"/>
            <a:ext cx="5660531" cy="6045736"/>
          </a:xfrm>
          <a:prstGeom prst="rect">
            <a:avLst/>
          </a:prstGeom>
          <a:noFill/>
          <a:ln>
            <a:noFill/>
          </a:ln>
        </p:spPr>
      </p:pic>
      <p:sp>
        <p:nvSpPr>
          <p:cNvPr id="207" name="Google Shape;207;p4"/>
          <p:cNvSpPr txBox="1"/>
          <p:nvPr>
            <p:ph idx="1" type="body"/>
          </p:nvPr>
        </p:nvSpPr>
        <p:spPr>
          <a:xfrm>
            <a:off x="6452825" y="1654650"/>
            <a:ext cx="5229300" cy="4773300"/>
          </a:xfrm>
          <a:prstGeom prst="rect">
            <a:avLst/>
          </a:prstGeom>
          <a:noFill/>
          <a:ln>
            <a:noFill/>
          </a:ln>
        </p:spPr>
        <p:txBody>
          <a:bodyPr anchorCtr="0" anchor="t" bIns="45700" lIns="91425" spcFirstLastPara="1" rIns="91425" wrap="square" tIns="45700">
            <a:normAutofit/>
          </a:bodyPr>
          <a:lstStyle/>
          <a:p>
            <a:pPr indent="-228600" lvl="0" marL="228600" rtl="0" algn="just">
              <a:lnSpc>
                <a:spcPct val="100000"/>
              </a:lnSpc>
              <a:spcBef>
                <a:spcPts val="0"/>
              </a:spcBef>
              <a:spcAft>
                <a:spcPts val="0"/>
              </a:spcAft>
              <a:buClr>
                <a:schemeClr val="lt1"/>
              </a:buClr>
              <a:buSzPts val="1500"/>
              <a:buNone/>
            </a:pPr>
            <a:r>
              <a:rPr lang="fr-FR" sz="1200"/>
              <a:t>    Questo modulo ha l'intenzione di trasferire un progetto europeo di successo in cui la cucina è stata una delle attività che ha contribuito a migliorare il legame tra genitori e figli e quindi a evitare possibili tempi di schermo dannosi.</a:t>
            </a:r>
            <a:endParaRPr sz="1200"/>
          </a:p>
          <a:p>
            <a:pPr indent="-228600" lvl="0" marL="228600" rtl="0" algn="just">
              <a:lnSpc>
                <a:spcPct val="100000"/>
              </a:lnSpc>
              <a:spcBef>
                <a:spcPts val="1000"/>
              </a:spcBef>
              <a:spcAft>
                <a:spcPts val="0"/>
              </a:spcAft>
              <a:buClr>
                <a:schemeClr val="lt1"/>
              </a:buClr>
              <a:buSzPts val="1500"/>
              <a:buNone/>
            </a:pPr>
            <a:r>
              <a:rPr lang="fr-FR" sz="1200"/>
              <a:t>    Day One è un progetto Erasmus+ sviluppato per sostenere l'integrazione dei giovani studenti immigrati appena arrivati in Francia. </a:t>
            </a:r>
            <a:endParaRPr sz="1200"/>
          </a:p>
          <a:p>
            <a:pPr indent="-228600" lvl="0" marL="228600" rtl="0" algn="just">
              <a:lnSpc>
                <a:spcPct val="100000"/>
              </a:lnSpc>
              <a:spcBef>
                <a:spcPts val="1000"/>
              </a:spcBef>
              <a:spcAft>
                <a:spcPts val="0"/>
              </a:spcAft>
              <a:buClr>
                <a:schemeClr val="lt1"/>
              </a:buClr>
              <a:buSzPts val="1500"/>
              <a:buNone/>
            </a:pPr>
            <a:r>
              <a:rPr lang="fr-FR" sz="1200"/>
              <a:t>   Il progetto si concentra sulla creazione di strumenti pedagogici per gli insegnanti per facilitare il processo di integrazione attraverso varie attività. Il canto, la cucina, la corrispondenza e i giochi sono gli spazi di lavoro chiave in cui i bambini possono esprimersi, condividere la propria lingua e cultura e sviluppare competenze per l'apprendimento permanente.</a:t>
            </a:r>
            <a:endParaRPr sz="1200"/>
          </a:p>
          <a:p>
            <a:pPr indent="-228600" lvl="0" marL="228600" rtl="0" algn="just">
              <a:lnSpc>
                <a:spcPct val="100000"/>
              </a:lnSpc>
              <a:spcBef>
                <a:spcPts val="1000"/>
              </a:spcBef>
              <a:spcAft>
                <a:spcPts val="0"/>
              </a:spcAft>
              <a:buClr>
                <a:schemeClr val="lt1"/>
              </a:buClr>
              <a:buSzPts val="1500"/>
              <a:buNone/>
            </a:pPr>
            <a:r>
              <a:rPr lang="fr-FR" sz="1200"/>
              <a:t>     In questo modulo ci concentreremo sul laboratorio di cucina, che è stato un processo completo in cui, passo dopo passo, le famiglie sono state in grado di creare un nuovo legame e una nuova comunità intorno al cibo.</a:t>
            </a:r>
            <a:endParaRPr sz="1200"/>
          </a:p>
        </p:txBody>
      </p:sp>
      <p:sp>
        <p:nvSpPr>
          <p:cNvPr id="208" name="Google Shape;208;p4"/>
          <p:cNvSpPr txBox="1"/>
          <p:nvPr>
            <p:ph idx="3" type="body"/>
          </p:nvPr>
        </p:nvSpPr>
        <p:spPr>
          <a:xfrm>
            <a:off x="6758909" y="319224"/>
            <a:ext cx="4757375" cy="99265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B6E6"/>
              </a:buClr>
              <a:buSzPts val="3600"/>
              <a:buNone/>
            </a:pPr>
            <a:r>
              <a:rPr lang="fr-FR" sz="2400"/>
              <a:t>Introduzione</a:t>
            </a: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5"/>
          <p:cNvSpPr txBox="1"/>
          <p:nvPr>
            <p:ph idx="1" type="body"/>
          </p:nvPr>
        </p:nvSpPr>
        <p:spPr>
          <a:xfrm>
            <a:off x="5398265" y="2094075"/>
            <a:ext cx="5828610" cy="3913200"/>
          </a:xfrm>
          <a:prstGeom prst="rect">
            <a:avLst/>
          </a:prstGeom>
          <a:noFill/>
          <a:ln>
            <a:noFill/>
          </a:ln>
        </p:spPr>
        <p:txBody>
          <a:bodyPr anchorCtr="0" anchor="t" bIns="45700" lIns="91425" spcFirstLastPara="1" rIns="91425" wrap="square" tIns="45700">
            <a:normAutofit/>
          </a:bodyPr>
          <a:lstStyle/>
          <a:p>
            <a:pPr indent="-342900" lvl="0" marL="342900" rtl="0" algn="just">
              <a:lnSpc>
                <a:spcPct val="100000"/>
              </a:lnSpc>
              <a:spcBef>
                <a:spcPts val="0"/>
              </a:spcBef>
              <a:spcAft>
                <a:spcPts val="0"/>
              </a:spcAft>
              <a:buClr>
                <a:schemeClr val="lt1"/>
              </a:buClr>
              <a:buSzPts val="1800"/>
              <a:buNone/>
            </a:pPr>
            <a:r>
              <a:rPr lang="fr-FR" sz="1200"/>
              <a:t>     Incoraggiare le famiglie a svolgere attività pratiche e a passare meno tempo sullo schermo.</a:t>
            </a:r>
            <a:endParaRPr sz="1200"/>
          </a:p>
          <a:p>
            <a:pPr indent="-342900" lvl="0" marL="342900" rtl="0" algn="just">
              <a:lnSpc>
                <a:spcPct val="100000"/>
              </a:lnSpc>
              <a:spcBef>
                <a:spcPts val="1000"/>
              </a:spcBef>
              <a:spcAft>
                <a:spcPts val="0"/>
              </a:spcAft>
              <a:buClr>
                <a:schemeClr val="lt1"/>
              </a:buClr>
              <a:buSzPts val="1800"/>
              <a:buNone/>
            </a:pPr>
            <a:r>
              <a:rPr lang="fr-FR" sz="1200"/>
              <a:t>        Incoraggiare i bambini e i genitori a esplorare e condividere le proprie conoscenze e tradizioni culinarie, a esserne orgogliosi e a condividerle con gli altri.</a:t>
            </a:r>
            <a:endParaRPr sz="1200"/>
          </a:p>
          <a:p>
            <a:pPr indent="-342900" lvl="0" marL="342900" rtl="0" algn="just">
              <a:lnSpc>
                <a:spcPct val="100000"/>
              </a:lnSpc>
              <a:spcBef>
                <a:spcPts val="1000"/>
              </a:spcBef>
              <a:spcAft>
                <a:spcPts val="0"/>
              </a:spcAft>
              <a:buClr>
                <a:schemeClr val="lt1"/>
              </a:buClr>
              <a:buSzPts val="1800"/>
              <a:buNone/>
            </a:pPr>
            <a:r>
              <a:rPr lang="fr-FR" sz="1200"/>
              <a:t>     Sviluppare le competenze linguistiche attraverso la comunicazione e l'espressione durante il processo di cottura.</a:t>
            </a:r>
            <a:endParaRPr sz="1200"/>
          </a:p>
          <a:p>
            <a:pPr indent="-342900" lvl="0" marL="342900" rtl="0" algn="just">
              <a:lnSpc>
                <a:spcPct val="100000"/>
              </a:lnSpc>
              <a:spcBef>
                <a:spcPts val="1000"/>
              </a:spcBef>
              <a:spcAft>
                <a:spcPts val="0"/>
              </a:spcAft>
              <a:buClr>
                <a:schemeClr val="lt1"/>
              </a:buClr>
              <a:buSzPts val="1800"/>
              <a:buNone/>
            </a:pPr>
            <a:r>
              <a:rPr lang="fr-FR" sz="1200"/>
              <a:t>          Promuovere il lavoro di squadra e la collaborazione tra ragazzi provenienti da contesti diversi.</a:t>
            </a:r>
            <a:endParaRPr sz="1200"/>
          </a:p>
          <a:p>
            <a:pPr indent="-342900" lvl="0" marL="342900" rtl="0" algn="just">
              <a:lnSpc>
                <a:spcPct val="100000"/>
              </a:lnSpc>
              <a:spcBef>
                <a:spcPts val="1000"/>
              </a:spcBef>
              <a:spcAft>
                <a:spcPts val="0"/>
              </a:spcAft>
              <a:buClr>
                <a:schemeClr val="lt1"/>
              </a:buClr>
              <a:buSzPts val="1800"/>
              <a:buNone/>
            </a:pPr>
            <a:r>
              <a:rPr lang="fr-FR" sz="1200"/>
              <a:t>          Promuovere la consapevolezza culturale e l'apprezzamento per le diverse cucine.</a:t>
            </a:r>
            <a:endParaRPr sz="1200"/>
          </a:p>
          <a:p>
            <a:pPr indent="-342900" lvl="0" marL="342900" rtl="0" algn="just">
              <a:lnSpc>
                <a:spcPct val="100000"/>
              </a:lnSpc>
              <a:spcBef>
                <a:spcPts val="1000"/>
              </a:spcBef>
              <a:spcAft>
                <a:spcPts val="0"/>
              </a:spcAft>
              <a:buClr>
                <a:schemeClr val="lt1"/>
              </a:buClr>
              <a:buSzPts val="1800"/>
              <a:buNone/>
            </a:pPr>
            <a:r>
              <a:rPr lang="fr-FR" sz="1200"/>
              <a:t>         Migliorare l'integrazione dei bambini e delle famiglie nella comunità scolastica e il loro benessere generale.</a:t>
            </a:r>
            <a:endParaRPr sz="1200"/>
          </a:p>
          <a:p>
            <a:pPr indent="-342900" lvl="0" marL="342900" rtl="0" algn="just">
              <a:lnSpc>
                <a:spcPct val="100000"/>
              </a:lnSpc>
              <a:spcBef>
                <a:spcPts val="1000"/>
              </a:spcBef>
              <a:spcAft>
                <a:spcPts val="0"/>
              </a:spcAft>
              <a:buClr>
                <a:schemeClr val="lt1"/>
              </a:buClr>
              <a:buSzPts val="1800"/>
              <a:buNone/>
            </a:pPr>
            <a:r>
              <a:rPr lang="fr-FR" sz="1200"/>
              <a:t>          Rafforzare il legame tra scuola e famiglie.</a:t>
            </a:r>
            <a:endParaRPr sz="1200"/>
          </a:p>
        </p:txBody>
      </p:sp>
      <p:sp>
        <p:nvSpPr>
          <p:cNvPr id="214" name="Google Shape;214;p5"/>
          <p:cNvSpPr txBox="1"/>
          <p:nvPr>
            <p:ph idx="2" type="body"/>
          </p:nvPr>
        </p:nvSpPr>
        <p:spPr>
          <a:xfrm>
            <a:off x="5803819" y="980501"/>
            <a:ext cx="5130780" cy="65919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B6E6"/>
              </a:buClr>
              <a:buSzPts val="3600"/>
              <a:buNone/>
            </a:pPr>
            <a:r>
              <a:rPr lang="fr-FR" sz="2400"/>
              <a:t>Obiettivi</a:t>
            </a:r>
            <a:endParaRPr sz="2400"/>
          </a:p>
        </p:txBody>
      </p:sp>
      <p:pic>
        <p:nvPicPr>
          <p:cNvPr descr="Une image contenant habits, personne, plein air, ciel&#10;&#10;Description générée automatiquement" id="215" name="Google Shape;215;p5"/>
          <p:cNvPicPr preferRelativeResize="0"/>
          <p:nvPr/>
        </p:nvPicPr>
        <p:blipFill rotWithShape="1">
          <a:blip r:embed="rId3">
            <a:alphaModFix/>
          </a:blip>
          <a:srcRect b="0" l="1664" r="0" t="0"/>
          <a:stretch/>
        </p:blipFill>
        <p:spPr>
          <a:xfrm>
            <a:off x="20" y="1561018"/>
            <a:ext cx="5130780" cy="391318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6"/>
          <p:cNvSpPr txBox="1"/>
          <p:nvPr>
            <p:ph idx="1" type="body"/>
          </p:nvPr>
        </p:nvSpPr>
        <p:spPr>
          <a:xfrm>
            <a:off x="1286723" y="183147"/>
            <a:ext cx="11222614" cy="71381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74659A"/>
              </a:buClr>
              <a:buSzPts val="3600"/>
              <a:buNone/>
            </a:pPr>
            <a:r>
              <a:rPr lang="fr-FR" sz="2400"/>
              <a:t>Competenze trattate</a:t>
            </a:r>
            <a:endParaRPr sz="2400"/>
          </a:p>
        </p:txBody>
      </p:sp>
      <p:sp>
        <p:nvSpPr>
          <p:cNvPr id="221" name="Google Shape;221;p6"/>
          <p:cNvSpPr txBox="1"/>
          <p:nvPr>
            <p:ph idx="2" type="body"/>
          </p:nvPr>
        </p:nvSpPr>
        <p:spPr>
          <a:xfrm>
            <a:off x="3669198" y="2546917"/>
            <a:ext cx="7117619" cy="71381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400"/>
              <a:buNone/>
            </a:pPr>
            <a:r>
              <a:rPr b="1" lang="fr-FR" sz="1200"/>
              <a:t>Espressione linguistica </a:t>
            </a:r>
            <a:endParaRPr b="1" sz="1200"/>
          </a:p>
        </p:txBody>
      </p:sp>
      <p:sp>
        <p:nvSpPr>
          <p:cNvPr id="222" name="Google Shape;222;p6"/>
          <p:cNvSpPr txBox="1"/>
          <p:nvPr>
            <p:ph idx="3" type="body"/>
          </p:nvPr>
        </p:nvSpPr>
        <p:spPr>
          <a:xfrm>
            <a:off x="1573307" y="1424481"/>
            <a:ext cx="738346" cy="57880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None/>
            </a:pPr>
            <a:r>
              <a:rPr lang="fr-FR"/>
              <a:t>01</a:t>
            </a:r>
            <a:endParaRPr/>
          </a:p>
        </p:txBody>
      </p:sp>
      <p:sp>
        <p:nvSpPr>
          <p:cNvPr id="223" name="Google Shape;223;p6"/>
          <p:cNvSpPr txBox="1"/>
          <p:nvPr>
            <p:ph idx="5" type="body"/>
          </p:nvPr>
        </p:nvSpPr>
        <p:spPr>
          <a:xfrm>
            <a:off x="1557285" y="2398563"/>
            <a:ext cx="738346" cy="57880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None/>
            </a:pPr>
            <a:r>
              <a:rPr lang="fr-FR"/>
              <a:t>02</a:t>
            </a:r>
            <a:endParaRPr/>
          </a:p>
        </p:txBody>
      </p:sp>
      <p:sp>
        <p:nvSpPr>
          <p:cNvPr id="224" name="Google Shape;224;p6"/>
          <p:cNvSpPr txBox="1"/>
          <p:nvPr>
            <p:ph idx="7" type="body"/>
          </p:nvPr>
        </p:nvSpPr>
        <p:spPr>
          <a:xfrm>
            <a:off x="1578015" y="3450979"/>
            <a:ext cx="738346" cy="57880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None/>
            </a:pPr>
            <a:r>
              <a:rPr lang="fr-FR"/>
              <a:t>03</a:t>
            </a:r>
            <a:endParaRPr/>
          </a:p>
        </p:txBody>
      </p:sp>
      <p:sp>
        <p:nvSpPr>
          <p:cNvPr id="225" name="Google Shape;225;p6"/>
          <p:cNvSpPr txBox="1"/>
          <p:nvPr/>
        </p:nvSpPr>
        <p:spPr>
          <a:xfrm>
            <a:off x="3669198" y="1590088"/>
            <a:ext cx="6823153" cy="57880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400"/>
              <a:buFont typeface="Arial"/>
              <a:buNone/>
            </a:pPr>
            <a:r>
              <a:rPr b="1" i="0" lang="fr-FR" sz="1200" u="none" cap="none" strike="noStrike">
                <a:solidFill>
                  <a:schemeClr val="lt1"/>
                </a:solidFill>
                <a:latin typeface="Calibri"/>
                <a:ea typeface="Calibri"/>
                <a:cs typeface="Calibri"/>
                <a:sym typeface="Calibri"/>
              </a:rPr>
              <a:t>Conoscenze culinarie</a:t>
            </a:r>
            <a:endParaRPr b="0" i="0" sz="1200" u="none" cap="none" strike="noStrike">
              <a:solidFill>
                <a:schemeClr val="lt1"/>
              </a:solidFill>
              <a:latin typeface="Calibri"/>
              <a:ea typeface="Calibri"/>
              <a:cs typeface="Calibri"/>
              <a:sym typeface="Calibri"/>
            </a:endParaRPr>
          </a:p>
        </p:txBody>
      </p:sp>
      <p:sp>
        <p:nvSpPr>
          <p:cNvPr id="226" name="Google Shape;226;p6"/>
          <p:cNvSpPr txBox="1"/>
          <p:nvPr/>
        </p:nvSpPr>
        <p:spPr>
          <a:xfrm>
            <a:off x="3669197" y="5637381"/>
            <a:ext cx="7117619" cy="71381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400"/>
              <a:buFont typeface="Arial"/>
              <a:buNone/>
            </a:pPr>
            <a:r>
              <a:rPr b="1" i="0" lang="fr-FR" sz="1200" u="none" cap="none" strike="noStrike">
                <a:solidFill>
                  <a:schemeClr val="lt1"/>
                </a:solidFill>
                <a:latin typeface="Calibri"/>
                <a:ea typeface="Calibri"/>
                <a:cs typeface="Calibri"/>
                <a:sym typeface="Calibri"/>
              </a:rPr>
              <a:t>Scambio culturale</a:t>
            </a:r>
            <a:endParaRPr b="0" i="0" sz="1200" u="none" cap="none" strike="noStrike">
              <a:solidFill>
                <a:schemeClr val="lt1"/>
              </a:solidFill>
              <a:latin typeface="Calibri"/>
              <a:ea typeface="Calibri"/>
              <a:cs typeface="Calibri"/>
              <a:sym typeface="Calibri"/>
            </a:endParaRPr>
          </a:p>
        </p:txBody>
      </p:sp>
      <p:sp>
        <p:nvSpPr>
          <p:cNvPr id="227" name="Google Shape;227;p6"/>
          <p:cNvSpPr txBox="1"/>
          <p:nvPr/>
        </p:nvSpPr>
        <p:spPr>
          <a:xfrm>
            <a:off x="3669200" y="4545545"/>
            <a:ext cx="6823152" cy="659199"/>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Clr>
                <a:schemeClr val="lt1"/>
              </a:buClr>
              <a:buSzPts val="2400"/>
              <a:buFont typeface="Arial"/>
              <a:buNone/>
            </a:pPr>
            <a:r>
              <a:rPr b="1" i="0" lang="fr-FR" sz="1200" u="none" cap="none" strike="noStrike">
                <a:solidFill>
                  <a:schemeClr val="lt1"/>
                </a:solidFill>
                <a:latin typeface="Calibri"/>
                <a:ea typeface="Calibri"/>
                <a:cs typeface="Calibri"/>
                <a:sym typeface="Calibri"/>
              </a:rPr>
              <a:t>Lavoro di squadra</a:t>
            </a:r>
            <a:endParaRPr b="0" i="0" sz="1200" u="none" cap="none" strike="noStrike">
              <a:solidFill>
                <a:schemeClr val="lt1"/>
              </a:solidFill>
              <a:latin typeface="Times New Roman"/>
              <a:ea typeface="Times New Roman"/>
              <a:cs typeface="Times New Roman"/>
              <a:sym typeface="Times New Roman"/>
            </a:endParaRPr>
          </a:p>
        </p:txBody>
      </p:sp>
      <p:sp>
        <p:nvSpPr>
          <p:cNvPr id="228" name="Google Shape;228;p6"/>
          <p:cNvSpPr txBox="1"/>
          <p:nvPr/>
        </p:nvSpPr>
        <p:spPr>
          <a:xfrm>
            <a:off x="1562618" y="4479342"/>
            <a:ext cx="738346" cy="578808"/>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4000"/>
              <a:buFont typeface="Arial"/>
              <a:buNone/>
            </a:pPr>
            <a:r>
              <a:rPr b="1" i="0" lang="fr-FR" sz="4000" u="none" cap="none" strike="noStrike">
                <a:solidFill>
                  <a:schemeClr val="lt1"/>
                </a:solidFill>
                <a:latin typeface="Calibri"/>
                <a:ea typeface="Calibri"/>
                <a:cs typeface="Calibri"/>
                <a:sym typeface="Calibri"/>
              </a:rPr>
              <a:t>04</a:t>
            </a:r>
            <a:endParaRPr b="0" i="0" sz="1400" u="none" cap="none" strike="noStrike">
              <a:solidFill>
                <a:srgbClr val="000000"/>
              </a:solidFill>
              <a:latin typeface="Arial"/>
              <a:ea typeface="Arial"/>
              <a:cs typeface="Arial"/>
              <a:sym typeface="Arial"/>
            </a:endParaRPr>
          </a:p>
        </p:txBody>
      </p:sp>
      <p:sp>
        <p:nvSpPr>
          <p:cNvPr id="229" name="Google Shape;229;p6"/>
          <p:cNvSpPr txBox="1"/>
          <p:nvPr/>
        </p:nvSpPr>
        <p:spPr>
          <a:xfrm>
            <a:off x="1575713" y="5531390"/>
            <a:ext cx="738346" cy="578808"/>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4000"/>
              <a:buFont typeface="Arial"/>
              <a:buNone/>
            </a:pPr>
            <a:r>
              <a:rPr b="1" i="0" lang="fr-FR" sz="4000" u="none" cap="none" strike="noStrike">
                <a:solidFill>
                  <a:schemeClr val="lt1"/>
                </a:solidFill>
                <a:latin typeface="Calibri"/>
                <a:ea typeface="Calibri"/>
                <a:cs typeface="Calibri"/>
                <a:sym typeface="Calibri"/>
              </a:rPr>
              <a:t>05</a:t>
            </a:r>
            <a:endParaRPr b="0" i="0" sz="1400" u="none" cap="none" strike="noStrike">
              <a:solidFill>
                <a:srgbClr val="000000"/>
              </a:solidFill>
              <a:latin typeface="Arial"/>
              <a:ea typeface="Arial"/>
              <a:cs typeface="Arial"/>
              <a:sym typeface="Arial"/>
            </a:endParaRPr>
          </a:p>
        </p:txBody>
      </p:sp>
      <p:sp>
        <p:nvSpPr>
          <p:cNvPr id="230" name="Google Shape;230;p6"/>
          <p:cNvSpPr txBox="1"/>
          <p:nvPr/>
        </p:nvSpPr>
        <p:spPr>
          <a:xfrm>
            <a:off x="3669200" y="3585985"/>
            <a:ext cx="6823152" cy="578808"/>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Clr>
                <a:schemeClr val="lt1"/>
              </a:buClr>
              <a:buSzPts val="2400"/>
              <a:buFont typeface="Arial"/>
              <a:buNone/>
            </a:pPr>
            <a:r>
              <a:rPr b="1" i="0" lang="fr-FR" sz="1200" u="none" cap="none" strike="noStrike">
                <a:solidFill>
                  <a:schemeClr val="lt1"/>
                </a:solidFill>
                <a:latin typeface="Calibri"/>
                <a:ea typeface="Calibri"/>
                <a:cs typeface="Calibri"/>
                <a:sym typeface="Calibri"/>
              </a:rPr>
              <a:t>Creatività</a:t>
            </a:r>
            <a:endParaRPr b="0" i="0" sz="1200" u="none" cap="none" strike="noStrike">
              <a:solidFill>
                <a:schemeClr val="lt1"/>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pic>
        <p:nvPicPr>
          <p:cNvPr descr="Une image contenant personne, habits, Snack, intérieur&#10;&#10;Description générée automatiquement" id="235" name="Google Shape;235;p7"/>
          <p:cNvPicPr preferRelativeResize="0"/>
          <p:nvPr/>
        </p:nvPicPr>
        <p:blipFill rotWithShape="1">
          <a:blip r:embed="rId3">
            <a:alphaModFix/>
          </a:blip>
          <a:srcRect b="3" l="0" r="7779" t="0"/>
          <a:stretch/>
        </p:blipFill>
        <p:spPr>
          <a:xfrm>
            <a:off x="5888002" y="439730"/>
            <a:ext cx="5660531" cy="6045736"/>
          </a:xfrm>
          <a:prstGeom prst="rect">
            <a:avLst/>
          </a:prstGeom>
          <a:noFill/>
          <a:ln>
            <a:noFill/>
          </a:ln>
        </p:spPr>
      </p:pic>
      <p:sp>
        <p:nvSpPr>
          <p:cNvPr id="236" name="Google Shape;236;p7"/>
          <p:cNvSpPr txBox="1"/>
          <p:nvPr>
            <p:ph idx="1" type="body"/>
          </p:nvPr>
        </p:nvSpPr>
        <p:spPr>
          <a:xfrm>
            <a:off x="205325" y="2040425"/>
            <a:ext cx="5332200" cy="4445100"/>
          </a:xfrm>
          <a:prstGeom prst="rect">
            <a:avLst/>
          </a:prstGeom>
          <a:noFill/>
          <a:ln>
            <a:noFill/>
          </a:ln>
        </p:spPr>
        <p:txBody>
          <a:bodyPr anchorCtr="0" anchor="t" bIns="45700" lIns="91425" spcFirstLastPara="1" rIns="91425" wrap="square" tIns="45700">
            <a:normAutofit/>
          </a:bodyPr>
          <a:lstStyle/>
          <a:p>
            <a:pPr indent="-342900" lvl="0" marL="342900" rtl="0" algn="just">
              <a:lnSpc>
                <a:spcPct val="100000"/>
              </a:lnSpc>
              <a:spcBef>
                <a:spcPts val="0"/>
              </a:spcBef>
              <a:spcAft>
                <a:spcPts val="0"/>
              </a:spcAft>
              <a:buClr>
                <a:schemeClr val="lt1"/>
              </a:buClr>
              <a:buSzPts val="1700"/>
              <a:buNone/>
            </a:pPr>
            <a:r>
              <a:rPr lang="fr-FR" sz="1200"/>
              <a:t>        Comprendere il potenziale e il valore di cucinare invece di stare dietro a uno schermo</a:t>
            </a:r>
            <a:endParaRPr sz="1200"/>
          </a:p>
          <a:p>
            <a:pPr indent="-342900" lvl="0" marL="342900" rtl="0" algn="just">
              <a:lnSpc>
                <a:spcPct val="100000"/>
              </a:lnSpc>
              <a:spcBef>
                <a:spcPts val="1800"/>
              </a:spcBef>
              <a:spcAft>
                <a:spcPts val="0"/>
              </a:spcAft>
              <a:buClr>
                <a:schemeClr val="lt1"/>
              </a:buClr>
              <a:buSzPts val="1700"/>
              <a:buNone/>
            </a:pPr>
            <a:r>
              <a:rPr lang="fr-FR" sz="1200"/>
              <a:t>         Migliorare le competenze linguistiche attraverso l'espressione verbale durante le attività di cucina.</a:t>
            </a:r>
            <a:endParaRPr sz="1200"/>
          </a:p>
          <a:p>
            <a:pPr indent="-342900" lvl="0" marL="342900" rtl="0" algn="just">
              <a:lnSpc>
                <a:spcPct val="100000"/>
              </a:lnSpc>
              <a:spcBef>
                <a:spcPts val="1800"/>
              </a:spcBef>
              <a:spcAft>
                <a:spcPts val="0"/>
              </a:spcAft>
              <a:buClr>
                <a:schemeClr val="lt1"/>
              </a:buClr>
              <a:buSzPts val="1700"/>
              <a:buNone/>
            </a:pPr>
            <a:r>
              <a:rPr lang="fr-FR" sz="1200"/>
              <a:t>   Migliorare la consapevolezza e la comprensione culturale attraverso l'esplorazione di cucine diverse.</a:t>
            </a:r>
            <a:endParaRPr sz="1200"/>
          </a:p>
          <a:p>
            <a:pPr indent="-342900" lvl="0" marL="342900" rtl="0" algn="just">
              <a:lnSpc>
                <a:spcPct val="100000"/>
              </a:lnSpc>
              <a:spcBef>
                <a:spcPts val="1800"/>
              </a:spcBef>
              <a:spcAft>
                <a:spcPts val="0"/>
              </a:spcAft>
              <a:buClr>
                <a:schemeClr val="lt1"/>
              </a:buClr>
              <a:buSzPts val="1700"/>
              <a:buNone/>
            </a:pPr>
            <a:r>
              <a:rPr lang="fr-FR" sz="1200"/>
              <a:t>        Sviluppare le capacità di lavoro di squadra e di collaborazione mentre si lavora insieme in cucina.</a:t>
            </a:r>
            <a:endParaRPr sz="1200"/>
          </a:p>
          <a:p>
            <a:pPr indent="-342900" lvl="0" marL="342900" rtl="0" algn="just">
              <a:lnSpc>
                <a:spcPct val="100000"/>
              </a:lnSpc>
              <a:spcBef>
                <a:spcPts val="1800"/>
              </a:spcBef>
              <a:spcAft>
                <a:spcPts val="0"/>
              </a:spcAft>
              <a:buClr>
                <a:schemeClr val="lt1"/>
              </a:buClr>
              <a:buSzPts val="1700"/>
              <a:buNone/>
            </a:pPr>
            <a:r>
              <a:rPr lang="fr-FR" sz="1200"/>
              <a:t>     Aumentare la fiducia e l'espressione di sé tra i bambini attraverso la condivisione delle loro conoscenze culinarie.</a:t>
            </a:r>
            <a:endParaRPr sz="1200"/>
          </a:p>
          <a:p>
            <a:pPr indent="-342900" lvl="0" marL="342900" rtl="0" algn="just">
              <a:lnSpc>
                <a:spcPct val="100000"/>
              </a:lnSpc>
              <a:spcBef>
                <a:spcPts val="1800"/>
              </a:spcBef>
              <a:spcAft>
                <a:spcPts val="0"/>
              </a:spcAft>
              <a:buClr>
                <a:schemeClr val="lt1"/>
              </a:buClr>
              <a:buSzPts val="1700"/>
              <a:buNone/>
            </a:pPr>
            <a:r>
              <a:rPr lang="fr-FR" sz="1200"/>
              <a:t>       Rafforzare l'integrazione all'interno della comunità scolastica grazie all'impegno in un'attività significativa e piacevole.</a:t>
            </a:r>
            <a:endParaRPr sz="1200"/>
          </a:p>
          <a:p>
            <a:pPr indent="-228600" lvl="0" marL="228600" rtl="0" algn="l">
              <a:lnSpc>
                <a:spcPct val="90000"/>
              </a:lnSpc>
              <a:spcBef>
                <a:spcPts val="1800"/>
              </a:spcBef>
              <a:spcAft>
                <a:spcPts val="0"/>
              </a:spcAft>
              <a:buClr>
                <a:schemeClr val="lt1"/>
              </a:buClr>
              <a:buSzPts val="1700"/>
              <a:buNone/>
            </a:pPr>
            <a:r>
              <a:t/>
            </a:r>
            <a:endParaRPr sz="1700"/>
          </a:p>
        </p:txBody>
      </p:sp>
      <p:sp>
        <p:nvSpPr>
          <p:cNvPr id="237" name="Google Shape;237;p7"/>
          <p:cNvSpPr txBox="1"/>
          <p:nvPr>
            <p:ph idx="3" type="body"/>
          </p:nvPr>
        </p:nvSpPr>
        <p:spPr>
          <a:xfrm>
            <a:off x="323474" y="890250"/>
            <a:ext cx="5332200" cy="9927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B6E6"/>
              </a:buClr>
              <a:buSzPts val="3100"/>
              <a:buNone/>
            </a:pPr>
            <a:r>
              <a:rPr lang="fr-FR" sz="2400"/>
              <a:t>Quali sono i risultati dell'apprendimento?</a:t>
            </a:r>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8"/>
          <p:cNvSpPr txBox="1"/>
          <p:nvPr>
            <p:ph idx="1" type="body"/>
          </p:nvPr>
        </p:nvSpPr>
        <p:spPr>
          <a:xfrm>
            <a:off x="364325" y="1697525"/>
            <a:ext cx="11163000" cy="3315900"/>
          </a:xfrm>
          <a:prstGeom prst="rect">
            <a:avLst/>
          </a:prstGeom>
          <a:noFill/>
          <a:ln>
            <a:noFill/>
          </a:ln>
        </p:spPr>
        <p:txBody>
          <a:bodyPr anchorCtr="0" anchor="t" bIns="45700" lIns="91425" spcFirstLastPara="1" rIns="91425" wrap="square" tIns="45700">
            <a:noAutofit/>
          </a:bodyPr>
          <a:lstStyle/>
          <a:p>
            <a:pPr indent="-177800" lvl="0" marL="228600" rtl="0" algn="just">
              <a:lnSpc>
                <a:spcPct val="100000"/>
              </a:lnSpc>
              <a:spcBef>
                <a:spcPts val="0"/>
              </a:spcBef>
              <a:spcAft>
                <a:spcPts val="0"/>
              </a:spcAft>
              <a:buClr>
                <a:srgbClr val="74659A"/>
              </a:buClr>
              <a:buSzPts val="1200"/>
              <a:buFont typeface="Arial"/>
              <a:buChar char="•"/>
            </a:pPr>
            <a:r>
              <a:rPr lang="fr-FR" sz="1200">
                <a:solidFill>
                  <a:srgbClr val="74659A"/>
                </a:solidFill>
              </a:rPr>
              <a:t>Il cibo e la cucina sono utilizzati come strumenti per stimolare l'apprendimento dei bambini.</a:t>
            </a:r>
            <a:endParaRPr sz="1200"/>
          </a:p>
          <a:p>
            <a:pPr indent="-177800" lvl="0" marL="228600" rtl="0" algn="just">
              <a:lnSpc>
                <a:spcPct val="100000"/>
              </a:lnSpc>
              <a:spcBef>
                <a:spcPts val="1000"/>
              </a:spcBef>
              <a:spcAft>
                <a:spcPts val="0"/>
              </a:spcAft>
              <a:buClr>
                <a:srgbClr val="74659A"/>
              </a:buClr>
              <a:buSzPts val="1200"/>
              <a:buFont typeface="Arial"/>
              <a:buChar char="•"/>
            </a:pPr>
            <a:r>
              <a:rPr lang="fr-FR" sz="1200">
                <a:solidFill>
                  <a:srgbClr val="74659A"/>
                </a:solidFill>
              </a:rPr>
              <a:t>Cucinando ricette diverse, i bambini imparano l'interpretazione e si rendono conto del loro potenziale per fare di più con quello che hanno.</a:t>
            </a:r>
            <a:endParaRPr sz="1200"/>
          </a:p>
          <a:p>
            <a:pPr indent="-177800" lvl="0" marL="228600" rtl="0" algn="just">
              <a:lnSpc>
                <a:spcPct val="100000"/>
              </a:lnSpc>
              <a:spcBef>
                <a:spcPts val="1000"/>
              </a:spcBef>
              <a:spcAft>
                <a:spcPts val="0"/>
              </a:spcAft>
              <a:buClr>
                <a:srgbClr val="74659A"/>
              </a:buClr>
              <a:buSzPts val="1200"/>
              <a:buFont typeface="Arial"/>
              <a:buChar char="•"/>
            </a:pPr>
            <a:r>
              <a:rPr lang="fr-FR" sz="1200">
                <a:solidFill>
                  <a:srgbClr val="74659A"/>
                </a:solidFill>
              </a:rPr>
              <a:t>Questo processo favorisce lo sviluppo della loro immaginazione e creatività.</a:t>
            </a:r>
            <a:endParaRPr sz="1200"/>
          </a:p>
          <a:p>
            <a:pPr indent="-177800" lvl="0" marL="228600" rtl="0" algn="just">
              <a:lnSpc>
                <a:spcPct val="100000"/>
              </a:lnSpc>
              <a:spcBef>
                <a:spcPts val="1000"/>
              </a:spcBef>
              <a:spcAft>
                <a:spcPts val="0"/>
              </a:spcAft>
              <a:buClr>
                <a:srgbClr val="74659A"/>
              </a:buClr>
              <a:buSzPts val="1200"/>
              <a:buFont typeface="Arial"/>
              <a:buChar char="•"/>
            </a:pPr>
            <a:r>
              <a:rPr lang="fr-FR" sz="1200">
                <a:solidFill>
                  <a:srgbClr val="74659A"/>
                </a:solidFill>
              </a:rPr>
              <a:t>Cucinare insegna anche il valore dell'attenzione e della concentrazione.</a:t>
            </a:r>
            <a:endParaRPr sz="1200"/>
          </a:p>
          <a:p>
            <a:pPr indent="-177800" lvl="0" marL="228600" rtl="0" algn="just">
              <a:lnSpc>
                <a:spcPct val="100000"/>
              </a:lnSpc>
              <a:spcBef>
                <a:spcPts val="1000"/>
              </a:spcBef>
              <a:spcAft>
                <a:spcPts val="0"/>
              </a:spcAft>
              <a:buClr>
                <a:srgbClr val="74659A"/>
              </a:buClr>
              <a:buSzPts val="1200"/>
              <a:buFont typeface="Arial"/>
              <a:buChar char="•"/>
            </a:pPr>
            <a:r>
              <a:rPr lang="fr-FR" sz="1200">
                <a:solidFill>
                  <a:srgbClr val="74659A"/>
                </a:solidFill>
              </a:rPr>
              <a:t>Il cibo è un aspetto significativo della vita che dà forma all'esistenza e porta gioia.</a:t>
            </a:r>
            <a:endParaRPr sz="1200"/>
          </a:p>
          <a:p>
            <a:pPr indent="-177800" lvl="0" marL="228600" rtl="0" algn="just">
              <a:lnSpc>
                <a:spcPct val="100000"/>
              </a:lnSpc>
              <a:spcBef>
                <a:spcPts val="1000"/>
              </a:spcBef>
              <a:spcAft>
                <a:spcPts val="0"/>
              </a:spcAft>
              <a:buClr>
                <a:srgbClr val="74659A"/>
              </a:buClr>
              <a:buSzPts val="1200"/>
              <a:buFont typeface="Arial"/>
              <a:buChar char="•"/>
            </a:pPr>
            <a:r>
              <a:rPr lang="fr-FR" sz="1200">
                <a:solidFill>
                  <a:srgbClr val="74659A"/>
                </a:solidFill>
              </a:rPr>
              <a:t>Condividere i pasti con gli altri, compresi i genitori, in un ambiente sicuro contribuisce a un'esperienza di vita positiva.</a:t>
            </a:r>
            <a:endParaRPr sz="1200"/>
          </a:p>
          <a:p>
            <a:pPr indent="-177800" lvl="0" marL="228600" rtl="0" algn="just">
              <a:lnSpc>
                <a:spcPct val="100000"/>
              </a:lnSpc>
              <a:spcBef>
                <a:spcPts val="1000"/>
              </a:spcBef>
              <a:spcAft>
                <a:spcPts val="0"/>
              </a:spcAft>
              <a:buClr>
                <a:srgbClr val="74659A"/>
              </a:buClr>
              <a:buSzPts val="1200"/>
              <a:buFont typeface="Arial"/>
              <a:buChar char="•"/>
            </a:pPr>
            <a:r>
              <a:rPr lang="fr-FR" sz="1200">
                <a:solidFill>
                  <a:srgbClr val="74659A"/>
                </a:solidFill>
              </a:rPr>
              <a:t>I bambini hanno bisogno di stimoli e riconoscimenti per crescere.</a:t>
            </a:r>
            <a:endParaRPr sz="1200"/>
          </a:p>
          <a:p>
            <a:pPr indent="-177800" lvl="0" marL="228600" rtl="0" algn="just">
              <a:lnSpc>
                <a:spcPct val="100000"/>
              </a:lnSpc>
              <a:spcBef>
                <a:spcPts val="1000"/>
              </a:spcBef>
              <a:spcAft>
                <a:spcPts val="0"/>
              </a:spcAft>
              <a:buClr>
                <a:srgbClr val="74659A"/>
              </a:buClr>
              <a:buSzPts val="1200"/>
              <a:buFont typeface="Arial"/>
              <a:buChar char="•"/>
            </a:pPr>
            <a:r>
              <a:rPr lang="fr-FR" sz="1200">
                <a:solidFill>
                  <a:srgbClr val="74659A"/>
                </a:solidFill>
              </a:rPr>
              <a:t>Esplorare i ricordi attraverso i diari di viaggio e discutere la rappresentazione attraverso la cartografia migliora ulteriormente l'esperienza di apprendimento, come si è visto con il menu scolastico che diventa un mezzo di scambio e di fervore tra i bambini.</a:t>
            </a:r>
            <a:endParaRPr sz="1200"/>
          </a:p>
          <a:p>
            <a:pPr indent="-177800" lvl="0" marL="228600" rtl="0" algn="just">
              <a:lnSpc>
                <a:spcPct val="100000"/>
              </a:lnSpc>
              <a:spcBef>
                <a:spcPts val="1000"/>
              </a:spcBef>
              <a:spcAft>
                <a:spcPts val="0"/>
              </a:spcAft>
              <a:buClr>
                <a:srgbClr val="74659A"/>
              </a:buClr>
              <a:buSzPts val="1200"/>
              <a:buFont typeface="Arial"/>
              <a:buChar char="•"/>
            </a:pPr>
            <a:r>
              <a:rPr lang="fr-FR" sz="1200">
                <a:solidFill>
                  <a:srgbClr val="74659A"/>
                </a:solidFill>
              </a:rPr>
              <a:t>Il cibo è essenziale per il progresso. Cibo e migrazione sono interconnessi e quando mangiamo bene, viviamo meglio insieme. Il cibo è il legame sociale per eccellenza. Tutti i comportamenti derivano da esso.</a:t>
            </a:r>
            <a:endParaRPr sz="1200"/>
          </a:p>
          <a:p>
            <a:pPr indent="-101600" lvl="0" marL="228600" rtl="0" algn="l">
              <a:lnSpc>
                <a:spcPct val="90000"/>
              </a:lnSpc>
              <a:spcBef>
                <a:spcPts val="1000"/>
              </a:spcBef>
              <a:spcAft>
                <a:spcPts val="0"/>
              </a:spcAft>
              <a:buClr>
                <a:srgbClr val="262626"/>
              </a:buClr>
              <a:buSzPts val="2000"/>
              <a:buFont typeface="Arial"/>
              <a:buNone/>
            </a:pPr>
            <a:r>
              <a:t/>
            </a:r>
            <a:endParaRPr sz="2000">
              <a:solidFill>
                <a:srgbClr val="74659A"/>
              </a:solidFill>
            </a:endParaRPr>
          </a:p>
        </p:txBody>
      </p:sp>
      <p:sp>
        <p:nvSpPr>
          <p:cNvPr id="243" name="Google Shape;243;p8"/>
          <p:cNvSpPr txBox="1"/>
          <p:nvPr>
            <p:ph idx="2" type="body"/>
          </p:nvPr>
        </p:nvSpPr>
        <p:spPr>
          <a:xfrm>
            <a:off x="649994" y="647375"/>
            <a:ext cx="10877305" cy="707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9AC1"/>
              </a:buClr>
              <a:buSzPts val="3600"/>
              <a:buNone/>
            </a:pPr>
            <a:r>
              <a:rPr lang="fr-FR" sz="2400"/>
              <a:t>Conoscenze teoriche</a:t>
            </a: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pic>
        <p:nvPicPr>
          <p:cNvPr descr="Une image contenant habits, personne, Visage humain, sourire&#10;&#10;Description générée automatiquement" id="248" name="Google Shape;248;p9"/>
          <p:cNvPicPr preferRelativeResize="0"/>
          <p:nvPr/>
        </p:nvPicPr>
        <p:blipFill rotWithShape="1">
          <a:blip r:embed="rId3">
            <a:alphaModFix/>
          </a:blip>
          <a:srcRect b="-1" l="8436" r="29066" t="0"/>
          <a:stretch/>
        </p:blipFill>
        <p:spPr>
          <a:xfrm>
            <a:off x="435469" y="406132"/>
            <a:ext cx="5660531" cy="6045736"/>
          </a:xfrm>
          <a:prstGeom prst="rect">
            <a:avLst/>
          </a:prstGeom>
          <a:noFill/>
          <a:ln>
            <a:noFill/>
          </a:ln>
        </p:spPr>
      </p:pic>
      <p:sp>
        <p:nvSpPr>
          <p:cNvPr id="249" name="Google Shape;249;p9"/>
          <p:cNvSpPr txBox="1"/>
          <p:nvPr>
            <p:ph idx="1" type="body"/>
          </p:nvPr>
        </p:nvSpPr>
        <p:spPr>
          <a:xfrm>
            <a:off x="6096000" y="1504624"/>
            <a:ext cx="5869050" cy="4352100"/>
          </a:xfrm>
          <a:prstGeom prst="rect">
            <a:avLst/>
          </a:prstGeom>
          <a:noFill/>
          <a:ln>
            <a:noFill/>
          </a:ln>
        </p:spPr>
        <p:txBody>
          <a:bodyPr anchorCtr="0" anchor="t" bIns="45700" lIns="91425" spcFirstLastPara="1" rIns="91425" wrap="square" tIns="45700">
            <a:noAutofit/>
          </a:bodyPr>
          <a:lstStyle/>
          <a:p>
            <a:pPr indent="-228600" lvl="0" marL="228600" rtl="0" algn="just">
              <a:lnSpc>
                <a:spcPct val="100000"/>
              </a:lnSpc>
              <a:spcBef>
                <a:spcPts val="0"/>
              </a:spcBef>
              <a:spcAft>
                <a:spcPts val="0"/>
              </a:spcAft>
              <a:buClr>
                <a:schemeClr val="lt1"/>
              </a:buClr>
              <a:buSzPts val="1800"/>
              <a:buNone/>
            </a:pPr>
            <a:r>
              <a:rPr b="1" lang="fr-FR" sz="1200"/>
              <a:t>      Prima fase: Sondaggi e questionari</a:t>
            </a:r>
            <a:endParaRPr sz="1200"/>
          </a:p>
          <a:p>
            <a:pPr indent="-228600" lvl="0" marL="228600" rtl="0" algn="just">
              <a:lnSpc>
                <a:spcPct val="100000"/>
              </a:lnSpc>
              <a:spcBef>
                <a:spcPts val="1000"/>
              </a:spcBef>
              <a:spcAft>
                <a:spcPts val="0"/>
              </a:spcAft>
              <a:buClr>
                <a:schemeClr val="lt1"/>
              </a:buClr>
              <a:buSzPts val="1800"/>
              <a:buNone/>
            </a:pPr>
            <a:r>
              <a:rPr b="0" lang="fr-FR" sz="1200"/>
              <a:t>     Attraverso questionari e indagini sulle pratiche alimentari dei bambini nelle loro famiglie, la Lunch Box rivela le pratiche e le abitudini di ogni persona.</a:t>
            </a:r>
            <a:endParaRPr sz="1200"/>
          </a:p>
          <a:p>
            <a:pPr indent="-228600" lvl="0" marL="228600" rtl="0" algn="just">
              <a:lnSpc>
                <a:spcPct val="100000"/>
              </a:lnSpc>
              <a:spcBef>
                <a:spcPts val="1000"/>
              </a:spcBef>
              <a:spcAft>
                <a:spcPts val="0"/>
              </a:spcAft>
              <a:buClr>
                <a:schemeClr val="lt1"/>
              </a:buClr>
              <a:buSzPts val="1800"/>
              <a:buNone/>
            </a:pPr>
            <a:r>
              <a:rPr lang="fr-FR" sz="1200"/>
              <a:t>     I bambini creano il loro diario di bordo del cibo, dove disegnano e scrivono ciò che amano e sognano riguardo al cibo.</a:t>
            </a:r>
            <a:endParaRPr b="0" sz="1200"/>
          </a:p>
          <a:p>
            <a:pPr indent="-228600" lvl="0" marL="228600" rtl="0" algn="just">
              <a:lnSpc>
                <a:spcPct val="100000"/>
              </a:lnSpc>
              <a:spcBef>
                <a:spcPts val="1000"/>
              </a:spcBef>
              <a:spcAft>
                <a:spcPts val="0"/>
              </a:spcAft>
              <a:buClr>
                <a:schemeClr val="lt1"/>
              </a:buClr>
              <a:buSzPts val="1800"/>
              <a:buNone/>
            </a:pPr>
            <a:r>
              <a:t/>
            </a:r>
            <a:endParaRPr b="1" sz="1200"/>
          </a:p>
          <a:p>
            <a:pPr indent="-228600" lvl="0" marL="228600" rtl="0" algn="just">
              <a:lnSpc>
                <a:spcPct val="100000"/>
              </a:lnSpc>
              <a:spcBef>
                <a:spcPts val="1000"/>
              </a:spcBef>
              <a:spcAft>
                <a:spcPts val="0"/>
              </a:spcAft>
              <a:buClr>
                <a:schemeClr val="lt1"/>
              </a:buClr>
              <a:buSzPts val="1800"/>
              <a:buNone/>
            </a:pPr>
            <a:r>
              <a:rPr b="1" lang="fr-FR" sz="1200"/>
              <a:t>       Seconda fase: Immaginazione, approvvigionamento alimentare e pratica di cucina</a:t>
            </a:r>
            <a:endParaRPr sz="1200"/>
          </a:p>
          <a:p>
            <a:pPr indent="-228600" lvl="0" marL="228600" rtl="0" algn="just">
              <a:lnSpc>
                <a:spcPct val="100000"/>
              </a:lnSpc>
              <a:spcBef>
                <a:spcPts val="1000"/>
              </a:spcBef>
              <a:spcAft>
                <a:spcPts val="0"/>
              </a:spcAft>
              <a:buClr>
                <a:schemeClr val="lt1"/>
              </a:buClr>
              <a:buSzPts val="1800"/>
              <a:buNone/>
            </a:pPr>
            <a:r>
              <a:rPr b="0" lang="fr-FR" sz="1200"/>
              <a:t>     La seconda fase si concentra e affronta le nozioni di trasformazione del cibo attraverso la pratica e la comprensione da parte dei bambini dei modi in cui il cibo viene tagliato e cucinato.</a:t>
            </a:r>
            <a:endParaRPr sz="1200"/>
          </a:p>
          <a:p>
            <a:pPr indent="-228600" lvl="0" marL="228600" rtl="0" algn="just">
              <a:lnSpc>
                <a:spcPct val="100000"/>
              </a:lnSpc>
              <a:spcBef>
                <a:spcPts val="1000"/>
              </a:spcBef>
              <a:spcAft>
                <a:spcPts val="0"/>
              </a:spcAft>
              <a:buClr>
                <a:schemeClr val="lt1"/>
              </a:buClr>
              <a:buSzPts val="1800"/>
              <a:buNone/>
            </a:pPr>
            <a:r>
              <a:t/>
            </a:r>
            <a:endParaRPr b="0" sz="1200"/>
          </a:p>
          <a:p>
            <a:pPr indent="-228600" lvl="0" marL="228600" rtl="0" algn="just">
              <a:lnSpc>
                <a:spcPct val="100000"/>
              </a:lnSpc>
              <a:spcBef>
                <a:spcPts val="1000"/>
              </a:spcBef>
              <a:spcAft>
                <a:spcPts val="0"/>
              </a:spcAft>
              <a:buClr>
                <a:schemeClr val="lt1"/>
              </a:buClr>
              <a:buSzPts val="1800"/>
              <a:buNone/>
            </a:pPr>
            <a:r>
              <a:rPr b="1" lang="fr-FR" sz="1200"/>
              <a:t>     Terza fase: Comprendere le culture</a:t>
            </a:r>
            <a:endParaRPr sz="1200"/>
          </a:p>
          <a:p>
            <a:pPr indent="-228600" lvl="0" marL="228600" rtl="0" algn="just">
              <a:lnSpc>
                <a:spcPct val="100000"/>
              </a:lnSpc>
              <a:spcBef>
                <a:spcPts val="1000"/>
              </a:spcBef>
              <a:spcAft>
                <a:spcPts val="0"/>
              </a:spcAft>
              <a:buClr>
                <a:schemeClr val="lt1"/>
              </a:buClr>
              <a:buSzPts val="1800"/>
              <a:buNone/>
            </a:pPr>
            <a:r>
              <a:rPr b="0" lang="fr-FR" sz="1200"/>
              <a:t>  Il terzo scambio si concentra sulla "comprensione" delle culture e delle abitudini e sull'importanza di riunirsi intorno a un </a:t>
            </a:r>
            <a:r>
              <a:rPr lang="fr-FR" sz="1200"/>
              <a:t>pasto. </a:t>
            </a:r>
            <a:endParaRPr sz="1200"/>
          </a:p>
        </p:txBody>
      </p:sp>
      <p:sp>
        <p:nvSpPr>
          <p:cNvPr id="250" name="Google Shape;250;p9"/>
          <p:cNvSpPr txBox="1"/>
          <p:nvPr>
            <p:ph idx="3" type="body"/>
          </p:nvPr>
        </p:nvSpPr>
        <p:spPr>
          <a:xfrm>
            <a:off x="6758909" y="517792"/>
            <a:ext cx="4757375" cy="794083"/>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rgbClr val="00B6E6"/>
              </a:buClr>
              <a:buSzPts val="3600"/>
              <a:buNone/>
            </a:pPr>
            <a:r>
              <a:rPr lang="fr-FR" sz="2400"/>
              <a:t>Tecniche del primo giorno</a:t>
            </a:r>
            <a:endParaRPr sz="2400"/>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2022-05-09T10:29:33.0000000Z</dcterms:created>
  <dc:creator>Gillian Keane</dc:creator>
</cp:coreProperties>
</file>