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0" roundtripDataSignature="AMtx7miSwXA/v8LumPQtYfz3JDGpYEOtJ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customschemas.google.com/relationships/presentationmetadata" Target="meta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slide" Target="slides/slide15.xml"/><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0" name="Google Shape;210;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0" name="Google Shape;290;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7" name="Google Shape;297;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4" name="Google Shape;304;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1" name="Google Shape;311;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1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8" name="Google Shape;318;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1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3" name="Google Shape;333;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0" name="Google Shape;220;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2" name="Google Shape;232;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0" name="Google Shape;240;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7" name="Google Shape;247;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2" name="Google Shape;262;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0" name="Google Shape;270;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6" name="Google Shape;276;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3" name="Google Shape;283;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6.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6.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showMasterSp="0" type="title">
  <p:cSld name="TITLE">
    <p:spTree>
      <p:nvGrpSpPr>
        <p:cNvPr id="19" name="Shape 19"/>
        <p:cNvGrpSpPr/>
        <p:nvPr/>
      </p:nvGrpSpPr>
      <p:grpSpPr>
        <a:xfrm>
          <a:off x="0" y="0"/>
          <a:ext cx="0" cy="0"/>
          <a:chOff x="0" y="0"/>
          <a:chExt cx="0" cy="0"/>
        </a:xfrm>
      </p:grpSpPr>
      <p:sp>
        <p:nvSpPr>
          <p:cNvPr id="20" name="Google Shape;20;p17"/>
          <p:cNvSpPr/>
          <p:nvPr/>
        </p:nvSpPr>
        <p:spPr>
          <a:xfrm>
            <a:off x="-1" y="2727436"/>
            <a:ext cx="12172695" cy="3159780"/>
          </a:xfrm>
          <a:prstGeom prst="rect">
            <a:avLst/>
          </a:prstGeom>
          <a:solidFill>
            <a:srgbClr val="74659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2000"/>
              <a:buFont typeface="Calibri"/>
              <a:buNone/>
            </a:pPr>
            <a:r>
              <a:t/>
            </a:r>
            <a:endParaRPr b="0" i="0" sz="2000" u="none" cap="none" strike="noStrike">
              <a:solidFill>
                <a:schemeClr val="accent1"/>
              </a:solidFill>
              <a:latin typeface="Calibri"/>
              <a:ea typeface="Calibri"/>
              <a:cs typeface="Calibri"/>
              <a:sym typeface="Calibri"/>
            </a:endParaRPr>
          </a:p>
        </p:txBody>
      </p:sp>
      <p:sp>
        <p:nvSpPr>
          <p:cNvPr id="21" name="Google Shape;21;p17"/>
          <p:cNvSpPr txBox="1"/>
          <p:nvPr>
            <p:ph idx="1" type="body"/>
          </p:nvPr>
        </p:nvSpPr>
        <p:spPr>
          <a:xfrm>
            <a:off x="575886" y="3922845"/>
            <a:ext cx="3354127" cy="1008398"/>
          </a:xfrm>
          <a:prstGeom prst="rect">
            <a:avLst/>
          </a:prstGeom>
          <a:noFill/>
          <a:ln>
            <a:noFill/>
          </a:ln>
        </p:spPr>
        <p:txBody>
          <a:bodyPr anchorCtr="0" anchor="t" bIns="45675" lIns="45675" spcFirstLastPara="1" rIns="45675" wrap="square" tIns="45675">
            <a:normAutofit/>
          </a:bodyPr>
          <a:lstStyle>
            <a:lvl1pPr indent="-228600" lvl="0" marL="457200" algn="l">
              <a:lnSpc>
                <a:spcPct val="98850"/>
              </a:lnSpc>
              <a:spcBef>
                <a:spcPts val="0"/>
              </a:spcBef>
              <a:spcAft>
                <a:spcPts val="0"/>
              </a:spcAft>
              <a:buClr>
                <a:srgbClr val="FFFFFF"/>
              </a:buClr>
              <a:buSzPts val="4000"/>
              <a:buFont typeface="Calibri"/>
              <a:buNone/>
              <a:defRPr sz="4000">
                <a:solidFill>
                  <a:srgbClr val="FFFFFF"/>
                </a:solidFill>
                <a:latin typeface="Calibri"/>
                <a:ea typeface="Calibri"/>
                <a:cs typeface="Calibri"/>
                <a:sym typeface="Calibri"/>
              </a:defRPr>
            </a:lvl1pPr>
            <a:lvl2pPr indent="-228600" lvl="1" marL="914400" algn="l">
              <a:lnSpc>
                <a:spcPct val="98850"/>
              </a:lnSpc>
              <a:spcBef>
                <a:spcPts val="0"/>
              </a:spcBef>
              <a:spcAft>
                <a:spcPts val="0"/>
              </a:spcAft>
              <a:buClr>
                <a:srgbClr val="FFFFFF"/>
              </a:buClr>
              <a:buSzPts val="4000"/>
              <a:buFont typeface="Calibri"/>
              <a:buNone/>
              <a:defRPr sz="4000">
                <a:solidFill>
                  <a:srgbClr val="FFFFFF"/>
                </a:solidFill>
                <a:latin typeface="Calibri"/>
                <a:ea typeface="Calibri"/>
                <a:cs typeface="Calibri"/>
                <a:sym typeface="Calibri"/>
              </a:defRPr>
            </a:lvl2pPr>
            <a:lvl3pPr indent="-228600" lvl="2" marL="1371600" algn="l">
              <a:lnSpc>
                <a:spcPct val="98850"/>
              </a:lnSpc>
              <a:spcBef>
                <a:spcPts val="0"/>
              </a:spcBef>
              <a:spcAft>
                <a:spcPts val="0"/>
              </a:spcAft>
              <a:buClr>
                <a:srgbClr val="FFFFFF"/>
              </a:buClr>
              <a:buSzPts val="4000"/>
              <a:buFont typeface="Calibri"/>
              <a:buNone/>
              <a:defRPr sz="4000">
                <a:solidFill>
                  <a:srgbClr val="FFFFFF"/>
                </a:solidFill>
                <a:latin typeface="Calibri"/>
                <a:ea typeface="Calibri"/>
                <a:cs typeface="Calibri"/>
                <a:sym typeface="Calibri"/>
              </a:defRPr>
            </a:lvl3pPr>
            <a:lvl4pPr indent="-228600" lvl="3" marL="1828800" algn="l">
              <a:lnSpc>
                <a:spcPct val="98850"/>
              </a:lnSpc>
              <a:spcBef>
                <a:spcPts val="0"/>
              </a:spcBef>
              <a:spcAft>
                <a:spcPts val="0"/>
              </a:spcAft>
              <a:buClr>
                <a:srgbClr val="FFFFFF"/>
              </a:buClr>
              <a:buSzPts val="4000"/>
              <a:buFont typeface="Calibri"/>
              <a:buNone/>
              <a:defRPr sz="4000">
                <a:solidFill>
                  <a:srgbClr val="FFFFFF"/>
                </a:solidFill>
                <a:latin typeface="Calibri"/>
                <a:ea typeface="Calibri"/>
                <a:cs typeface="Calibri"/>
                <a:sym typeface="Calibri"/>
              </a:defRPr>
            </a:lvl4pPr>
            <a:lvl5pPr indent="-228600" lvl="4" marL="2286000" algn="l">
              <a:lnSpc>
                <a:spcPct val="98850"/>
              </a:lnSpc>
              <a:spcBef>
                <a:spcPts val="0"/>
              </a:spcBef>
              <a:spcAft>
                <a:spcPts val="0"/>
              </a:spcAft>
              <a:buClr>
                <a:srgbClr val="FFFFFF"/>
              </a:buClr>
              <a:buSzPts val="4000"/>
              <a:buFont typeface="Calibri"/>
              <a:buNone/>
              <a:defRPr sz="4000">
                <a:solidFill>
                  <a:srgbClr val="FFFFFF"/>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22" name="Google Shape;22;p17"/>
          <p:cNvSpPr txBox="1"/>
          <p:nvPr>
            <p:ph idx="2" type="body"/>
          </p:nvPr>
        </p:nvSpPr>
        <p:spPr>
          <a:xfrm>
            <a:off x="618011" y="3232382"/>
            <a:ext cx="3311990" cy="533189"/>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23" name="Google Shape;23;p17"/>
          <p:cNvSpPr/>
          <p:nvPr/>
        </p:nvSpPr>
        <p:spPr>
          <a:xfrm>
            <a:off x="12192000" y="153500"/>
            <a:ext cx="3690981" cy="7687733"/>
          </a:xfrm>
          <a:prstGeom prst="rect">
            <a:avLst/>
          </a:prstGeom>
          <a:solidFill>
            <a:srgbClr val="EBEBEB"/>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2000"/>
              <a:buFont typeface="Calibri"/>
              <a:buNone/>
            </a:pPr>
            <a:r>
              <a:t/>
            </a:r>
            <a:endParaRPr b="0" i="0" sz="2000" u="none" cap="none" strike="noStrike">
              <a:solidFill>
                <a:schemeClr val="accent1"/>
              </a:solidFill>
              <a:latin typeface="Calibri"/>
              <a:ea typeface="Calibri"/>
              <a:cs typeface="Calibri"/>
              <a:sym typeface="Calibri"/>
            </a:endParaRPr>
          </a:p>
        </p:txBody>
      </p:sp>
      <p:sp>
        <p:nvSpPr>
          <p:cNvPr id="24" name="Google Shape;24;p17"/>
          <p:cNvSpPr/>
          <p:nvPr/>
        </p:nvSpPr>
        <p:spPr>
          <a:xfrm>
            <a:off x="6903718" y="5585902"/>
            <a:ext cx="5257379" cy="756632"/>
          </a:xfrm>
          <a:prstGeom prst="rect">
            <a:avLst/>
          </a:prstGeom>
          <a:solidFill>
            <a:srgbClr val="009AC1"/>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2000"/>
              <a:buFont typeface="Calibri"/>
              <a:buNone/>
            </a:pPr>
            <a:r>
              <a:t/>
            </a:r>
            <a:endParaRPr b="0" i="0" sz="2000" u="none" cap="none" strike="noStrike">
              <a:solidFill>
                <a:schemeClr val="accent1"/>
              </a:solidFill>
              <a:latin typeface="Calibri"/>
              <a:ea typeface="Calibri"/>
              <a:cs typeface="Calibri"/>
              <a:sym typeface="Calibri"/>
            </a:endParaRPr>
          </a:p>
        </p:txBody>
      </p:sp>
      <p:sp>
        <p:nvSpPr>
          <p:cNvPr id="25" name="Google Shape;25;p17"/>
          <p:cNvSpPr txBox="1"/>
          <p:nvPr>
            <p:ph idx="3" type="body"/>
          </p:nvPr>
        </p:nvSpPr>
        <p:spPr>
          <a:xfrm>
            <a:off x="8345333" y="5611393"/>
            <a:ext cx="3195487" cy="731141"/>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pic>
        <p:nvPicPr>
          <p:cNvPr descr="Google Shape;22;p19" id="26" name="Google Shape;26;p17"/>
          <p:cNvPicPr preferRelativeResize="0"/>
          <p:nvPr/>
        </p:nvPicPr>
        <p:blipFill rotWithShape="1">
          <a:blip r:embed="rId2">
            <a:alphaModFix amt="29000"/>
          </a:blip>
          <a:srcRect b="11452" l="67223" r="0" t="24637"/>
          <a:stretch/>
        </p:blipFill>
        <p:spPr>
          <a:xfrm>
            <a:off x="4285391" y="2624088"/>
            <a:ext cx="3127570" cy="3263128"/>
          </a:xfrm>
          <a:prstGeom prst="rect">
            <a:avLst/>
          </a:prstGeom>
          <a:noFill/>
          <a:ln>
            <a:noFill/>
          </a:ln>
        </p:spPr>
      </p:pic>
      <p:sp>
        <p:nvSpPr>
          <p:cNvPr id="27" name="Google Shape;27;p17"/>
          <p:cNvSpPr/>
          <p:nvPr>
            <p:ph idx="4" type="pic"/>
          </p:nvPr>
        </p:nvSpPr>
        <p:spPr>
          <a:xfrm>
            <a:off x="5718874" y="423474"/>
            <a:ext cx="5982508" cy="4551482"/>
          </a:xfrm>
          <a:prstGeom prst="rect">
            <a:avLst/>
          </a:prstGeom>
          <a:noFill/>
          <a:ln>
            <a:noFill/>
          </a:ln>
        </p:spPr>
      </p:sp>
      <p:pic>
        <p:nvPicPr>
          <p:cNvPr descr="Google Shape;24;p19" id="28" name="Google Shape;28;p17"/>
          <p:cNvPicPr preferRelativeResize="0"/>
          <p:nvPr/>
        </p:nvPicPr>
        <p:blipFill rotWithShape="1">
          <a:blip r:embed="rId2">
            <a:alphaModFix/>
          </a:blip>
          <a:srcRect b="0" l="0" r="0" t="0"/>
          <a:stretch/>
        </p:blipFill>
        <p:spPr>
          <a:xfrm>
            <a:off x="420344" y="249536"/>
            <a:ext cx="4437443" cy="2374552"/>
          </a:xfrm>
          <a:prstGeom prst="rect">
            <a:avLst/>
          </a:prstGeom>
          <a:noFill/>
          <a:ln>
            <a:noFill/>
          </a:ln>
        </p:spPr>
      </p:pic>
      <p:sp>
        <p:nvSpPr>
          <p:cNvPr id="29" name="Google Shape;29;p17"/>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Blue text on a white background&#10;&#10;Description automatically generated" id="30" name="Google Shape;30;p17"/>
          <p:cNvPicPr preferRelativeResize="0"/>
          <p:nvPr/>
        </p:nvPicPr>
        <p:blipFill rotWithShape="1">
          <a:blip r:embed="rId3">
            <a:alphaModFix/>
          </a:blip>
          <a:srcRect b="0" l="0" r="0" t="0"/>
          <a:stretch/>
        </p:blipFill>
        <p:spPr>
          <a:xfrm>
            <a:off x="219685" y="6160363"/>
            <a:ext cx="2505116" cy="52556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Content Slide" showMasterSp="0">
  <p:cSld name="Overview/Content Slide">
    <p:spTree>
      <p:nvGrpSpPr>
        <p:cNvPr id="142" name="Shape 142"/>
        <p:cNvGrpSpPr/>
        <p:nvPr/>
      </p:nvGrpSpPr>
      <p:grpSpPr>
        <a:xfrm>
          <a:off x="0" y="0"/>
          <a:ext cx="0" cy="0"/>
          <a:chOff x="0" y="0"/>
          <a:chExt cx="0" cy="0"/>
        </a:xfrm>
      </p:grpSpPr>
      <p:sp>
        <p:nvSpPr>
          <p:cNvPr id="143" name="Google Shape;143;p26"/>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surviving digital</a:t>
            </a:r>
            <a:endParaRPr b="0" i="0" sz="1400" u="none" cap="none" strike="noStrike">
              <a:solidFill>
                <a:srgbClr val="000000"/>
              </a:solidFill>
              <a:latin typeface="Arial"/>
              <a:ea typeface="Arial"/>
              <a:cs typeface="Arial"/>
              <a:sym typeface="Arial"/>
            </a:endParaRPr>
          </a:p>
        </p:txBody>
      </p:sp>
      <p:cxnSp>
        <p:nvCxnSpPr>
          <p:cNvPr id="144" name="Google Shape;144;p26"/>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145" name="Google Shape;145;p26"/>
          <p:cNvSpPr txBox="1"/>
          <p:nvPr>
            <p:ph idx="1" type="body"/>
          </p:nvPr>
        </p:nvSpPr>
        <p:spPr>
          <a:xfrm>
            <a:off x="565672" y="2544495"/>
            <a:ext cx="700388" cy="689519"/>
          </a:xfrm>
          <a:prstGeom prst="rect">
            <a:avLst/>
          </a:prstGeom>
          <a:noFill/>
          <a:ln>
            <a:noFill/>
          </a:ln>
        </p:spPr>
        <p:txBody>
          <a:bodyPr anchorCtr="0" anchor="ctr" bIns="45675" lIns="45675" spcFirstLastPara="1" rIns="45675" wrap="square" tIns="45675">
            <a:normAutofit/>
          </a:bodyPr>
          <a:lstStyle>
            <a:lvl1pPr indent="-228600" lvl="0" marL="457200" algn="ctr">
              <a:lnSpc>
                <a:spcPct val="90000"/>
              </a:lnSpc>
              <a:spcBef>
                <a:spcPts val="1000"/>
              </a:spcBef>
              <a:spcAft>
                <a:spcPts val="0"/>
              </a:spcAft>
              <a:buClr>
                <a:srgbClr val="009AC1"/>
              </a:buClr>
              <a:buSzPts val="3200"/>
              <a:buFont typeface="Calibri"/>
              <a:buNone/>
              <a:defRPr b="1" sz="3200">
                <a:solidFill>
                  <a:srgbClr val="009AC1"/>
                </a:solidFill>
                <a:latin typeface="Calibri"/>
                <a:ea typeface="Calibri"/>
                <a:cs typeface="Calibri"/>
                <a:sym typeface="Calibri"/>
              </a:defRPr>
            </a:lvl1pPr>
            <a:lvl2pPr indent="-228600" lvl="1" marL="914400" algn="ctr">
              <a:lnSpc>
                <a:spcPct val="90000"/>
              </a:lnSpc>
              <a:spcBef>
                <a:spcPts val="1000"/>
              </a:spcBef>
              <a:spcAft>
                <a:spcPts val="0"/>
              </a:spcAft>
              <a:buClr>
                <a:srgbClr val="009AC1"/>
              </a:buClr>
              <a:buSzPts val="3200"/>
              <a:buFont typeface="Calibri"/>
              <a:buNone/>
              <a:defRPr b="1" sz="3200">
                <a:solidFill>
                  <a:srgbClr val="009AC1"/>
                </a:solidFill>
                <a:latin typeface="Calibri"/>
                <a:ea typeface="Calibri"/>
                <a:cs typeface="Calibri"/>
                <a:sym typeface="Calibri"/>
              </a:defRPr>
            </a:lvl2pPr>
            <a:lvl3pPr indent="-228600" lvl="2" marL="1371600" algn="ctr">
              <a:lnSpc>
                <a:spcPct val="90000"/>
              </a:lnSpc>
              <a:spcBef>
                <a:spcPts val="1000"/>
              </a:spcBef>
              <a:spcAft>
                <a:spcPts val="0"/>
              </a:spcAft>
              <a:buClr>
                <a:srgbClr val="009AC1"/>
              </a:buClr>
              <a:buSzPts val="3200"/>
              <a:buFont typeface="Calibri"/>
              <a:buNone/>
              <a:defRPr b="1" sz="3200">
                <a:solidFill>
                  <a:srgbClr val="009AC1"/>
                </a:solidFill>
                <a:latin typeface="Calibri"/>
                <a:ea typeface="Calibri"/>
                <a:cs typeface="Calibri"/>
                <a:sym typeface="Calibri"/>
              </a:defRPr>
            </a:lvl3pPr>
            <a:lvl4pPr indent="-228600" lvl="3" marL="1828800" algn="ctr">
              <a:lnSpc>
                <a:spcPct val="90000"/>
              </a:lnSpc>
              <a:spcBef>
                <a:spcPts val="1000"/>
              </a:spcBef>
              <a:spcAft>
                <a:spcPts val="0"/>
              </a:spcAft>
              <a:buClr>
                <a:srgbClr val="009AC1"/>
              </a:buClr>
              <a:buSzPts val="3200"/>
              <a:buFont typeface="Calibri"/>
              <a:buNone/>
              <a:defRPr b="1" sz="3200">
                <a:solidFill>
                  <a:srgbClr val="009AC1"/>
                </a:solidFill>
                <a:latin typeface="Calibri"/>
                <a:ea typeface="Calibri"/>
                <a:cs typeface="Calibri"/>
                <a:sym typeface="Calibri"/>
              </a:defRPr>
            </a:lvl4pPr>
            <a:lvl5pPr indent="-228600" lvl="4" marL="2286000" algn="ctr">
              <a:lnSpc>
                <a:spcPct val="90000"/>
              </a:lnSpc>
              <a:spcBef>
                <a:spcPts val="1000"/>
              </a:spcBef>
              <a:spcAft>
                <a:spcPts val="0"/>
              </a:spcAft>
              <a:buClr>
                <a:srgbClr val="009AC1"/>
              </a:buClr>
              <a:buSzPts val="3200"/>
              <a:buFont typeface="Calibri"/>
              <a:buNone/>
              <a:defRPr b="1" sz="3200">
                <a:solidFill>
                  <a:srgbClr val="009AC1"/>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46" name="Google Shape;146;p26"/>
          <p:cNvSpPr txBox="1"/>
          <p:nvPr>
            <p:ph idx="2" type="body"/>
          </p:nvPr>
        </p:nvSpPr>
        <p:spPr>
          <a:xfrm>
            <a:off x="1400969" y="2544495"/>
            <a:ext cx="6874662" cy="689520"/>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47" name="Google Shape;147;p26"/>
          <p:cNvSpPr txBox="1"/>
          <p:nvPr>
            <p:ph idx="3" type="body"/>
          </p:nvPr>
        </p:nvSpPr>
        <p:spPr>
          <a:xfrm>
            <a:off x="565672" y="3256284"/>
            <a:ext cx="700388" cy="689519"/>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48" name="Google Shape;148;p26"/>
          <p:cNvSpPr txBox="1"/>
          <p:nvPr>
            <p:ph idx="4" type="body"/>
          </p:nvPr>
        </p:nvSpPr>
        <p:spPr>
          <a:xfrm>
            <a:off x="1400969" y="3256284"/>
            <a:ext cx="6874662" cy="689520"/>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49" name="Google Shape;149;p26"/>
          <p:cNvSpPr txBox="1"/>
          <p:nvPr>
            <p:ph idx="5" type="body"/>
          </p:nvPr>
        </p:nvSpPr>
        <p:spPr>
          <a:xfrm>
            <a:off x="565672" y="3968072"/>
            <a:ext cx="700388" cy="689519"/>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50" name="Google Shape;150;p26"/>
          <p:cNvSpPr txBox="1"/>
          <p:nvPr>
            <p:ph idx="6" type="body"/>
          </p:nvPr>
        </p:nvSpPr>
        <p:spPr>
          <a:xfrm>
            <a:off x="1400969" y="3968072"/>
            <a:ext cx="6874662" cy="689520"/>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51" name="Google Shape;151;p26"/>
          <p:cNvSpPr txBox="1"/>
          <p:nvPr>
            <p:ph idx="7" type="body"/>
          </p:nvPr>
        </p:nvSpPr>
        <p:spPr>
          <a:xfrm>
            <a:off x="565672" y="4679863"/>
            <a:ext cx="700388" cy="689519"/>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52" name="Google Shape;152;p26"/>
          <p:cNvSpPr txBox="1"/>
          <p:nvPr>
            <p:ph idx="8" type="body"/>
          </p:nvPr>
        </p:nvSpPr>
        <p:spPr>
          <a:xfrm>
            <a:off x="1400969" y="4679863"/>
            <a:ext cx="6874662" cy="689520"/>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53" name="Google Shape;153;p26"/>
          <p:cNvSpPr txBox="1"/>
          <p:nvPr>
            <p:ph idx="9" type="body"/>
          </p:nvPr>
        </p:nvSpPr>
        <p:spPr>
          <a:xfrm>
            <a:off x="565672" y="5374716"/>
            <a:ext cx="700388" cy="689519"/>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54" name="Google Shape;154;p26"/>
          <p:cNvSpPr txBox="1"/>
          <p:nvPr>
            <p:ph idx="13" type="body"/>
          </p:nvPr>
        </p:nvSpPr>
        <p:spPr>
          <a:xfrm>
            <a:off x="1400969" y="5374716"/>
            <a:ext cx="6874662" cy="689520"/>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55" name="Google Shape;155;p26"/>
          <p:cNvSpPr txBox="1"/>
          <p:nvPr/>
        </p:nvSpPr>
        <p:spPr>
          <a:xfrm>
            <a:off x="8947681" y="2543260"/>
            <a:ext cx="2531289" cy="1348701"/>
          </a:xfrm>
          <a:prstGeom prst="rect">
            <a:avLst/>
          </a:prstGeom>
          <a:noFill/>
          <a:ln>
            <a:noFill/>
          </a:ln>
        </p:spPr>
        <p:txBody>
          <a:bodyPr anchorCtr="0" anchor="t" bIns="45675" lIns="45675" spcFirstLastPara="1" rIns="45675" wrap="square" tIns="45675">
            <a:spAutoFit/>
          </a:bodyPr>
          <a:lstStyle/>
          <a:p>
            <a:pPr indent="0" lvl="0" marL="0" marR="0" rtl="0" algn="just">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2021-1-FR01-KA220-ADU-000033578</a:t>
            </a:r>
            <a:endParaRPr b="0" i="0" sz="1400" u="none" cap="none" strike="noStrike">
              <a:solidFill>
                <a:srgbClr val="000000"/>
              </a:solidFill>
              <a:latin typeface="Arial"/>
              <a:ea typeface="Arial"/>
              <a:cs typeface="Arial"/>
              <a:sym typeface="Arial"/>
            </a:endParaRPr>
          </a:p>
        </p:txBody>
      </p:sp>
      <p:sp>
        <p:nvSpPr>
          <p:cNvPr id="156" name="Google Shape;156;p26"/>
          <p:cNvSpPr/>
          <p:nvPr/>
        </p:nvSpPr>
        <p:spPr>
          <a:xfrm rot="10800000">
            <a:off x="12799" y="5622"/>
            <a:ext cx="12189954" cy="1762218"/>
          </a:xfrm>
          <a:prstGeom prst="rect">
            <a:avLst/>
          </a:prstGeom>
          <a:solidFill>
            <a:srgbClr val="7465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57" name="Google Shape;157;p26"/>
          <p:cNvSpPr txBox="1"/>
          <p:nvPr>
            <p:ph idx="14" type="body"/>
          </p:nvPr>
        </p:nvSpPr>
        <p:spPr>
          <a:xfrm>
            <a:off x="565672" y="659661"/>
            <a:ext cx="5041925" cy="720754"/>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pic>
        <p:nvPicPr>
          <p:cNvPr descr="Google Shape;140;p28" id="158" name="Google Shape;158;p26"/>
          <p:cNvPicPr preferRelativeResize="0"/>
          <p:nvPr/>
        </p:nvPicPr>
        <p:blipFill rotWithShape="1">
          <a:blip r:embed="rId2">
            <a:alphaModFix amt="29000"/>
          </a:blip>
          <a:srcRect b="30919" l="65274" r="1949" t="34454"/>
          <a:stretch/>
        </p:blipFill>
        <p:spPr>
          <a:xfrm>
            <a:off x="7847425" y="0"/>
            <a:ext cx="3127570" cy="1767839"/>
          </a:xfrm>
          <a:prstGeom prst="rect">
            <a:avLst/>
          </a:prstGeom>
          <a:noFill/>
          <a:ln>
            <a:noFill/>
          </a:ln>
        </p:spPr>
      </p:pic>
      <p:sp>
        <p:nvSpPr>
          <p:cNvPr id="159" name="Google Shape;159;p26"/>
          <p:cNvSpPr/>
          <p:nvPr/>
        </p:nvSpPr>
        <p:spPr>
          <a:xfrm rot="5400000">
            <a:off x="1331469" y="926545"/>
            <a:ext cx="108004" cy="1685649"/>
          </a:xfrm>
          <a:prstGeom prst="rect">
            <a:avLst/>
          </a:prstGeom>
          <a:solidFill>
            <a:srgbClr val="009AC1"/>
          </a:solidFill>
          <a:ln cap="flat" cmpd="sng" w="9525">
            <a:solidFill>
              <a:srgbClr val="009AC1"/>
            </a:solidFill>
            <a:prstDash val="solid"/>
            <a:miter lim="8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800"/>
              <a:buFont typeface="Calibri"/>
              <a:buNone/>
            </a:pPr>
            <a:r>
              <a:t/>
            </a:r>
            <a:endParaRPr b="0" i="0" sz="1800" u="none" cap="none" strike="noStrike">
              <a:solidFill>
                <a:schemeClr val="accent1"/>
              </a:solidFill>
              <a:latin typeface="Calibri"/>
              <a:ea typeface="Calibri"/>
              <a:cs typeface="Calibri"/>
              <a:sym typeface="Calibri"/>
            </a:endParaRPr>
          </a:p>
        </p:txBody>
      </p:sp>
      <p:sp>
        <p:nvSpPr>
          <p:cNvPr id="160" name="Google Shape;160;p26"/>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showMasterSp="0">
  <p:cSld name="Quote Slide">
    <p:spTree>
      <p:nvGrpSpPr>
        <p:cNvPr id="161" name="Shape 161"/>
        <p:cNvGrpSpPr/>
        <p:nvPr/>
      </p:nvGrpSpPr>
      <p:grpSpPr>
        <a:xfrm>
          <a:off x="0" y="0"/>
          <a:ext cx="0" cy="0"/>
          <a:chOff x="0" y="0"/>
          <a:chExt cx="0" cy="0"/>
        </a:xfrm>
      </p:grpSpPr>
      <p:sp>
        <p:nvSpPr>
          <p:cNvPr id="162" name="Google Shape;162;p27"/>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surviving digital</a:t>
            </a:r>
            <a:endParaRPr b="0" i="0" sz="1400" u="none" cap="none" strike="noStrike">
              <a:solidFill>
                <a:srgbClr val="000000"/>
              </a:solidFill>
              <a:latin typeface="Arial"/>
              <a:ea typeface="Arial"/>
              <a:cs typeface="Arial"/>
              <a:sym typeface="Arial"/>
            </a:endParaRPr>
          </a:p>
        </p:txBody>
      </p:sp>
      <p:cxnSp>
        <p:nvCxnSpPr>
          <p:cNvPr id="163" name="Google Shape;163;p27"/>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164" name="Google Shape;164;p27"/>
          <p:cNvSpPr/>
          <p:nvPr/>
        </p:nvSpPr>
        <p:spPr>
          <a:xfrm>
            <a:off x="4884043" y="0"/>
            <a:ext cx="6417743" cy="6858007"/>
          </a:xfrm>
          <a:prstGeom prst="rect">
            <a:avLst/>
          </a:prstGeom>
          <a:solidFill>
            <a:srgbClr val="74659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800"/>
              <a:buFont typeface="Calibri"/>
              <a:buNone/>
            </a:pPr>
            <a:r>
              <a:t/>
            </a:r>
            <a:endParaRPr b="0" i="0" sz="1800" u="none" cap="none" strike="noStrike">
              <a:solidFill>
                <a:schemeClr val="accent1"/>
              </a:solidFill>
              <a:latin typeface="Calibri"/>
              <a:ea typeface="Calibri"/>
              <a:cs typeface="Calibri"/>
              <a:sym typeface="Calibri"/>
            </a:endParaRPr>
          </a:p>
        </p:txBody>
      </p:sp>
      <p:sp>
        <p:nvSpPr>
          <p:cNvPr id="165" name="Google Shape;165;p27"/>
          <p:cNvSpPr txBox="1"/>
          <p:nvPr>
            <p:ph idx="1" type="body"/>
          </p:nvPr>
        </p:nvSpPr>
        <p:spPr>
          <a:xfrm>
            <a:off x="6096001" y="593578"/>
            <a:ext cx="4724401" cy="5604023"/>
          </a:xfrm>
          <a:prstGeom prst="rect">
            <a:avLst/>
          </a:prstGeom>
          <a:noFill/>
          <a:ln>
            <a:noFill/>
          </a:ln>
        </p:spPr>
        <p:txBody>
          <a:bodyPr anchorCtr="0" anchor="ctr" bIns="45675" lIns="45675" spcFirstLastPara="1" rIns="45675" wrap="square" tIns="45675">
            <a:normAutofit/>
          </a:bodyPr>
          <a:lstStyle>
            <a:lvl1pPr indent="-228600" lvl="0" marL="457200" algn="ctr">
              <a:lnSpc>
                <a:spcPct val="90000"/>
              </a:lnSpc>
              <a:spcBef>
                <a:spcPts val="1000"/>
              </a:spcBef>
              <a:spcAft>
                <a:spcPts val="0"/>
              </a:spcAft>
              <a:buClr>
                <a:srgbClr val="FFFFFF"/>
              </a:buClr>
              <a:buSzPts val="3000"/>
              <a:buFont typeface="Calibri"/>
              <a:buNone/>
              <a:defRPr i="1" sz="3000">
                <a:solidFill>
                  <a:srgbClr val="FFFFFF"/>
                </a:solidFill>
                <a:latin typeface="Calibri"/>
                <a:ea typeface="Calibri"/>
                <a:cs typeface="Calibri"/>
                <a:sym typeface="Calibri"/>
              </a:defRPr>
            </a:lvl1pPr>
            <a:lvl2pPr indent="-419100" lvl="1" marL="914400" algn="ctr">
              <a:lnSpc>
                <a:spcPct val="90000"/>
              </a:lnSpc>
              <a:spcBef>
                <a:spcPts val="1000"/>
              </a:spcBef>
              <a:spcAft>
                <a:spcPts val="0"/>
              </a:spcAft>
              <a:buClr>
                <a:srgbClr val="FFFFFF"/>
              </a:buClr>
              <a:buSzPts val="3000"/>
              <a:buFont typeface="Calibri"/>
              <a:buChar char="•"/>
              <a:defRPr i="1" sz="3000">
                <a:solidFill>
                  <a:srgbClr val="FFFFFF"/>
                </a:solidFill>
                <a:latin typeface="Calibri"/>
                <a:ea typeface="Calibri"/>
                <a:cs typeface="Calibri"/>
                <a:sym typeface="Calibri"/>
              </a:defRPr>
            </a:lvl2pPr>
            <a:lvl3pPr indent="-419100" lvl="2" marL="1371600" algn="ctr">
              <a:lnSpc>
                <a:spcPct val="90000"/>
              </a:lnSpc>
              <a:spcBef>
                <a:spcPts val="1000"/>
              </a:spcBef>
              <a:spcAft>
                <a:spcPts val="0"/>
              </a:spcAft>
              <a:buClr>
                <a:srgbClr val="FFFFFF"/>
              </a:buClr>
              <a:buSzPts val="3000"/>
              <a:buFont typeface="Calibri"/>
              <a:buChar char="•"/>
              <a:defRPr i="1" sz="3000">
                <a:solidFill>
                  <a:srgbClr val="FFFFFF"/>
                </a:solidFill>
                <a:latin typeface="Calibri"/>
                <a:ea typeface="Calibri"/>
                <a:cs typeface="Calibri"/>
                <a:sym typeface="Calibri"/>
              </a:defRPr>
            </a:lvl3pPr>
            <a:lvl4pPr indent="-419100" lvl="3" marL="1828800" algn="ctr">
              <a:lnSpc>
                <a:spcPct val="90000"/>
              </a:lnSpc>
              <a:spcBef>
                <a:spcPts val="1000"/>
              </a:spcBef>
              <a:spcAft>
                <a:spcPts val="0"/>
              </a:spcAft>
              <a:buClr>
                <a:srgbClr val="FFFFFF"/>
              </a:buClr>
              <a:buSzPts val="3000"/>
              <a:buFont typeface="Calibri"/>
              <a:buChar char="•"/>
              <a:defRPr i="1" sz="3000">
                <a:solidFill>
                  <a:srgbClr val="FFFFFF"/>
                </a:solidFill>
                <a:latin typeface="Calibri"/>
                <a:ea typeface="Calibri"/>
                <a:cs typeface="Calibri"/>
                <a:sym typeface="Calibri"/>
              </a:defRPr>
            </a:lvl4pPr>
            <a:lvl5pPr indent="-419100" lvl="4" marL="2286000" algn="ctr">
              <a:lnSpc>
                <a:spcPct val="90000"/>
              </a:lnSpc>
              <a:spcBef>
                <a:spcPts val="1000"/>
              </a:spcBef>
              <a:spcAft>
                <a:spcPts val="0"/>
              </a:spcAft>
              <a:buClr>
                <a:srgbClr val="FFFFFF"/>
              </a:buClr>
              <a:buSzPts val="3000"/>
              <a:buFont typeface="Calibri"/>
              <a:buChar char="•"/>
              <a:defRPr i="1" sz="3000">
                <a:solidFill>
                  <a:srgbClr val="FFFFFF"/>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pic>
        <p:nvPicPr>
          <p:cNvPr descr="Google Shape;145;p29" id="166" name="Google Shape;166;p27"/>
          <p:cNvPicPr preferRelativeResize="0"/>
          <p:nvPr/>
        </p:nvPicPr>
        <p:blipFill rotWithShape="1">
          <a:blip r:embed="rId2">
            <a:alphaModFix amt="29000"/>
          </a:blip>
          <a:srcRect b="16283" l="70895" r="1946" t="1095"/>
          <a:stretch/>
        </p:blipFill>
        <p:spPr>
          <a:xfrm>
            <a:off x="4884044" y="2639355"/>
            <a:ext cx="2591269" cy="4218645"/>
          </a:xfrm>
          <a:prstGeom prst="rect">
            <a:avLst/>
          </a:prstGeom>
          <a:noFill/>
          <a:ln>
            <a:noFill/>
          </a:ln>
        </p:spPr>
      </p:pic>
      <p:sp>
        <p:nvSpPr>
          <p:cNvPr id="167" name="Google Shape;167;p27"/>
          <p:cNvSpPr/>
          <p:nvPr>
            <p:ph idx="2" type="pic"/>
          </p:nvPr>
        </p:nvSpPr>
        <p:spPr>
          <a:xfrm>
            <a:off x="414116" y="352414"/>
            <a:ext cx="5497413" cy="6099184"/>
          </a:xfrm>
          <a:prstGeom prst="rect">
            <a:avLst/>
          </a:prstGeom>
          <a:noFill/>
          <a:ln>
            <a:noFill/>
          </a:ln>
        </p:spPr>
      </p:sp>
      <p:sp>
        <p:nvSpPr>
          <p:cNvPr id="168" name="Google Shape;168;p27"/>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2" showMasterSp="0">
  <p:cSld name="Quote Slide 2">
    <p:spTree>
      <p:nvGrpSpPr>
        <p:cNvPr id="169" name="Shape 169"/>
        <p:cNvGrpSpPr/>
        <p:nvPr/>
      </p:nvGrpSpPr>
      <p:grpSpPr>
        <a:xfrm>
          <a:off x="0" y="0"/>
          <a:ext cx="0" cy="0"/>
          <a:chOff x="0" y="0"/>
          <a:chExt cx="0" cy="0"/>
        </a:xfrm>
      </p:grpSpPr>
      <p:sp>
        <p:nvSpPr>
          <p:cNvPr id="170" name="Google Shape;170;p28"/>
          <p:cNvSpPr/>
          <p:nvPr/>
        </p:nvSpPr>
        <p:spPr>
          <a:xfrm>
            <a:off x="0" y="1352384"/>
            <a:ext cx="6096008" cy="4388021"/>
          </a:xfrm>
          <a:prstGeom prst="rect">
            <a:avLst/>
          </a:prstGeom>
          <a:solidFill>
            <a:srgbClr val="74659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800"/>
              <a:buFont typeface="Calibri"/>
              <a:buNone/>
            </a:pPr>
            <a:r>
              <a:t/>
            </a:r>
            <a:endParaRPr b="0" i="0" sz="1800" u="none" cap="none" strike="noStrike">
              <a:solidFill>
                <a:schemeClr val="accent1"/>
              </a:solidFill>
              <a:latin typeface="Calibri"/>
              <a:ea typeface="Calibri"/>
              <a:cs typeface="Calibri"/>
              <a:sym typeface="Calibri"/>
            </a:endParaRPr>
          </a:p>
        </p:txBody>
      </p:sp>
      <p:sp>
        <p:nvSpPr>
          <p:cNvPr id="171" name="Google Shape;171;p28"/>
          <p:cNvSpPr/>
          <p:nvPr>
            <p:ph idx="2" type="pic"/>
          </p:nvPr>
        </p:nvSpPr>
        <p:spPr>
          <a:xfrm>
            <a:off x="0" y="0"/>
            <a:ext cx="12192000" cy="6858000"/>
          </a:xfrm>
          <a:prstGeom prst="rect">
            <a:avLst/>
          </a:prstGeom>
          <a:noFill/>
          <a:ln>
            <a:noFill/>
          </a:ln>
        </p:spPr>
      </p:sp>
      <p:pic>
        <p:nvPicPr>
          <p:cNvPr descr="Google Shape;150;p30" id="172" name="Google Shape;172;p28"/>
          <p:cNvPicPr preferRelativeResize="0"/>
          <p:nvPr/>
        </p:nvPicPr>
        <p:blipFill rotWithShape="1">
          <a:blip r:embed="rId2">
            <a:alphaModFix amt="29000"/>
          </a:blip>
          <a:srcRect b="16283" l="70895" r="1946" t="1095"/>
          <a:stretch/>
        </p:blipFill>
        <p:spPr>
          <a:xfrm>
            <a:off x="-1" y="1521756"/>
            <a:ext cx="2591270" cy="4218645"/>
          </a:xfrm>
          <a:prstGeom prst="rect">
            <a:avLst/>
          </a:prstGeom>
          <a:noFill/>
          <a:ln>
            <a:noFill/>
          </a:ln>
        </p:spPr>
      </p:pic>
      <p:sp>
        <p:nvSpPr>
          <p:cNvPr id="173" name="Google Shape;173;p28"/>
          <p:cNvSpPr txBox="1"/>
          <p:nvPr>
            <p:ph idx="1" type="body"/>
          </p:nvPr>
        </p:nvSpPr>
        <p:spPr>
          <a:xfrm>
            <a:off x="427670" y="1747125"/>
            <a:ext cx="5126464" cy="3565652"/>
          </a:xfrm>
          <a:prstGeom prst="rect">
            <a:avLst/>
          </a:prstGeom>
          <a:noFill/>
          <a:ln>
            <a:noFill/>
          </a:ln>
        </p:spPr>
        <p:txBody>
          <a:bodyPr anchorCtr="0" anchor="ctr" bIns="45675" lIns="45675" spcFirstLastPara="1" rIns="45675" wrap="square" tIns="45675">
            <a:normAutofit/>
          </a:bodyPr>
          <a:lstStyle>
            <a:lvl1pPr indent="-228600" lvl="0" marL="457200" algn="ctr">
              <a:lnSpc>
                <a:spcPct val="90000"/>
              </a:lnSpc>
              <a:spcBef>
                <a:spcPts val="1000"/>
              </a:spcBef>
              <a:spcAft>
                <a:spcPts val="0"/>
              </a:spcAft>
              <a:buClr>
                <a:srgbClr val="FFFFFF"/>
              </a:buClr>
              <a:buSzPts val="3000"/>
              <a:buFont typeface="Calibri"/>
              <a:buNone/>
              <a:defRPr i="1" sz="3000">
                <a:solidFill>
                  <a:srgbClr val="FFFFFF"/>
                </a:solidFill>
                <a:latin typeface="Calibri"/>
                <a:ea typeface="Calibri"/>
                <a:cs typeface="Calibri"/>
                <a:sym typeface="Calibri"/>
              </a:defRPr>
            </a:lvl1pPr>
            <a:lvl2pPr indent="-419100" lvl="1" marL="914400" algn="ctr">
              <a:lnSpc>
                <a:spcPct val="90000"/>
              </a:lnSpc>
              <a:spcBef>
                <a:spcPts val="1000"/>
              </a:spcBef>
              <a:spcAft>
                <a:spcPts val="0"/>
              </a:spcAft>
              <a:buClr>
                <a:srgbClr val="FFFFFF"/>
              </a:buClr>
              <a:buSzPts val="3000"/>
              <a:buFont typeface="Calibri"/>
              <a:buChar char="•"/>
              <a:defRPr i="1" sz="3000">
                <a:solidFill>
                  <a:srgbClr val="FFFFFF"/>
                </a:solidFill>
                <a:latin typeface="Calibri"/>
                <a:ea typeface="Calibri"/>
                <a:cs typeface="Calibri"/>
                <a:sym typeface="Calibri"/>
              </a:defRPr>
            </a:lvl2pPr>
            <a:lvl3pPr indent="-419100" lvl="2" marL="1371600" algn="ctr">
              <a:lnSpc>
                <a:spcPct val="90000"/>
              </a:lnSpc>
              <a:spcBef>
                <a:spcPts val="1000"/>
              </a:spcBef>
              <a:spcAft>
                <a:spcPts val="0"/>
              </a:spcAft>
              <a:buClr>
                <a:srgbClr val="FFFFFF"/>
              </a:buClr>
              <a:buSzPts val="3000"/>
              <a:buFont typeface="Calibri"/>
              <a:buChar char="•"/>
              <a:defRPr i="1" sz="3000">
                <a:solidFill>
                  <a:srgbClr val="FFFFFF"/>
                </a:solidFill>
                <a:latin typeface="Calibri"/>
                <a:ea typeface="Calibri"/>
                <a:cs typeface="Calibri"/>
                <a:sym typeface="Calibri"/>
              </a:defRPr>
            </a:lvl3pPr>
            <a:lvl4pPr indent="-419100" lvl="3" marL="1828800" algn="ctr">
              <a:lnSpc>
                <a:spcPct val="90000"/>
              </a:lnSpc>
              <a:spcBef>
                <a:spcPts val="1000"/>
              </a:spcBef>
              <a:spcAft>
                <a:spcPts val="0"/>
              </a:spcAft>
              <a:buClr>
                <a:srgbClr val="FFFFFF"/>
              </a:buClr>
              <a:buSzPts val="3000"/>
              <a:buFont typeface="Calibri"/>
              <a:buChar char="•"/>
              <a:defRPr i="1" sz="3000">
                <a:solidFill>
                  <a:srgbClr val="FFFFFF"/>
                </a:solidFill>
                <a:latin typeface="Calibri"/>
                <a:ea typeface="Calibri"/>
                <a:cs typeface="Calibri"/>
                <a:sym typeface="Calibri"/>
              </a:defRPr>
            </a:lvl4pPr>
            <a:lvl5pPr indent="-419100" lvl="4" marL="2286000" algn="ctr">
              <a:lnSpc>
                <a:spcPct val="90000"/>
              </a:lnSpc>
              <a:spcBef>
                <a:spcPts val="1000"/>
              </a:spcBef>
              <a:spcAft>
                <a:spcPts val="0"/>
              </a:spcAft>
              <a:buClr>
                <a:srgbClr val="FFFFFF"/>
              </a:buClr>
              <a:buSzPts val="3000"/>
              <a:buFont typeface="Calibri"/>
              <a:buChar char="•"/>
              <a:defRPr i="1" sz="3000">
                <a:solidFill>
                  <a:srgbClr val="FFFFFF"/>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74" name="Google Shape;174;p28"/>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hoto Slide" showMasterSp="0">
  <p:cSld name="2_Photo Slide">
    <p:spTree>
      <p:nvGrpSpPr>
        <p:cNvPr id="175" name="Shape 175"/>
        <p:cNvGrpSpPr/>
        <p:nvPr/>
      </p:nvGrpSpPr>
      <p:grpSpPr>
        <a:xfrm>
          <a:off x="0" y="0"/>
          <a:ext cx="0" cy="0"/>
          <a:chOff x="0" y="0"/>
          <a:chExt cx="0" cy="0"/>
        </a:xfrm>
      </p:grpSpPr>
      <p:sp>
        <p:nvSpPr>
          <p:cNvPr id="176" name="Google Shape;176;p29"/>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surviving digital</a:t>
            </a:r>
            <a:endParaRPr b="0" i="0" sz="1400" u="none" cap="none" strike="noStrike">
              <a:solidFill>
                <a:srgbClr val="000000"/>
              </a:solidFill>
              <a:latin typeface="Arial"/>
              <a:ea typeface="Arial"/>
              <a:cs typeface="Arial"/>
              <a:sym typeface="Arial"/>
            </a:endParaRPr>
          </a:p>
        </p:txBody>
      </p:sp>
      <p:cxnSp>
        <p:nvCxnSpPr>
          <p:cNvPr id="177" name="Google Shape;177;p29"/>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178" name="Google Shape;178;p29"/>
          <p:cNvSpPr/>
          <p:nvPr/>
        </p:nvSpPr>
        <p:spPr>
          <a:xfrm>
            <a:off x="5761459" y="0"/>
            <a:ext cx="6417742" cy="6858007"/>
          </a:xfrm>
          <a:prstGeom prst="rect">
            <a:avLst/>
          </a:prstGeom>
          <a:solidFill>
            <a:srgbClr val="74659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800"/>
              <a:buFont typeface="Calibri"/>
              <a:buNone/>
            </a:pPr>
            <a:r>
              <a:t/>
            </a:r>
            <a:endParaRPr b="0" i="0" sz="1800" u="none" cap="none" strike="noStrike">
              <a:solidFill>
                <a:schemeClr val="accent1"/>
              </a:solidFill>
              <a:latin typeface="Calibri"/>
              <a:ea typeface="Calibri"/>
              <a:cs typeface="Calibri"/>
              <a:sym typeface="Calibri"/>
            </a:endParaRPr>
          </a:p>
        </p:txBody>
      </p:sp>
      <p:sp>
        <p:nvSpPr>
          <p:cNvPr id="179" name="Google Shape;179;p29"/>
          <p:cNvSpPr/>
          <p:nvPr>
            <p:ph idx="2" type="pic"/>
          </p:nvPr>
        </p:nvSpPr>
        <p:spPr>
          <a:xfrm>
            <a:off x="435469" y="406131"/>
            <a:ext cx="5660531" cy="6045738"/>
          </a:xfrm>
          <a:prstGeom prst="rect">
            <a:avLst/>
          </a:prstGeom>
          <a:noFill/>
          <a:ln>
            <a:noFill/>
          </a:ln>
        </p:spPr>
      </p:sp>
      <p:pic>
        <p:nvPicPr>
          <p:cNvPr descr="Google Shape;155;p31" id="180" name="Google Shape;180;p29"/>
          <p:cNvPicPr preferRelativeResize="0"/>
          <p:nvPr/>
        </p:nvPicPr>
        <p:blipFill rotWithShape="1">
          <a:blip r:embed="rId2">
            <a:alphaModFix amt="29000"/>
          </a:blip>
          <a:srcRect b="17435" l="75767" r="0" t="0"/>
          <a:stretch/>
        </p:blipFill>
        <p:spPr>
          <a:xfrm>
            <a:off x="9998008" y="2562702"/>
            <a:ext cx="2312352" cy="4215785"/>
          </a:xfrm>
          <a:prstGeom prst="rect">
            <a:avLst/>
          </a:prstGeom>
          <a:noFill/>
          <a:ln>
            <a:noFill/>
          </a:ln>
        </p:spPr>
      </p:pic>
      <p:sp>
        <p:nvSpPr>
          <p:cNvPr id="181" name="Google Shape;181;p29"/>
          <p:cNvSpPr txBox="1"/>
          <p:nvPr>
            <p:ph idx="1" type="body"/>
          </p:nvPr>
        </p:nvSpPr>
        <p:spPr>
          <a:xfrm>
            <a:off x="6818000" y="2050158"/>
            <a:ext cx="4639193" cy="4377697"/>
          </a:xfrm>
          <a:prstGeom prst="rect">
            <a:avLst/>
          </a:prstGeom>
          <a:noFill/>
          <a:ln>
            <a:noFill/>
          </a:ln>
        </p:spPr>
        <p:txBody>
          <a:bodyPr anchorCtr="0" anchor="t" bIns="45675" lIns="45675" spcFirstLastPara="1" rIns="45675" wrap="square" tIns="45675">
            <a:normAutofit/>
          </a:bodyPr>
          <a:lstStyle>
            <a:lvl1pPr indent="-228600" lvl="0" marL="4572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1pPr>
            <a:lvl2pPr indent="-228600" lvl="1" marL="9144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2pPr>
            <a:lvl3pPr indent="-228600" lvl="2" marL="1371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3pPr>
            <a:lvl4pPr indent="-228600" lvl="3" marL="18288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4pPr>
            <a:lvl5pPr indent="-228600" lvl="4" marL="22860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82" name="Google Shape;182;p29"/>
          <p:cNvSpPr txBox="1"/>
          <p:nvPr>
            <p:ph idx="3" type="body"/>
          </p:nvPr>
        </p:nvSpPr>
        <p:spPr>
          <a:xfrm>
            <a:off x="6758909" y="319223"/>
            <a:ext cx="4757376" cy="992654"/>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83" name="Google Shape;183;p29"/>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2" showMasterSp="0">
  <p:cSld name="Text Slide 2">
    <p:spTree>
      <p:nvGrpSpPr>
        <p:cNvPr id="184" name="Shape 184"/>
        <p:cNvGrpSpPr/>
        <p:nvPr/>
      </p:nvGrpSpPr>
      <p:grpSpPr>
        <a:xfrm>
          <a:off x="0" y="0"/>
          <a:ext cx="0" cy="0"/>
          <a:chOff x="0" y="0"/>
          <a:chExt cx="0" cy="0"/>
        </a:xfrm>
      </p:grpSpPr>
      <p:sp>
        <p:nvSpPr>
          <p:cNvPr id="185" name="Google Shape;185;p30"/>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surviving digital</a:t>
            </a:r>
            <a:endParaRPr b="0" i="0" sz="1400" u="none" cap="none" strike="noStrike">
              <a:solidFill>
                <a:srgbClr val="000000"/>
              </a:solidFill>
              <a:latin typeface="Arial"/>
              <a:ea typeface="Arial"/>
              <a:cs typeface="Arial"/>
              <a:sym typeface="Arial"/>
            </a:endParaRPr>
          </a:p>
        </p:txBody>
      </p:sp>
      <p:cxnSp>
        <p:nvCxnSpPr>
          <p:cNvPr id="186" name="Google Shape;186;p30"/>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187" name="Google Shape;187;p30"/>
          <p:cNvSpPr txBox="1"/>
          <p:nvPr>
            <p:ph idx="1" type="body"/>
          </p:nvPr>
        </p:nvSpPr>
        <p:spPr>
          <a:xfrm>
            <a:off x="1553582" y="1623404"/>
            <a:ext cx="9778142" cy="4895929"/>
          </a:xfrm>
          <a:prstGeom prst="rect">
            <a:avLst/>
          </a:prstGeom>
          <a:noFill/>
          <a:ln>
            <a:noFill/>
          </a:ln>
        </p:spPr>
        <p:txBody>
          <a:bodyPr anchorCtr="0" anchor="t" bIns="45675" lIns="45675" spcFirstLastPara="1" rIns="45675" wrap="square" tIns="45675">
            <a:normAutofit/>
          </a:bodyPr>
          <a:lstStyle>
            <a:lvl1pPr indent="-228600" lvl="0" marL="4572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1pPr>
            <a:lvl2pPr indent="-228600" lvl="1" marL="9144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2pPr>
            <a:lvl3pPr indent="-228600" lvl="2" marL="1371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3pPr>
            <a:lvl4pPr indent="-228600" lvl="3" marL="18288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4pPr>
            <a:lvl5pPr indent="-228600" lvl="4" marL="22860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88" name="Google Shape;188;p30"/>
          <p:cNvSpPr txBox="1"/>
          <p:nvPr>
            <p:ph idx="2" type="body"/>
          </p:nvPr>
        </p:nvSpPr>
        <p:spPr>
          <a:xfrm>
            <a:off x="1503335" y="604433"/>
            <a:ext cx="9886399" cy="1018973"/>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89" name="Google Shape;189;p30"/>
          <p:cNvSpPr/>
          <p:nvPr/>
        </p:nvSpPr>
        <p:spPr>
          <a:xfrm>
            <a:off x="12192000" y="-287867"/>
            <a:ext cx="1185333" cy="7145867"/>
          </a:xfrm>
          <a:prstGeom prst="rect">
            <a:avLst/>
          </a:prstGeom>
          <a:solidFill>
            <a:srgbClr val="ECECE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90" name="Google Shape;190;p30"/>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showMasterSp="0">
  <p:cSld name="Divider ">
    <p:spTree>
      <p:nvGrpSpPr>
        <p:cNvPr id="191" name="Shape 191"/>
        <p:cNvGrpSpPr/>
        <p:nvPr/>
      </p:nvGrpSpPr>
      <p:grpSpPr>
        <a:xfrm>
          <a:off x="0" y="0"/>
          <a:ext cx="0" cy="0"/>
          <a:chOff x="0" y="0"/>
          <a:chExt cx="0" cy="0"/>
        </a:xfrm>
      </p:grpSpPr>
      <p:sp>
        <p:nvSpPr>
          <p:cNvPr id="192" name="Google Shape;192;p31"/>
          <p:cNvSpPr/>
          <p:nvPr/>
        </p:nvSpPr>
        <p:spPr>
          <a:xfrm>
            <a:off x="3776133" y="644598"/>
            <a:ext cx="8415878" cy="5509462"/>
          </a:xfrm>
          <a:prstGeom prst="rect">
            <a:avLst/>
          </a:prstGeom>
          <a:solidFill>
            <a:srgbClr val="74659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800"/>
              <a:buFont typeface="Calibri"/>
              <a:buNone/>
            </a:pPr>
            <a:r>
              <a:t/>
            </a:r>
            <a:endParaRPr b="0" i="0" sz="1800" u="none" cap="none" strike="noStrike">
              <a:solidFill>
                <a:schemeClr val="accent1"/>
              </a:solidFill>
              <a:latin typeface="Calibri"/>
              <a:ea typeface="Calibri"/>
              <a:cs typeface="Calibri"/>
              <a:sym typeface="Calibri"/>
            </a:endParaRPr>
          </a:p>
        </p:txBody>
      </p:sp>
      <p:sp>
        <p:nvSpPr>
          <p:cNvPr id="193" name="Google Shape;193;p31"/>
          <p:cNvSpPr/>
          <p:nvPr/>
        </p:nvSpPr>
        <p:spPr>
          <a:xfrm>
            <a:off x="23805" y="9076427"/>
            <a:ext cx="7535870" cy="1615387"/>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94" name="Google Shape;194;p31"/>
          <p:cNvSpPr txBox="1"/>
          <p:nvPr>
            <p:ph idx="1" type="body"/>
          </p:nvPr>
        </p:nvSpPr>
        <p:spPr>
          <a:xfrm>
            <a:off x="5297322" y="2639355"/>
            <a:ext cx="6484269" cy="2253044"/>
          </a:xfrm>
          <a:prstGeom prst="rect">
            <a:avLst/>
          </a:prstGeom>
          <a:noFill/>
          <a:ln>
            <a:noFill/>
          </a:ln>
        </p:spPr>
        <p:txBody>
          <a:bodyPr anchorCtr="0" anchor="t" bIns="45675" lIns="45675" spcFirstLastPara="1" rIns="45675" wrap="square" tIns="45675">
            <a:normAutofit/>
          </a:bodyPr>
          <a:lstStyle>
            <a:lvl1pPr indent="-228600" lvl="0" marL="457200" algn="l">
              <a:lnSpc>
                <a:spcPct val="90000"/>
              </a:lnSpc>
              <a:spcBef>
                <a:spcPts val="1000"/>
              </a:spcBef>
              <a:spcAft>
                <a:spcPts val="0"/>
              </a:spcAft>
              <a:buClr>
                <a:srgbClr val="FFFFFF"/>
              </a:buClr>
              <a:buSzPts val="4800"/>
              <a:buFont typeface="Calibri"/>
              <a:buNone/>
              <a:defRPr sz="4800">
                <a:solidFill>
                  <a:srgbClr val="FFFFFF"/>
                </a:solidFill>
                <a:latin typeface="Calibri"/>
                <a:ea typeface="Calibri"/>
                <a:cs typeface="Calibri"/>
                <a:sym typeface="Calibri"/>
              </a:defRPr>
            </a:lvl1pPr>
            <a:lvl2pPr indent="-533400" lvl="1" marL="914400" algn="l">
              <a:lnSpc>
                <a:spcPct val="90000"/>
              </a:lnSpc>
              <a:spcBef>
                <a:spcPts val="1000"/>
              </a:spcBef>
              <a:spcAft>
                <a:spcPts val="0"/>
              </a:spcAft>
              <a:buClr>
                <a:srgbClr val="FFFFFF"/>
              </a:buClr>
              <a:buSzPts val="4800"/>
              <a:buFont typeface="Calibri"/>
              <a:buChar char="•"/>
              <a:defRPr sz="4800">
                <a:solidFill>
                  <a:srgbClr val="FFFFFF"/>
                </a:solidFill>
                <a:latin typeface="Calibri"/>
                <a:ea typeface="Calibri"/>
                <a:cs typeface="Calibri"/>
                <a:sym typeface="Calibri"/>
              </a:defRPr>
            </a:lvl2pPr>
            <a:lvl3pPr indent="-533400" lvl="2" marL="1371600" algn="l">
              <a:lnSpc>
                <a:spcPct val="90000"/>
              </a:lnSpc>
              <a:spcBef>
                <a:spcPts val="1000"/>
              </a:spcBef>
              <a:spcAft>
                <a:spcPts val="0"/>
              </a:spcAft>
              <a:buClr>
                <a:srgbClr val="FFFFFF"/>
              </a:buClr>
              <a:buSzPts val="4800"/>
              <a:buFont typeface="Calibri"/>
              <a:buChar char="•"/>
              <a:defRPr sz="4800">
                <a:solidFill>
                  <a:srgbClr val="FFFFFF"/>
                </a:solidFill>
                <a:latin typeface="Calibri"/>
                <a:ea typeface="Calibri"/>
                <a:cs typeface="Calibri"/>
                <a:sym typeface="Calibri"/>
              </a:defRPr>
            </a:lvl3pPr>
            <a:lvl4pPr indent="-533400" lvl="3" marL="1828800" algn="l">
              <a:lnSpc>
                <a:spcPct val="90000"/>
              </a:lnSpc>
              <a:spcBef>
                <a:spcPts val="1000"/>
              </a:spcBef>
              <a:spcAft>
                <a:spcPts val="0"/>
              </a:spcAft>
              <a:buClr>
                <a:srgbClr val="FFFFFF"/>
              </a:buClr>
              <a:buSzPts val="4800"/>
              <a:buFont typeface="Calibri"/>
              <a:buChar char="•"/>
              <a:defRPr sz="4800">
                <a:solidFill>
                  <a:srgbClr val="FFFFFF"/>
                </a:solidFill>
                <a:latin typeface="Calibri"/>
                <a:ea typeface="Calibri"/>
                <a:cs typeface="Calibri"/>
                <a:sym typeface="Calibri"/>
              </a:defRPr>
            </a:lvl4pPr>
            <a:lvl5pPr indent="-533400" lvl="4" marL="2286000" algn="l">
              <a:lnSpc>
                <a:spcPct val="90000"/>
              </a:lnSpc>
              <a:spcBef>
                <a:spcPts val="1000"/>
              </a:spcBef>
              <a:spcAft>
                <a:spcPts val="0"/>
              </a:spcAft>
              <a:buClr>
                <a:srgbClr val="FFFFFF"/>
              </a:buClr>
              <a:buSzPts val="4800"/>
              <a:buFont typeface="Calibri"/>
              <a:buChar char="•"/>
              <a:defRPr sz="4800">
                <a:solidFill>
                  <a:srgbClr val="FFFFFF"/>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95" name="Google Shape;195;p31"/>
          <p:cNvSpPr txBox="1"/>
          <p:nvPr>
            <p:ph idx="2" type="body"/>
          </p:nvPr>
        </p:nvSpPr>
        <p:spPr>
          <a:xfrm>
            <a:off x="891654" y="1020927"/>
            <a:ext cx="2066907" cy="582222"/>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96" name="Google Shape;196;p31"/>
          <p:cNvSpPr/>
          <p:nvPr/>
        </p:nvSpPr>
        <p:spPr>
          <a:xfrm>
            <a:off x="-1" y="2892986"/>
            <a:ext cx="5040002" cy="72001"/>
          </a:xfrm>
          <a:custGeom>
            <a:rect b="b" l="l" r="r" t="t"/>
            <a:pathLst>
              <a:path extrusionOk="0" h="21600" w="21600">
                <a:moveTo>
                  <a:pt x="0" y="0"/>
                </a:moveTo>
                <a:lnTo>
                  <a:pt x="21600" y="0"/>
                </a:lnTo>
                <a:cubicBezTo>
                  <a:pt x="21600" y="7200"/>
                  <a:pt x="21600" y="14400"/>
                  <a:pt x="21600" y="21600"/>
                </a:cubicBezTo>
                <a:lnTo>
                  <a:pt x="0" y="21600"/>
                </a:lnTo>
                <a:lnTo>
                  <a:pt x="0" y="0"/>
                </a:lnTo>
                <a:close/>
              </a:path>
            </a:pathLst>
          </a:custGeom>
          <a:solidFill>
            <a:srgbClr val="009AC1"/>
          </a:solidFill>
          <a:ln cap="flat" cmpd="sng" w="9525">
            <a:solidFill>
              <a:srgbClr val="009AC1"/>
            </a:solidFill>
            <a:prstDash val="solid"/>
            <a:miter lim="8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800"/>
              <a:buFont typeface="Calibri"/>
              <a:buNone/>
            </a:pPr>
            <a:r>
              <a:t/>
            </a:r>
            <a:endParaRPr b="0" i="0" sz="1800" u="none" cap="none" strike="noStrike">
              <a:solidFill>
                <a:schemeClr val="accent1"/>
              </a:solidFill>
              <a:latin typeface="Calibri"/>
              <a:ea typeface="Calibri"/>
              <a:cs typeface="Calibri"/>
              <a:sym typeface="Calibri"/>
            </a:endParaRPr>
          </a:p>
        </p:txBody>
      </p:sp>
      <p:pic>
        <p:nvPicPr>
          <p:cNvPr descr="Google Shape;168;p33" id="197" name="Google Shape;197;p31"/>
          <p:cNvPicPr preferRelativeResize="0"/>
          <p:nvPr/>
        </p:nvPicPr>
        <p:blipFill rotWithShape="1">
          <a:blip r:embed="rId2">
            <a:alphaModFix amt="29000"/>
          </a:blip>
          <a:srcRect b="20548" l="65356" r="5409" t="0"/>
          <a:stretch/>
        </p:blipFill>
        <p:spPr>
          <a:xfrm>
            <a:off x="9402416" y="2097299"/>
            <a:ext cx="2789583" cy="4056756"/>
          </a:xfrm>
          <a:prstGeom prst="rect">
            <a:avLst/>
          </a:prstGeom>
          <a:noFill/>
          <a:ln>
            <a:noFill/>
          </a:ln>
        </p:spPr>
      </p:pic>
      <p:sp>
        <p:nvSpPr>
          <p:cNvPr id="198" name="Google Shape;198;p31"/>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Slide" showMasterSp="0">
  <p:cSld name="Phone Slide">
    <p:spTree>
      <p:nvGrpSpPr>
        <p:cNvPr id="199" name="Shape 199"/>
        <p:cNvGrpSpPr/>
        <p:nvPr/>
      </p:nvGrpSpPr>
      <p:grpSpPr>
        <a:xfrm>
          <a:off x="0" y="0"/>
          <a:ext cx="0" cy="0"/>
          <a:chOff x="0" y="0"/>
          <a:chExt cx="0" cy="0"/>
        </a:xfrm>
      </p:grpSpPr>
      <p:sp>
        <p:nvSpPr>
          <p:cNvPr id="200" name="Google Shape;200;p32"/>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surviving digital</a:t>
            </a:r>
            <a:endParaRPr b="0" i="0" sz="1400" u="none" cap="none" strike="noStrike">
              <a:solidFill>
                <a:srgbClr val="000000"/>
              </a:solidFill>
              <a:latin typeface="Arial"/>
              <a:ea typeface="Arial"/>
              <a:cs typeface="Arial"/>
              <a:sym typeface="Arial"/>
            </a:endParaRPr>
          </a:p>
        </p:txBody>
      </p:sp>
      <p:cxnSp>
        <p:nvCxnSpPr>
          <p:cNvPr id="201" name="Google Shape;201;p32"/>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202" name="Google Shape;202;p32"/>
          <p:cNvSpPr/>
          <p:nvPr/>
        </p:nvSpPr>
        <p:spPr>
          <a:xfrm>
            <a:off x="0" y="882026"/>
            <a:ext cx="12192015" cy="1437277"/>
          </a:xfrm>
          <a:prstGeom prst="rect">
            <a:avLst/>
          </a:prstGeom>
          <a:solidFill>
            <a:srgbClr val="74659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800"/>
              <a:buFont typeface="Calibri"/>
              <a:buNone/>
            </a:pPr>
            <a:r>
              <a:t/>
            </a:r>
            <a:endParaRPr b="0" i="0" sz="1800" u="none" cap="none" strike="noStrike">
              <a:solidFill>
                <a:schemeClr val="accent1"/>
              </a:solidFill>
              <a:latin typeface="Calibri"/>
              <a:ea typeface="Calibri"/>
              <a:cs typeface="Calibri"/>
              <a:sym typeface="Calibri"/>
            </a:endParaRPr>
          </a:p>
        </p:txBody>
      </p:sp>
      <p:sp>
        <p:nvSpPr>
          <p:cNvPr id="203" name="Google Shape;203;p32"/>
          <p:cNvSpPr txBox="1"/>
          <p:nvPr>
            <p:ph idx="1" type="body"/>
          </p:nvPr>
        </p:nvSpPr>
        <p:spPr>
          <a:xfrm>
            <a:off x="835670" y="2727701"/>
            <a:ext cx="7178176" cy="3311642"/>
          </a:xfrm>
          <a:prstGeom prst="rect">
            <a:avLst/>
          </a:prstGeom>
          <a:noFill/>
          <a:ln>
            <a:noFill/>
          </a:ln>
        </p:spPr>
        <p:txBody>
          <a:bodyPr anchorCtr="0" anchor="t" bIns="45675" lIns="45675" spcFirstLastPara="1" rIns="45675" wrap="square" tIns="45675">
            <a:normAutofit/>
          </a:bodyPr>
          <a:lstStyle>
            <a:lvl1pPr indent="-228600" lvl="0" marL="4572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1pPr>
            <a:lvl2pPr indent="-228600" lvl="1" marL="9144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2pPr>
            <a:lvl3pPr indent="-228600" lvl="2" marL="1371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3pPr>
            <a:lvl4pPr indent="-228600" lvl="3" marL="18288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4pPr>
            <a:lvl5pPr indent="-228600" lvl="4" marL="22860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204" name="Google Shape;204;p32"/>
          <p:cNvSpPr txBox="1"/>
          <p:nvPr>
            <p:ph idx="2" type="body"/>
          </p:nvPr>
        </p:nvSpPr>
        <p:spPr>
          <a:xfrm>
            <a:off x="835671" y="1104336"/>
            <a:ext cx="7178174" cy="1031626"/>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pic>
        <p:nvPicPr>
          <p:cNvPr descr="Google Shape;173;p34" id="205" name="Google Shape;205;p32"/>
          <p:cNvPicPr preferRelativeResize="0"/>
          <p:nvPr/>
        </p:nvPicPr>
        <p:blipFill rotWithShape="1">
          <a:blip r:embed="rId2">
            <a:alphaModFix/>
          </a:blip>
          <a:srcRect b="0" l="0" r="0" t="0"/>
          <a:stretch/>
        </p:blipFill>
        <p:spPr>
          <a:xfrm>
            <a:off x="7768849" y="226918"/>
            <a:ext cx="4094255" cy="6404165"/>
          </a:xfrm>
          <a:prstGeom prst="rect">
            <a:avLst/>
          </a:prstGeom>
          <a:noFill/>
          <a:ln>
            <a:noFill/>
          </a:ln>
        </p:spPr>
      </p:pic>
      <p:sp>
        <p:nvSpPr>
          <p:cNvPr id="206" name="Google Shape;206;p32"/>
          <p:cNvSpPr/>
          <p:nvPr>
            <p:ph idx="3" type="pic"/>
          </p:nvPr>
        </p:nvSpPr>
        <p:spPr>
          <a:xfrm>
            <a:off x="8583306" y="1246695"/>
            <a:ext cx="2444128" cy="4336989"/>
          </a:xfrm>
          <a:prstGeom prst="rect">
            <a:avLst/>
          </a:prstGeom>
          <a:noFill/>
          <a:ln>
            <a:noFill/>
          </a:ln>
        </p:spPr>
      </p:sp>
      <p:sp>
        <p:nvSpPr>
          <p:cNvPr id="207" name="Google Shape;207;p32"/>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 x3 slide with photo" showMasterSp="0" type="tx">
  <p:cSld name="TITLE_AND_BODY">
    <p:spTree>
      <p:nvGrpSpPr>
        <p:cNvPr id="31" name="Shape 31"/>
        <p:cNvGrpSpPr/>
        <p:nvPr/>
      </p:nvGrpSpPr>
      <p:grpSpPr>
        <a:xfrm>
          <a:off x="0" y="0"/>
          <a:ext cx="0" cy="0"/>
          <a:chOff x="0" y="0"/>
          <a:chExt cx="0" cy="0"/>
        </a:xfrm>
      </p:grpSpPr>
      <p:sp>
        <p:nvSpPr>
          <p:cNvPr id="32" name="Google Shape;32;p18"/>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surviving digital</a:t>
            </a:r>
            <a:endParaRPr b="0" i="0" sz="1400" u="none" cap="none" strike="noStrike">
              <a:solidFill>
                <a:srgbClr val="000000"/>
              </a:solidFill>
              <a:latin typeface="Arial"/>
              <a:ea typeface="Arial"/>
              <a:cs typeface="Arial"/>
              <a:sym typeface="Arial"/>
            </a:endParaRPr>
          </a:p>
        </p:txBody>
      </p:sp>
      <p:cxnSp>
        <p:nvCxnSpPr>
          <p:cNvPr id="33" name="Google Shape;33;p18"/>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34" name="Google Shape;34;p18"/>
          <p:cNvSpPr/>
          <p:nvPr/>
        </p:nvSpPr>
        <p:spPr>
          <a:xfrm>
            <a:off x="-110112" y="-777"/>
            <a:ext cx="4885863" cy="6858784"/>
          </a:xfrm>
          <a:prstGeom prst="rect">
            <a:avLst/>
          </a:prstGeom>
          <a:solidFill>
            <a:srgbClr val="74659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800"/>
              <a:buFont typeface="Calibri"/>
              <a:buNone/>
            </a:pPr>
            <a:r>
              <a:t/>
            </a:r>
            <a:endParaRPr b="0" i="0" sz="1800" u="none" cap="none" strike="noStrike">
              <a:solidFill>
                <a:schemeClr val="accent1"/>
              </a:solidFill>
              <a:latin typeface="Calibri"/>
              <a:ea typeface="Calibri"/>
              <a:cs typeface="Calibri"/>
              <a:sym typeface="Calibri"/>
            </a:endParaRPr>
          </a:p>
        </p:txBody>
      </p:sp>
      <p:sp>
        <p:nvSpPr>
          <p:cNvPr id="35" name="Google Shape;35;p18"/>
          <p:cNvSpPr txBox="1"/>
          <p:nvPr>
            <p:ph idx="1" type="body"/>
          </p:nvPr>
        </p:nvSpPr>
        <p:spPr>
          <a:xfrm>
            <a:off x="4912293" y="846902"/>
            <a:ext cx="6562678" cy="339416"/>
          </a:xfrm>
          <a:prstGeom prst="rect">
            <a:avLst/>
          </a:prstGeom>
          <a:noFill/>
          <a:ln>
            <a:noFill/>
          </a:ln>
        </p:spPr>
        <p:txBody>
          <a:bodyPr anchorCtr="0" anchor="t" bIns="45675" lIns="45675" spcFirstLastPara="1" rIns="45675" wrap="square" tIns="45675">
            <a:normAutofit/>
          </a:bodyPr>
          <a:lstStyle>
            <a:lvl1pPr indent="-228600" lvl="0" marL="457200" algn="r">
              <a:lnSpc>
                <a:spcPct val="100000"/>
              </a:lnSpc>
              <a:spcBef>
                <a:spcPts val="1000"/>
              </a:spcBef>
              <a:spcAft>
                <a:spcPts val="0"/>
              </a:spcAft>
              <a:buClr>
                <a:srgbClr val="009AC1"/>
              </a:buClr>
              <a:buSzPts val="2400"/>
              <a:buFont typeface="Calibri"/>
              <a:buNone/>
              <a:defRPr b="1" sz="2400">
                <a:solidFill>
                  <a:srgbClr val="009AC1"/>
                </a:solidFill>
                <a:latin typeface="Calibri"/>
                <a:ea typeface="Calibri"/>
                <a:cs typeface="Calibri"/>
                <a:sym typeface="Calibri"/>
              </a:defRPr>
            </a:lvl1pPr>
            <a:lvl2pPr indent="-381000" lvl="1" marL="914400" algn="r">
              <a:lnSpc>
                <a:spcPct val="100000"/>
              </a:lnSpc>
              <a:spcBef>
                <a:spcPts val="1000"/>
              </a:spcBef>
              <a:spcAft>
                <a:spcPts val="0"/>
              </a:spcAft>
              <a:buClr>
                <a:srgbClr val="009AC1"/>
              </a:buClr>
              <a:buSzPts val="2400"/>
              <a:buFont typeface="Calibri"/>
              <a:buChar char="•"/>
              <a:defRPr b="1" sz="2400">
                <a:solidFill>
                  <a:srgbClr val="009AC1"/>
                </a:solidFill>
                <a:latin typeface="Calibri"/>
                <a:ea typeface="Calibri"/>
                <a:cs typeface="Calibri"/>
                <a:sym typeface="Calibri"/>
              </a:defRPr>
            </a:lvl2pPr>
            <a:lvl3pPr indent="-381000" lvl="2" marL="1371600" algn="r">
              <a:lnSpc>
                <a:spcPct val="100000"/>
              </a:lnSpc>
              <a:spcBef>
                <a:spcPts val="1000"/>
              </a:spcBef>
              <a:spcAft>
                <a:spcPts val="0"/>
              </a:spcAft>
              <a:buClr>
                <a:srgbClr val="009AC1"/>
              </a:buClr>
              <a:buSzPts val="2400"/>
              <a:buFont typeface="Calibri"/>
              <a:buChar char="•"/>
              <a:defRPr b="1" sz="2400">
                <a:solidFill>
                  <a:srgbClr val="009AC1"/>
                </a:solidFill>
                <a:latin typeface="Calibri"/>
                <a:ea typeface="Calibri"/>
                <a:cs typeface="Calibri"/>
                <a:sym typeface="Calibri"/>
              </a:defRPr>
            </a:lvl3pPr>
            <a:lvl4pPr indent="-381000" lvl="3" marL="1828800" algn="r">
              <a:lnSpc>
                <a:spcPct val="100000"/>
              </a:lnSpc>
              <a:spcBef>
                <a:spcPts val="1000"/>
              </a:spcBef>
              <a:spcAft>
                <a:spcPts val="0"/>
              </a:spcAft>
              <a:buClr>
                <a:srgbClr val="009AC1"/>
              </a:buClr>
              <a:buSzPts val="2400"/>
              <a:buFont typeface="Calibri"/>
              <a:buChar char="•"/>
              <a:defRPr b="1" sz="2400">
                <a:solidFill>
                  <a:srgbClr val="009AC1"/>
                </a:solidFill>
                <a:latin typeface="Calibri"/>
                <a:ea typeface="Calibri"/>
                <a:cs typeface="Calibri"/>
                <a:sym typeface="Calibri"/>
              </a:defRPr>
            </a:lvl4pPr>
            <a:lvl5pPr indent="-381000" lvl="4" marL="2286000" algn="r">
              <a:lnSpc>
                <a:spcPct val="100000"/>
              </a:lnSpc>
              <a:spcBef>
                <a:spcPts val="1000"/>
              </a:spcBef>
              <a:spcAft>
                <a:spcPts val="0"/>
              </a:spcAft>
              <a:buClr>
                <a:srgbClr val="009AC1"/>
              </a:buClr>
              <a:buSzPts val="2400"/>
              <a:buFont typeface="Calibri"/>
              <a:buChar char="•"/>
              <a:defRPr b="1" sz="2400">
                <a:solidFill>
                  <a:srgbClr val="009AC1"/>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36" name="Google Shape;36;p18"/>
          <p:cNvSpPr txBox="1"/>
          <p:nvPr>
            <p:ph idx="2" type="body"/>
          </p:nvPr>
        </p:nvSpPr>
        <p:spPr>
          <a:xfrm>
            <a:off x="4912293" y="1345616"/>
            <a:ext cx="6553236" cy="999384"/>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37" name="Google Shape;37;p18"/>
          <p:cNvSpPr txBox="1"/>
          <p:nvPr>
            <p:ph idx="3" type="body"/>
          </p:nvPr>
        </p:nvSpPr>
        <p:spPr>
          <a:xfrm>
            <a:off x="3431554" y="986639"/>
            <a:ext cx="1096216" cy="955626"/>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38" name="Google Shape;38;p18"/>
          <p:cNvSpPr/>
          <p:nvPr>
            <p:ph idx="4" type="pic"/>
          </p:nvPr>
        </p:nvSpPr>
        <p:spPr>
          <a:xfrm>
            <a:off x="-126342" y="0"/>
            <a:ext cx="3669321" cy="6858000"/>
          </a:xfrm>
          <a:prstGeom prst="rect">
            <a:avLst/>
          </a:prstGeom>
          <a:noFill/>
          <a:ln>
            <a:noFill/>
          </a:ln>
        </p:spPr>
      </p:sp>
      <p:sp>
        <p:nvSpPr>
          <p:cNvPr id="39" name="Google Shape;39;p18"/>
          <p:cNvSpPr txBox="1"/>
          <p:nvPr>
            <p:ph idx="5" type="body"/>
          </p:nvPr>
        </p:nvSpPr>
        <p:spPr>
          <a:xfrm>
            <a:off x="4912292" y="2770035"/>
            <a:ext cx="6562677" cy="339416"/>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40" name="Google Shape;40;p18"/>
          <p:cNvSpPr txBox="1"/>
          <p:nvPr>
            <p:ph idx="6" type="body"/>
          </p:nvPr>
        </p:nvSpPr>
        <p:spPr>
          <a:xfrm>
            <a:off x="4912293" y="3268748"/>
            <a:ext cx="6553235" cy="999384"/>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41" name="Google Shape;41;p18"/>
          <p:cNvSpPr txBox="1"/>
          <p:nvPr>
            <p:ph idx="7" type="body"/>
          </p:nvPr>
        </p:nvSpPr>
        <p:spPr>
          <a:xfrm>
            <a:off x="3431554" y="2940768"/>
            <a:ext cx="1096216" cy="955626"/>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42" name="Google Shape;42;p18"/>
          <p:cNvSpPr txBox="1"/>
          <p:nvPr>
            <p:ph idx="8" type="body"/>
          </p:nvPr>
        </p:nvSpPr>
        <p:spPr>
          <a:xfrm>
            <a:off x="4927789" y="4633833"/>
            <a:ext cx="6562678" cy="339416"/>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43" name="Google Shape;43;p18"/>
          <p:cNvSpPr txBox="1"/>
          <p:nvPr>
            <p:ph idx="9" type="body"/>
          </p:nvPr>
        </p:nvSpPr>
        <p:spPr>
          <a:xfrm>
            <a:off x="4927791" y="5132546"/>
            <a:ext cx="6553235" cy="999384"/>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44" name="Google Shape;44;p18"/>
          <p:cNvSpPr txBox="1"/>
          <p:nvPr>
            <p:ph idx="13" type="body"/>
          </p:nvPr>
        </p:nvSpPr>
        <p:spPr>
          <a:xfrm>
            <a:off x="3447052" y="4804566"/>
            <a:ext cx="1096215" cy="955626"/>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grpSp>
        <p:nvGrpSpPr>
          <p:cNvPr id="45" name="Google Shape;45;p18"/>
          <p:cNvGrpSpPr/>
          <p:nvPr/>
        </p:nvGrpSpPr>
        <p:grpSpPr>
          <a:xfrm>
            <a:off x="4054158" y="721803"/>
            <a:ext cx="7578910" cy="5461420"/>
            <a:chOff x="-1" y="0"/>
            <a:chExt cx="7578909" cy="5461418"/>
          </a:xfrm>
        </p:grpSpPr>
        <p:grpSp>
          <p:nvGrpSpPr>
            <p:cNvPr id="46" name="Google Shape;46;p18"/>
            <p:cNvGrpSpPr/>
            <p:nvPr/>
          </p:nvGrpSpPr>
          <p:grpSpPr>
            <a:xfrm>
              <a:off x="0" y="0"/>
              <a:ext cx="7547915" cy="1674488"/>
              <a:chOff x="-1" y="0"/>
              <a:chExt cx="7547913" cy="1674487"/>
            </a:xfrm>
          </p:grpSpPr>
          <p:cxnSp>
            <p:nvCxnSpPr>
              <p:cNvPr id="47" name="Google Shape;47;p18"/>
              <p:cNvCxnSpPr/>
              <p:nvPr/>
            </p:nvCxnSpPr>
            <p:spPr>
              <a:xfrm>
                <a:off x="7547911" y="15065"/>
                <a:ext cx="1" cy="1659422"/>
              </a:xfrm>
              <a:prstGeom prst="straightConnector1">
                <a:avLst/>
              </a:prstGeom>
              <a:noFill/>
              <a:ln cap="flat" cmpd="sng" w="28575">
                <a:solidFill>
                  <a:srgbClr val="009AC1"/>
                </a:solidFill>
                <a:prstDash val="solid"/>
                <a:miter lim="800000"/>
                <a:headEnd len="sm" w="sm" type="none"/>
                <a:tailEnd len="sm" w="sm" type="none"/>
              </a:ln>
            </p:spPr>
          </p:cxnSp>
          <p:cxnSp>
            <p:nvCxnSpPr>
              <p:cNvPr id="48" name="Google Shape;48;p18"/>
              <p:cNvCxnSpPr/>
              <p:nvPr/>
            </p:nvCxnSpPr>
            <p:spPr>
              <a:xfrm>
                <a:off x="-1" y="10669"/>
                <a:ext cx="7547912" cy="1"/>
              </a:xfrm>
              <a:prstGeom prst="straightConnector1">
                <a:avLst/>
              </a:prstGeom>
              <a:noFill/>
              <a:ln cap="flat" cmpd="sng" w="28575">
                <a:solidFill>
                  <a:srgbClr val="009AC1"/>
                </a:solidFill>
                <a:prstDash val="solid"/>
                <a:miter lim="800000"/>
                <a:headEnd len="sm" w="sm" type="none"/>
                <a:tailEnd len="sm" w="sm" type="none"/>
              </a:ln>
            </p:spPr>
          </p:cxnSp>
          <p:cxnSp>
            <p:nvCxnSpPr>
              <p:cNvPr id="49" name="Google Shape;49;p18"/>
              <p:cNvCxnSpPr/>
              <p:nvPr/>
            </p:nvCxnSpPr>
            <p:spPr>
              <a:xfrm flipH="1">
                <a:off x="0" y="0"/>
                <a:ext cx="1" cy="396001"/>
              </a:xfrm>
              <a:prstGeom prst="straightConnector1">
                <a:avLst/>
              </a:prstGeom>
              <a:noFill/>
              <a:ln cap="flat" cmpd="sng" w="28575">
                <a:solidFill>
                  <a:srgbClr val="009AC1"/>
                </a:solidFill>
                <a:prstDash val="solid"/>
                <a:miter lim="800000"/>
                <a:headEnd len="sm" w="sm" type="none"/>
                <a:tailEnd len="sm" w="sm" type="none"/>
              </a:ln>
            </p:spPr>
          </p:cxnSp>
        </p:grpSp>
        <p:cxnSp>
          <p:nvCxnSpPr>
            <p:cNvPr id="50" name="Google Shape;50;p18"/>
            <p:cNvCxnSpPr/>
            <p:nvPr/>
          </p:nvCxnSpPr>
          <p:spPr>
            <a:xfrm flipH="1">
              <a:off x="0" y="1278486"/>
              <a:ext cx="1" cy="396001"/>
            </a:xfrm>
            <a:prstGeom prst="straightConnector1">
              <a:avLst/>
            </a:prstGeom>
            <a:noFill/>
            <a:ln cap="flat" cmpd="sng" w="28575">
              <a:solidFill>
                <a:srgbClr val="009AC1"/>
              </a:solidFill>
              <a:prstDash val="solid"/>
              <a:miter lim="800000"/>
              <a:headEnd len="sm" w="sm" type="none"/>
              <a:tailEnd len="sm" w="sm" type="none"/>
            </a:ln>
          </p:spPr>
        </p:cxnSp>
        <p:cxnSp>
          <p:nvCxnSpPr>
            <p:cNvPr id="51" name="Google Shape;51;p18"/>
            <p:cNvCxnSpPr/>
            <p:nvPr/>
          </p:nvCxnSpPr>
          <p:spPr>
            <a:xfrm>
              <a:off x="15499" y="1666441"/>
              <a:ext cx="7547912" cy="1"/>
            </a:xfrm>
            <a:prstGeom prst="straightConnector1">
              <a:avLst/>
            </a:prstGeom>
            <a:noFill/>
            <a:ln cap="flat" cmpd="sng" w="28575">
              <a:solidFill>
                <a:srgbClr val="009AC1"/>
              </a:solidFill>
              <a:prstDash val="solid"/>
              <a:miter lim="800000"/>
              <a:headEnd len="sm" w="sm" type="none"/>
              <a:tailEnd len="sm" w="sm" type="none"/>
            </a:ln>
          </p:spPr>
        </p:cxnSp>
        <p:grpSp>
          <p:nvGrpSpPr>
            <p:cNvPr id="52" name="Google Shape;52;p18"/>
            <p:cNvGrpSpPr/>
            <p:nvPr/>
          </p:nvGrpSpPr>
          <p:grpSpPr>
            <a:xfrm>
              <a:off x="-1" y="1923133"/>
              <a:ext cx="7547915" cy="1674488"/>
              <a:chOff x="-1" y="0"/>
              <a:chExt cx="7547913" cy="1674487"/>
            </a:xfrm>
          </p:grpSpPr>
          <p:cxnSp>
            <p:nvCxnSpPr>
              <p:cNvPr id="53" name="Google Shape;53;p18"/>
              <p:cNvCxnSpPr/>
              <p:nvPr/>
            </p:nvCxnSpPr>
            <p:spPr>
              <a:xfrm>
                <a:off x="7547911" y="15065"/>
                <a:ext cx="1" cy="1659422"/>
              </a:xfrm>
              <a:prstGeom prst="straightConnector1">
                <a:avLst/>
              </a:prstGeom>
              <a:noFill/>
              <a:ln cap="flat" cmpd="sng" w="28575">
                <a:solidFill>
                  <a:srgbClr val="009AC1"/>
                </a:solidFill>
                <a:prstDash val="solid"/>
                <a:miter lim="800000"/>
                <a:headEnd len="sm" w="sm" type="none"/>
                <a:tailEnd len="sm" w="sm" type="none"/>
              </a:ln>
            </p:spPr>
          </p:cxnSp>
          <p:cxnSp>
            <p:nvCxnSpPr>
              <p:cNvPr id="54" name="Google Shape;54;p18"/>
              <p:cNvCxnSpPr/>
              <p:nvPr/>
            </p:nvCxnSpPr>
            <p:spPr>
              <a:xfrm>
                <a:off x="-1" y="10669"/>
                <a:ext cx="7547912" cy="1"/>
              </a:xfrm>
              <a:prstGeom prst="straightConnector1">
                <a:avLst/>
              </a:prstGeom>
              <a:noFill/>
              <a:ln cap="flat" cmpd="sng" w="28575">
                <a:solidFill>
                  <a:srgbClr val="009AC1"/>
                </a:solidFill>
                <a:prstDash val="solid"/>
                <a:miter lim="800000"/>
                <a:headEnd len="sm" w="sm" type="none"/>
                <a:tailEnd len="sm" w="sm" type="none"/>
              </a:ln>
            </p:spPr>
          </p:cxnSp>
          <p:cxnSp>
            <p:nvCxnSpPr>
              <p:cNvPr id="55" name="Google Shape;55;p18"/>
              <p:cNvCxnSpPr/>
              <p:nvPr/>
            </p:nvCxnSpPr>
            <p:spPr>
              <a:xfrm flipH="1">
                <a:off x="0" y="0"/>
                <a:ext cx="1" cy="396001"/>
              </a:xfrm>
              <a:prstGeom prst="straightConnector1">
                <a:avLst/>
              </a:prstGeom>
              <a:noFill/>
              <a:ln cap="flat" cmpd="sng" w="28575">
                <a:solidFill>
                  <a:srgbClr val="009AC1"/>
                </a:solidFill>
                <a:prstDash val="solid"/>
                <a:miter lim="800000"/>
                <a:headEnd len="sm" w="sm" type="none"/>
                <a:tailEnd len="sm" w="sm" type="none"/>
              </a:ln>
            </p:spPr>
          </p:cxnSp>
        </p:grpSp>
        <p:cxnSp>
          <p:nvCxnSpPr>
            <p:cNvPr id="56" name="Google Shape;56;p18"/>
            <p:cNvCxnSpPr/>
            <p:nvPr/>
          </p:nvCxnSpPr>
          <p:spPr>
            <a:xfrm flipH="1">
              <a:off x="-1" y="3201620"/>
              <a:ext cx="1" cy="396001"/>
            </a:xfrm>
            <a:prstGeom prst="straightConnector1">
              <a:avLst/>
            </a:prstGeom>
            <a:noFill/>
            <a:ln cap="flat" cmpd="sng" w="28575">
              <a:solidFill>
                <a:srgbClr val="009AC1"/>
              </a:solidFill>
              <a:prstDash val="solid"/>
              <a:miter lim="800000"/>
              <a:headEnd len="sm" w="sm" type="none"/>
              <a:tailEnd len="sm" w="sm" type="none"/>
            </a:ln>
          </p:spPr>
        </p:cxnSp>
        <p:cxnSp>
          <p:nvCxnSpPr>
            <p:cNvPr id="57" name="Google Shape;57;p18"/>
            <p:cNvCxnSpPr/>
            <p:nvPr/>
          </p:nvCxnSpPr>
          <p:spPr>
            <a:xfrm>
              <a:off x="15498" y="3589575"/>
              <a:ext cx="7547912" cy="1"/>
            </a:xfrm>
            <a:prstGeom prst="straightConnector1">
              <a:avLst/>
            </a:prstGeom>
            <a:noFill/>
            <a:ln cap="flat" cmpd="sng" w="28575">
              <a:solidFill>
                <a:srgbClr val="009AC1"/>
              </a:solidFill>
              <a:prstDash val="solid"/>
              <a:miter lim="800000"/>
              <a:headEnd len="sm" w="sm" type="none"/>
              <a:tailEnd len="sm" w="sm" type="none"/>
            </a:ln>
          </p:spPr>
        </p:cxnSp>
        <p:grpSp>
          <p:nvGrpSpPr>
            <p:cNvPr id="58" name="Google Shape;58;p18"/>
            <p:cNvGrpSpPr/>
            <p:nvPr/>
          </p:nvGrpSpPr>
          <p:grpSpPr>
            <a:xfrm>
              <a:off x="15497" y="3786930"/>
              <a:ext cx="7547915" cy="1674488"/>
              <a:chOff x="-1" y="0"/>
              <a:chExt cx="7547913" cy="1674487"/>
            </a:xfrm>
          </p:grpSpPr>
          <p:cxnSp>
            <p:nvCxnSpPr>
              <p:cNvPr id="59" name="Google Shape;59;p18"/>
              <p:cNvCxnSpPr/>
              <p:nvPr/>
            </p:nvCxnSpPr>
            <p:spPr>
              <a:xfrm>
                <a:off x="7547911" y="15065"/>
                <a:ext cx="1" cy="1659422"/>
              </a:xfrm>
              <a:prstGeom prst="straightConnector1">
                <a:avLst/>
              </a:prstGeom>
              <a:noFill/>
              <a:ln cap="flat" cmpd="sng" w="28575">
                <a:solidFill>
                  <a:srgbClr val="009AC1"/>
                </a:solidFill>
                <a:prstDash val="solid"/>
                <a:miter lim="800000"/>
                <a:headEnd len="sm" w="sm" type="none"/>
                <a:tailEnd len="sm" w="sm" type="none"/>
              </a:ln>
            </p:spPr>
          </p:cxnSp>
          <p:cxnSp>
            <p:nvCxnSpPr>
              <p:cNvPr id="60" name="Google Shape;60;p18"/>
              <p:cNvCxnSpPr/>
              <p:nvPr/>
            </p:nvCxnSpPr>
            <p:spPr>
              <a:xfrm>
                <a:off x="-1" y="10669"/>
                <a:ext cx="7547912" cy="1"/>
              </a:xfrm>
              <a:prstGeom prst="straightConnector1">
                <a:avLst/>
              </a:prstGeom>
              <a:noFill/>
              <a:ln cap="flat" cmpd="sng" w="28575">
                <a:solidFill>
                  <a:srgbClr val="009AC1"/>
                </a:solidFill>
                <a:prstDash val="solid"/>
                <a:miter lim="800000"/>
                <a:headEnd len="sm" w="sm" type="none"/>
                <a:tailEnd len="sm" w="sm" type="none"/>
              </a:ln>
            </p:spPr>
          </p:cxnSp>
          <p:cxnSp>
            <p:nvCxnSpPr>
              <p:cNvPr id="61" name="Google Shape;61;p18"/>
              <p:cNvCxnSpPr/>
              <p:nvPr/>
            </p:nvCxnSpPr>
            <p:spPr>
              <a:xfrm flipH="1">
                <a:off x="0" y="0"/>
                <a:ext cx="1" cy="396001"/>
              </a:xfrm>
              <a:prstGeom prst="straightConnector1">
                <a:avLst/>
              </a:prstGeom>
              <a:noFill/>
              <a:ln cap="flat" cmpd="sng" w="28575">
                <a:solidFill>
                  <a:srgbClr val="009AC1"/>
                </a:solidFill>
                <a:prstDash val="solid"/>
                <a:miter lim="800000"/>
                <a:headEnd len="sm" w="sm" type="none"/>
                <a:tailEnd len="sm" w="sm" type="none"/>
              </a:ln>
            </p:spPr>
          </p:cxnSp>
        </p:grpSp>
        <p:cxnSp>
          <p:nvCxnSpPr>
            <p:cNvPr id="62" name="Google Shape;62;p18"/>
            <p:cNvCxnSpPr/>
            <p:nvPr/>
          </p:nvCxnSpPr>
          <p:spPr>
            <a:xfrm flipH="1">
              <a:off x="15497" y="5065417"/>
              <a:ext cx="1" cy="396001"/>
            </a:xfrm>
            <a:prstGeom prst="straightConnector1">
              <a:avLst/>
            </a:prstGeom>
            <a:noFill/>
            <a:ln cap="flat" cmpd="sng" w="28575">
              <a:solidFill>
                <a:srgbClr val="009AC1"/>
              </a:solidFill>
              <a:prstDash val="solid"/>
              <a:miter lim="800000"/>
              <a:headEnd len="sm" w="sm" type="none"/>
              <a:tailEnd len="sm" w="sm" type="none"/>
            </a:ln>
          </p:spPr>
        </p:cxnSp>
        <p:cxnSp>
          <p:nvCxnSpPr>
            <p:cNvPr id="63" name="Google Shape;63;p18"/>
            <p:cNvCxnSpPr/>
            <p:nvPr/>
          </p:nvCxnSpPr>
          <p:spPr>
            <a:xfrm>
              <a:off x="30996" y="5453372"/>
              <a:ext cx="7547912" cy="1"/>
            </a:xfrm>
            <a:prstGeom prst="straightConnector1">
              <a:avLst/>
            </a:prstGeom>
            <a:noFill/>
            <a:ln cap="flat" cmpd="sng" w="28575">
              <a:solidFill>
                <a:srgbClr val="009AC1"/>
              </a:solidFill>
              <a:prstDash val="solid"/>
              <a:miter lim="800000"/>
              <a:headEnd len="sm" w="sm" type="none"/>
              <a:tailEnd len="sm" w="sm" type="none"/>
            </a:ln>
          </p:spPr>
        </p:cxnSp>
      </p:grpSp>
      <p:sp>
        <p:nvSpPr>
          <p:cNvPr id="64" name="Google Shape;64;p18"/>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showMasterSp="0">
  <p:cSld name="Photo Slide">
    <p:spTree>
      <p:nvGrpSpPr>
        <p:cNvPr id="65" name="Shape 65"/>
        <p:cNvGrpSpPr/>
        <p:nvPr/>
      </p:nvGrpSpPr>
      <p:grpSpPr>
        <a:xfrm>
          <a:off x="0" y="0"/>
          <a:ext cx="0" cy="0"/>
          <a:chOff x="0" y="0"/>
          <a:chExt cx="0" cy="0"/>
        </a:xfrm>
      </p:grpSpPr>
      <p:sp>
        <p:nvSpPr>
          <p:cNvPr id="66" name="Google Shape;66;p19"/>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surviving digital</a:t>
            </a:r>
            <a:endParaRPr b="0" i="0" sz="1400" u="none" cap="none" strike="noStrike">
              <a:solidFill>
                <a:srgbClr val="000000"/>
              </a:solidFill>
              <a:latin typeface="Arial"/>
              <a:ea typeface="Arial"/>
              <a:cs typeface="Arial"/>
              <a:sym typeface="Arial"/>
            </a:endParaRPr>
          </a:p>
        </p:txBody>
      </p:sp>
      <p:cxnSp>
        <p:nvCxnSpPr>
          <p:cNvPr id="67" name="Google Shape;67;p19"/>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68" name="Google Shape;68;p19"/>
          <p:cNvSpPr/>
          <p:nvPr/>
        </p:nvSpPr>
        <p:spPr>
          <a:xfrm>
            <a:off x="-1" y="0"/>
            <a:ext cx="6417742" cy="6858007"/>
          </a:xfrm>
          <a:prstGeom prst="rect">
            <a:avLst/>
          </a:prstGeom>
          <a:solidFill>
            <a:srgbClr val="74659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800"/>
              <a:buFont typeface="Calibri"/>
              <a:buNone/>
            </a:pPr>
            <a:r>
              <a:t/>
            </a:r>
            <a:endParaRPr b="0" i="0" sz="1800" u="none" cap="none" strike="noStrike">
              <a:solidFill>
                <a:schemeClr val="accent1"/>
              </a:solidFill>
              <a:latin typeface="Calibri"/>
              <a:ea typeface="Calibri"/>
              <a:cs typeface="Calibri"/>
              <a:sym typeface="Calibri"/>
            </a:endParaRPr>
          </a:p>
        </p:txBody>
      </p:sp>
      <p:sp>
        <p:nvSpPr>
          <p:cNvPr id="69" name="Google Shape;69;p19"/>
          <p:cNvSpPr/>
          <p:nvPr>
            <p:ph idx="2" type="pic"/>
          </p:nvPr>
        </p:nvSpPr>
        <p:spPr>
          <a:xfrm>
            <a:off x="5888001" y="439729"/>
            <a:ext cx="5660532" cy="6045738"/>
          </a:xfrm>
          <a:prstGeom prst="rect">
            <a:avLst/>
          </a:prstGeom>
          <a:noFill/>
          <a:ln>
            <a:noFill/>
          </a:ln>
        </p:spPr>
      </p:sp>
      <p:pic>
        <p:nvPicPr>
          <p:cNvPr descr="Google Shape;59;p21" id="70" name="Google Shape;70;p19"/>
          <p:cNvPicPr preferRelativeResize="0"/>
          <p:nvPr/>
        </p:nvPicPr>
        <p:blipFill rotWithShape="1">
          <a:blip r:embed="rId2">
            <a:alphaModFix amt="29000"/>
          </a:blip>
          <a:srcRect b="17435" l="75767" r="0" t="0"/>
          <a:stretch/>
        </p:blipFill>
        <p:spPr>
          <a:xfrm>
            <a:off x="-1" y="2642215"/>
            <a:ext cx="2312352" cy="4215785"/>
          </a:xfrm>
          <a:prstGeom prst="rect">
            <a:avLst/>
          </a:prstGeom>
          <a:noFill/>
          <a:ln>
            <a:noFill/>
          </a:ln>
        </p:spPr>
      </p:pic>
      <p:sp>
        <p:nvSpPr>
          <p:cNvPr id="71" name="Google Shape;71;p19"/>
          <p:cNvSpPr txBox="1"/>
          <p:nvPr>
            <p:ph idx="1" type="body"/>
          </p:nvPr>
        </p:nvSpPr>
        <p:spPr>
          <a:xfrm>
            <a:off x="898357" y="2107769"/>
            <a:ext cx="4639193" cy="4377697"/>
          </a:xfrm>
          <a:prstGeom prst="rect">
            <a:avLst/>
          </a:prstGeom>
          <a:noFill/>
          <a:ln>
            <a:noFill/>
          </a:ln>
        </p:spPr>
        <p:txBody>
          <a:bodyPr anchorCtr="0" anchor="t" bIns="45675" lIns="45675" spcFirstLastPara="1" rIns="45675" wrap="square" tIns="45675">
            <a:normAutofit/>
          </a:bodyPr>
          <a:lstStyle>
            <a:lvl1pPr indent="-228600" lvl="0" marL="4572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1pPr>
            <a:lvl2pPr indent="-228600" lvl="1" marL="9144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2pPr>
            <a:lvl3pPr indent="-228600" lvl="2" marL="1371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3pPr>
            <a:lvl4pPr indent="-228600" lvl="3" marL="18288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4pPr>
            <a:lvl5pPr indent="-228600" lvl="4" marL="22860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72" name="Google Shape;72;p19"/>
          <p:cNvSpPr txBox="1"/>
          <p:nvPr>
            <p:ph idx="3" type="body"/>
          </p:nvPr>
        </p:nvSpPr>
        <p:spPr>
          <a:xfrm>
            <a:off x="898357" y="890241"/>
            <a:ext cx="4757377" cy="992653"/>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73" name="Google Shape;73;p19"/>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ptop Slide" showMasterSp="0">
  <p:cSld name="Laptop Slide">
    <p:spTree>
      <p:nvGrpSpPr>
        <p:cNvPr id="74" name="Shape 74"/>
        <p:cNvGrpSpPr/>
        <p:nvPr/>
      </p:nvGrpSpPr>
      <p:grpSpPr>
        <a:xfrm>
          <a:off x="0" y="0"/>
          <a:ext cx="0" cy="0"/>
          <a:chOff x="0" y="0"/>
          <a:chExt cx="0" cy="0"/>
        </a:xfrm>
      </p:grpSpPr>
      <p:sp>
        <p:nvSpPr>
          <p:cNvPr id="75" name="Google Shape;75;p20"/>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surviving digital</a:t>
            </a:r>
            <a:endParaRPr b="0" i="0" sz="1400" u="none" cap="none" strike="noStrike">
              <a:solidFill>
                <a:srgbClr val="000000"/>
              </a:solidFill>
              <a:latin typeface="Arial"/>
              <a:ea typeface="Arial"/>
              <a:cs typeface="Arial"/>
              <a:sym typeface="Arial"/>
            </a:endParaRPr>
          </a:p>
        </p:txBody>
      </p:sp>
      <p:cxnSp>
        <p:nvCxnSpPr>
          <p:cNvPr id="76" name="Google Shape;76;p20"/>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77" name="Google Shape;77;p20"/>
          <p:cNvSpPr/>
          <p:nvPr/>
        </p:nvSpPr>
        <p:spPr>
          <a:xfrm>
            <a:off x="3058634" y="1"/>
            <a:ext cx="8439109" cy="6858007"/>
          </a:xfrm>
          <a:prstGeom prst="rect">
            <a:avLst/>
          </a:prstGeom>
          <a:solidFill>
            <a:srgbClr val="74659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800"/>
              <a:buFont typeface="Calibri"/>
              <a:buNone/>
            </a:pPr>
            <a:r>
              <a:t/>
            </a:r>
            <a:endParaRPr b="0" i="0" sz="1800" u="none" cap="none" strike="noStrike">
              <a:solidFill>
                <a:schemeClr val="accent1"/>
              </a:solidFill>
              <a:latin typeface="Calibri"/>
              <a:ea typeface="Calibri"/>
              <a:cs typeface="Calibri"/>
              <a:sym typeface="Calibri"/>
            </a:endParaRPr>
          </a:p>
        </p:txBody>
      </p:sp>
      <p:sp>
        <p:nvSpPr>
          <p:cNvPr id="78" name="Google Shape;78;p20"/>
          <p:cNvSpPr txBox="1"/>
          <p:nvPr>
            <p:ph idx="1" type="body"/>
          </p:nvPr>
        </p:nvSpPr>
        <p:spPr>
          <a:xfrm>
            <a:off x="5943600" y="2076098"/>
            <a:ext cx="4867012" cy="3913188"/>
          </a:xfrm>
          <a:prstGeom prst="rect">
            <a:avLst/>
          </a:prstGeom>
          <a:noFill/>
          <a:ln>
            <a:noFill/>
          </a:ln>
        </p:spPr>
        <p:txBody>
          <a:bodyPr anchorCtr="0" anchor="t" bIns="45675" lIns="45675" spcFirstLastPara="1" rIns="45675" wrap="square" tIns="45675">
            <a:normAutofit/>
          </a:bodyPr>
          <a:lstStyle>
            <a:lvl1pPr indent="-228600" lvl="0" marL="4572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1pPr>
            <a:lvl2pPr indent="-228600" lvl="1" marL="9144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2pPr>
            <a:lvl3pPr indent="-228600" lvl="2" marL="1371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3pPr>
            <a:lvl4pPr indent="-228600" lvl="3" marL="18288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4pPr>
            <a:lvl5pPr indent="-228600" lvl="4" marL="22860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79" name="Google Shape;79;p20"/>
          <p:cNvSpPr txBox="1"/>
          <p:nvPr>
            <p:ph idx="2" type="body"/>
          </p:nvPr>
        </p:nvSpPr>
        <p:spPr>
          <a:xfrm>
            <a:off x="5943601" y="647038"/>
            <a:ext cx="4990999" cy="992653"/>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pic>
        <p:nvPicPr>
          <p:cNvPr descr="Google Shape;66;p22" id="80" name="Google Shape;80;p20"/>
          <p:cNvPicPr preferRelativeResize="0"/>
          <p:nvPr/>
        </p:nvPicPr>
        <p:blipFill rotWithShape="1">
          <a:blip r:embed="rId2">
            <a:alphaModFix amt="29000"/>
          </a:blip>
          <a:srcRect b="20546" l="65356" r="0" t="0"/>
          <a:stretch/>
        </p:blipFill>
        <p:spPr>
          <a:xfrm>
            <a:off x="2993627" y="2801223"/>
            <a:ext cx="3305793" cy="4056777"/>
          </a:xfrm>
          <a:prstGeom prst="rect">
            <a:avLst/>
          </a:prstGeom>
          <a:noFill/>
          <a:ln>
            <a:noFill/>
          </a:ln>
        </p:spPr>
      </p:pic>
      <p:pic>
        <p:nvPicPr>
          <p:cNvPr descr="Google Shape;67;p22" id="81" name="Google Shape;81;p20"/>
          <p:cNvPicPr preferRelativeResize="0"/>
          <p:nvPr/>
        </p:nvPicPr>
        <p:blipFill rotWithShape="1">
          <a:blip r:embed="rId3">
            <a:alphaModFix/>
          </a:blip>
          <a:srcRect b="11083" l="0" r="29196" t="15976"/>
          <a:stretch/>
        </p:blipFill>
        <p:spPr>
          <a:xfrm flipH="1">
            <a:off x="-1" y="1333922"/>
            <a:ext cx="6704767" cy="5375658"/>
          </a:xfrm>
          <a:prstGeom prst="rect">
            <a:avLst/>
          </a:prstGeom>
          <a:noFill/>
          <a:ln>
            <a:noFill/>
          </a:ln>
        </p:spPr>
      </p:pic>
      <p:sp>
        <p:nvSpPr>
          <p:cNvPr id="82" name="Google Shape;82;p20"/>
          <p:cNvSpPr/>
          <p:nvPr>
            <p:ph idx="3" type="pic"/>
          </p:nvPr>
        </p:nvSpPr>
        <p:spPr>
          <a:xfrm>
            <a:off x="0" y="1561017"/>
            <a:ext cx="5130800" cy="3913189"/>
          </a:xfrm>
          <a:prstGeom prst="rect">
            <a:avLst/>
          </a:prstGeom>
          <a:noFill/>
          <a:ln>
            <a:noFill/>
          </a:ln>
        </p:spPr>
      </p:sp>
      <p:sp>
        <p:nvSpPr>
          <p:cNvPr id="83" name="Google Shape;83;p20"/>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points" showMasterSp="0">
  <p:cSld name="Bulletpoints">
    <p:spTree>
      <p:nvGrpSpPr>
        <p:cNvPr id="84" name="Shape 84"/>
        <p:cNvGrpSpPr/>
        <p:nvPr/>
      </p:nvGrpSpPr>
      <p:grpSpPr>
        <a:xfrm>
          <a:off x="0" y="0"/>
          <a:ext cx="0" cy="0"/>
          <a:chOff x="0" y="0"/>
          <a:chExt cx="0" cy="0"/>
        </a:xfrm>
      </p:grpSpPr>
      <p:sp>
        <p:nvSpPr>
          <p:cNvPr id="85" name="Google Shape;85;p21"/>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surviving digital</a:t>
            </a:r>
            <a:endParaRPr b="0" i="0" sz="1400" u="none" cap="none" strike="noStrike">
              <a:solidFill>
                <a:srgbClr val="000000"/>
              </a:solidFill>
              <a:latin typeface="Arial"/>
              <a:ea typeface="Arial"/>
              <a:cs typeface="Arial"/>
              <a:sym typeface="Arial"/>
            </a:endParaRPr>
          </a:p>
        </p:txBody>
      </p:sp>
      <p:cxnSp>
        <p:nvCxnSpPr>
          <p:cNvPr id="86" name="Google Shape;86;p21"/>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87" name="Google Shape;87;p21"/>
          <p:cNvSpPr/>
          <p:nvPr/>
        </p:nvSpPr>
        <p:spPr>
          <a:xfrm>
            <a:off x="3557439" y="5448534"/>
            <a:ext cx="7208078" cy="713815"/>
          </a:xfrm>
          <a:prstGeom prst="rect">
            <a:avLst/>
          </a:prstGeom>
          <a:solidFill>
            <a:srgbClr val="00B6E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8" name="Google Shape;88;p21"/>
          <p:cNvSpPr/>
          <p:nvPr/>
        </p:nvSpPr>
        <p:spPr>
          <a:xfrm>
            <a:off x="3543994" y="4392459"/>
            <a:ext cx="7208078" cy="713815"/>
          </a:xfrm>
          <a:prstGeom prst="rect">
            <a:avLst/>
          </a:prstGeom>
          <a:solidFill>
            <a:srgbClr val="7465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9" name="Google Shape;89;p21"/>
          <p:cNvSpPr/>
          <p:nvPr/>
        </p:nvSpPr>
        <p:spPr>
          <a:xfrm>
            <a:off x="0" y="6342926"/>
            <a:ext cx="11586117" cy="515074"/>
          </a:xfrm>
          <a:prstGeom prst="rect">
            <a:avLst/>
          </a:prstGeom>
          <a:solidFill>
            <a:srgbClr val="7465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0" name="Google Shape;90;p21"/>
          <p:cNvSpPr/>
          <p:nvPr/>
        </p:nvSpPr>
        <p:spPr>
          <a:xfrm>
            <a:off x="3557439" y="1339741"/>
            <a:ext cx="7208078" cy="713814"/>
          </a:xfrm>
          <a:prstGeom prst="rect">
            <a:avLst/>
          </a:prstGeom>
          <a:solidFill>
            <a:srgbClr val="00B6E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1" name="Google Shape;91;p21"/>
          <p:cNvSpPr txBox="1"/>
          <p:nvPr>
            <p:ph idx="1" type="body"/>
          </p:nvPr>
        </p:nvSpPr>
        <p:spPr>
          <a:xfrm>
            <a:off x="447065" y="309492"/>
            <a:ext cx="11222616" cy="713814"/>
          </a:xfrm>
          <a:prstGeom prst="rect">
            <a:avLst/>
          </a:prstGeom>
          <a:noFill/>
          <a:ln>
            <a:noFill/>
          </a:ln>
        </p:spPr>
        <p:txBody>
          <a:bodyPr anchorCtr="0" anchor="t" bIns="45675" lIns="45675" spcFirstLastPara="1" rIns="45675" wrap="square" tIns="45675">
            <a:normAutofit/>
          </a:bodyPr>
          <a:lstStyle>
            <a:lvl1pPr indent="-228600" lvl="0" marL="457200" algn="l">
              <a:lnSpc>
                <a:spcPct val="90000"/>
              </a:lnSpc>
              <a:spcBef>
                <a:spcPts val="1000"/>
              </a:spcBef>
              <a:spcAft>
                <a:spcPts val="0"/>
              </a:spcAft>
              <a:buClr>
                <a:srgbClr val="74659A"/>
              </a:buClr>
              <a:buSzPts val="3600"/>
              <a:buFont typeface="Calibri"/>
              <a:buNone/>
              <a:defRPr b="1" sz="3600">
                <a:solidFill>
                  <a:srgbClr val="74659A"/>
                </a:solidFill>
                <a:latin typeface="Calibri"/>
                <a:ea typeface="Calibri"/>
                <a:cs typeface="Calibri"/>
                <a:sym typeface="Calibri"/>
              </a:defRPr>
            </a:lvl1pPr>
            <a:lvl2pPr indent="-457200" lvl="1" marL="914400" algn="l">
              <a:lnSpc>
                <a:spcPct val="90000"/>
              </a:lnSpc>
              <a:spcBef>
                <a:spcPts val="1000"/>
              </a:spcBef>
              <a:spcAft>
                <a:spcPts val="0"/>
              </a:spcAft>
              <a:buClr>
                <a:srgbClr val="74659A"/>
              </a:buClr>
              <a:buSzPts val="3600"/>
              <a:buFont typeface="Calibri"/>
              <a:buChar char="•"/>
              <a:defRPr b="1" sz="3600">
                <a:solidFill>
                  <a:srgbClr val="74659A"/>
                </a:solidFill>
                <a:latin typeface="Calibri"/>
                <a:ea typeface="Calibri"/>
                <a:cs typeface="Calibri"/>
                <a:sym typeface="Calibri"/>
              </a:defRPr>
            </a:lvl2pPr>
            <a:lvl3pPr indent="-457200" lvl="2" marL="1371600" algn="l">
              <a:lnSpc>
                <a:spcPct val="90000"/>
              </a:lnSpc>
              <a:spcBef>
                <a:spcPts val="1000"/>
              </a:spcBef>
              <a:spcAft>
                <a:spcPts val="0"/>
              </a:spcAft>
              <a:buClr>
                <a:srgbClr val="74659A"/>
              </a:buClr>
              <a:buSzPts val="3600"/>
              <a:buFont typeface="Calibri"/>
              <a:buChar char="•"/>
              <a:defRPr b="1" sz="3600">
                <a:solidFill>
                  <a:srgbClr val="74659A"/>
                </a:solidFill>
                <a:latin typeface="Calibri"/>
                <a:ea typeface="Calibri"/>
                <a:cs typeface="Calibri"/>
                <a:sym typeface="Calibri"/>
              </a:defRPr>
            </a:lvl3pPr>
            <a:lvl4pPr indent="-457200" lvl="3" marL="1828800" algn="l">
              <a:lnSpc>
                <a:spcPct val="90000"/>
              </a:lnSpc>
              <a:spcBef>
                <a:spcPts val="1000"/>
              </a:spcBef>
              <a:spcAft>
                <a:spcPts val="0"/>
              </a:spcAft>
              <a:buClr>
                <a:srgbClr val="74659A"/>
              </a:buClr>
              <a:buSzPts val="3600"/>
              <a:buFont typeface="Calibri"/>
              <a:buChar char="•"/>
              <a:defRPr b="1" sz="3600">
                <a:solidFill>
                  <a:srgbClr val="74659A"/>
                </a:solidFill>
                <a:latin typeface="Calibri"/>
                <a:ea typeface="Calibri"/>
                <a:cs typeface="Calibri"/>
                <a:sym typeface="Calibri"/>
              </a:defRPr>
            </a:lvl4pPr>
            <a:lvl5pPr indent="-457200" lvl="4" marL="2286000" algn="l">
              <a:lnSpc>
                <a:spcPct val="90000"/>
              </a:lnSpc>
              <a:spcBef>
                <a:spcPts val="1000"/>
              </a:spcBef>
              <a:spcAft>
                <a:spcPts val="0"/>
              </a:spcAft>
              <a:buClr>
                <a:srgbClr val="74659A"/>
              </a:buClr>
              <a:buSzPts val="3600"/>
              <a:buFont typeface="Calibri"/>
              <a:buChar char="•"/>
              <a:defRPr b="1" sz="3600">
                <a:solidFill>
                  <a:srgbClr val="74659A"/>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92" name="Google Shape;92;p21"/>
          <p:cNvSpPr txBox="1"/>
          <p:nvPr>
            <p:ph idx="2" type="body"/>
          </p:nvPr>
        </p:nvSpPr>
        <p:spPr>
          <a:xfrm>
            <a:off x="3557441" y="1530044"/>
            <a:ext cx="6457659" cy="713815"/>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pic>
        <p:nvPicPr>
          <p:cNvPr descr="Google Shape;76;p23" id="93" name="Google Shape;93;p21"/>
          <p:cNvPicPr preferRelativeResize="0"/>
          <p:nvPr/>
        </p:nvPicPr>
        <p:blipFill rotWithShape="1">
          <a:blip r:embed="rId2">
            <a:alphaModFix/>
          </a:blip>
          <a:srcRect b="0" l="0" r="0" t="0"/>
          <a:stretch/>
        </p:blipFill>
        <p:spPr>
          <a:xfrm rot="-3300097">
            <a:off x="1074325" y="937959"/>
            <a:ext cx="826672" cy="889518"/>
          </a:xfrm>
          <a:prstGeom prst="rect">
            <a:avLst/>
          </a:prstGeom>
          <a:noFill/>
          <a:ln>
            <a:noFill/>
          </a:ln>
        </p:spPr>
      </p:pic>
      <p:sp>
        <p:nvSpPr>
          <p:cNvPr id="94" name="Google Shape;94;p21"/>
          <p:cNvSpPr/>
          <p:nvPr/>
        </p:nvSpPr>
        <p:spPr>
          <a:xfrm>
            <a:off x="1426482" y="1233411"/>
            <a:ext cx="1036070" cy="878764"/>
          </a:xfrm>
          <a:prstGeom prst="ellipse">
            <a:avLst/>
          </a:prstGeom>
          <a:solidFill>
            <a:srgbClr val="00B6E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5" name="Google Shape;95;p21"/>
          <p:cNvSpPr txBox="1"/>
          <p:nvPr>
            <p:ph idx="3" type="body"/>
          </p:nvPr>
        </p:nvSpPr>
        <p:spPr>
          <a:xfrm>
            <a:off x="1573306" y="1424480"/>
            <a:ext cx="738347" cy="578809"/>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96" name="Google Shape;96;p21"/>
          <p:cNvSpPr/>
          <p:nvPr/>
        </p:nvSpPr>
        <p:spPr>
          <a:xfrm>
            <a:off x="3557440" y="2384514"/>
            <a:ext cx="7208079" cy="713815"/>
          </a:xfrm>
          <a:prstGeom prst="rect">
            <a:avLst/>
          </a:prstGeom>
          <a:solidFill>
            <a:srgbClr val="0675A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7" name="Google Shape;97;p21"/>
          <p:cNvSpPr txBox="1"/>
          <p:nvPr>
            <p:ph idx="4" type="body"/>
          </p:nvPr>
        </p:nvSpPr>
        <p:spPr>
          <a:xfrm>
            <a:off x="3520254" y="2423523"/>
            <a:ext cx="6457660" cy="713814"/>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pic>
        <p:nvPicPr>
          <p:cNvPr descr="Google Shape;81;p23" id="98" name="Google Shape;98;p21"/>
          <p:cNvPicPr preferRelativeResize="0"/>
          <p:nvPr/>
        </p:nvPicPr>
        <p:blipFill rotWithShape="1">
          <a:blip r:embed="rId2">
            <a:alphaModFix/>
          </a:blip>
          <a:srcRect b="0" l="0" r="0" t="0"/>
          <a:stretch/>
        </p:blipFill>
        <p:spPr>
          <a:xfrm rot="-3300097">
            <a:off x="1058304" y="1912041"/>
            <a:ext cx="826671" cy="889518"/>
          </a:xfrm>
          <a:prstGeom prst="rect">
            <a:avLst/>
          </a:prstGeom>
          <a:noFill/>
          <a:ln>
            <a:noFill/>
          </a:ln>
        </p:spPr>
      </p:pic>
      <p:sp>
        <p:nvSpPr>
          <p:cNvPr id="99" name="Google Shape;99;p21"/>
          <p:cNvSpPr/>
          <p:nvPr/>
        </p:nvSpPr>
        <p:spPr>
          <a:xfrm>
            <a:off x="1380540" y="2266698"/>
            <a:ext cx="1036070" cy="878763"/>
          </a:xfrm>
          <a:prstGeom prst="ellipse">
            <a:avLst/>
          </a:prstGeom>
          <a:solidFill>
            <a:srgbClr val="0675A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0" name="Google Shape;100;p21"/>
          <p:cNvSpPr txBox="1"/>
          <p:nvPr>
            <p:ph idx="5" type="body"/>
          </p:nvPr>
        </p:nvSpPr>
        <p:spPr>
          <a:xfrm>
            <a:off x="1557284" y="2398563"/>
            <a:ext cx="738347" cy="578809"/>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01" name="Google Shape;101;p21"/>
          <p:cNvSpPr/>
          <p:nvPr/>
        </p:nvSpPr>
        <p:spPr>
          <a:xfrm>
            <a:off x="3543994" y="3383476"/>
            <a:ext cx="7208078" cy="713815"/>
          </a:xfrm>
          <a:prstGeom prst="rect">
            <a:avLst/>
          </a:prstGeom>
          <a:solidFill>
            <a:srgbClr val="24BA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2" name="Google Shape;102;p21"/>
          <p:cNvSpPr txBox="1"/>
          <p:nvPr>
            <p:ph idx="6" type="body"/>
          </p:nvPr>
        </p:nvSpPr>
        <p:spPr>
          <a:xfrm>
            <a:off x="3543994" y="3421960"/>
            <a:ext cx="6457660" cy="713815"/>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pic>
        <p:nvPicPr>
          <p:cNvPr descr="Google Shape;86;p23" id="103" name="Google Shape;103;p21"/>
          <p:cNvPicPr preferRelativeResize="0"/>
          <p:nvPr/>
        </p:nvPicPr>
        <p:blipFill rotWithShape="1">
          <a:blip r:embed="rId2">
            <a:alphaModFix/>
          </a:blip>
          <a:srcRect b="0" l="0" r="0" t="0"/>
          <a:stretch/>
        </p:blipFill>
        <p:spPr>
          <a:xfrm rot="-3300097">
            <a:off x="1079034" y="2964457"/>
            <a:ext cx="826671" cy="889518"/>
          </a:xfrm>
          <a:prstGeom prst="rect">
            <a:avLst/>
          </a:prstGeom>
          <a:noFill/>
          <a:ln>
            <a:noFill/>
          </a:ln>
        </p:spPr>
      </p:pic>
      <p:sp>
        <p:nvSpPr>
          <p:cNvPr id="104" name="Google Shape;104;p21"/>
          <p:cNvSpPr/>
          <p:nvPr/>
        </p:nvSpPr>
        <p:spPr>
          <a:xfrm>
            <a:off x="1401270" y="3319114"/>
            <a:ext cx="1036069" cy="878763"/>
          </a:xfrm>
          <a:prstGeom prst="ellipse">
            <a:avLst/>
          </a:prstGeom>
          <a:solidFill>
            <a:srgbClr val="24BA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5" name="Google Shape;105;p21"/>
          <p:cNvSpPr txBox="1"/>
          <p:nvPr>
            <p:ph idx="7" type="body"/>
          </p:nvPr>
        </p:nvSpPr>
        <p:spPr>
          <a:xfrm>
            <a:off x="1578015" y="3450978"/>
            <a:ext cx="738347" cy="578809"/>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pic>
        <p:nvPicPr>
          <p:cNvPr descr="Google Shape;89;p23" id="106" name="Google Shape;106;p21"/>
          <p:cNvPicPr preferRelativeResize="0"/>
          <p:nvPr/>
        </p:nvPicPr>
        <p:blipFill rotWithShape="1">
          <a:blip r:embed="rId2">
            <a:alphaModFix/>
          </a:blip>
          <a:srcRect b="0" l="0" r="0" t="0"/>
          <a:stretch/>
        </p:blipFill>
        <p:spPr>
          <a:xfrm rot="-3300097">
            <a:off x="1079034" y="3983368"/>
            <a:ext cx="826671" cy="889518"/>
          </a:xfrm>
          <a:prstGeom prst="rect">
            <a:avLst/>
          </a:prstGeom>
          <a:noFill/>
          <a:ln>
            <a:noFill/>
          </a:ln>
        </p:spPr>
      </p:pic>
      <p:sp>
        <p:nvSpPr>
          <p:cNvPr id="107" name="Google Shape;107;p21"/>
          <p:cNvSpPr/>
          <p:nvPr/>
        </p:nvSpPr>
        <p:spPr>
          <a:xfrm>
            <a:off x="1401270" y="4338025"/>
            <a:ext cx="1036069" cy="878763"/>
          </a:xfrm>
          <a:prstGeom prst="ellipse">
            <a:avLst/>
          </a:prstGeom>
          <a:solidFill>
            <a:srgbClr val="7465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8" name="Google Shape;108;p21"/>
          <p:cNvSpPr txBox="1"/>
          <p:nvPr>
            <p:ph idx="8" type="body"/>
          </p:nvPr>
        </p:nvSpPr>
        <p:spPr>
          <a:xfrm>
            <a:off x="3596099" y="5503614"/>
            <a:ext cx="6457660" cy="713815"/>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pic>
        <p:nvPicPr>
          <p:cNvPr descr="Google Shape;92;p23" id="109" name="Google Shape;109;p21"/>
          <p:cNvPicPr preferRelativeResize="0"/>
          <p:nvPr/>
        </p:nvPicPr>
        <p:blipFill rotWithShape="1">
          <a:blip r:embed="rId2">
            <a:alphaModFix/>
          </a:blip>
          <a:srcRect b="0" l="0" r="0" t="0"/>
          <a:stretch/>
        </p:blipFill>
        <p:spPr>
          <a:xfrm rot="-3300097">
            <a:off x="1117691" y="5039443"/>
            <a:ext cx="826672" cy="889518"/>
          </a:xfrm>
          <a:prstGeom prst="rect">
            <a:avLst/>
          </a:prstGeom>
          <a:noFill/>
          <a:ln>
            <a:noFill/>
          </a:ln>
        </p:spPr>
      </p:pic>
      <p:sp>
        <p:nvSpPr>
          <p:cNvPr id="110" name="Google Shape;110;p21"/>
          <p:cNvSpPr/>
          <p:nvPr/>
        </p:nvSpPr>
        <p:spPr>
          <a:xfrm>
            <a:off x="1439928" y="5394100"/>
            <a:ext cx="1036069" cy="878764"/>
          </a:xfrm>
          <a:prstGeom prst="ellipse">
            <a:avLst/>
          </a:prstGeom>
          <a:solidFill>
            <a:srgbClr val="00B6E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1" name="Google Shape;111;p21"/>
          <p:cNvSpPr txBox="1"/>
          <p:nvPr>
            <p:ph idx="9" type="body"/>
          </p:nvPr>
        </p:nvSpPr>
        <p:spPr>
          <a:xfrm>
            <a:off x="1616673" y="5525966"/>
            <a:ext cx="738347" cy="578809"/>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12" name="Google Shape;112;p21"/>
          <p:cNvSpPr txBox="1"/>
          <p:nvPr>
            <p:ph idx="13" type="body"/>
          </p:nvPr>
        </p:nvSpPr>
        <p:spPr>
          <a:xfrm>
            <a:off x="1578015" y="4469889"/>
            <a:ext cx="738347" cy="578809"/>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13" name="Google Shape;113;p21"/>
          <p:cNvSpPr txBox="1"/>
          <p:nvPr>
            <p:ph idx="14" type="body"/>
          </p:nvPr>
        </p:nvSpPr>
        <p:spPr>
          <a:xfrm>
            <a:off x="3557441" y="4447537"/>
            <a:ext cx="6457659" cy="713815"/>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14" name="Google Shape;114;p21"/>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1" showMasterSp="0">
  <p:cSld name="Text Slide 1">
    <p:spTree>
      <p:nvGrpSpPr>
        <p:cNvPr id="115" name="Shape 115"/>
        <p:cNvGrpSpPr/>
        <p:nvPr/>
      </p:nvGrpSpPr>
      <p:grpSpPr>
        <a:xfrm>
          <a:off x="0" y="0"/>
          <a:ext cx="0" cy="0"/>
          <a:chOff x="0" y="0"/>
          <a:chExt cx="0" cy="0"/>
        </a:xfrm>
      </p:grpSpPr>
      <p:sp>
        <p:nvSpPr>
          <p:cNvPr id="116" name="Google Shape;116;p22"/>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surviving digital</a:t>
            </a:r>
            <a:endParaRPr b="0" i="0" sz="1400" u="none" cap="none" strike="noStrike">
              <a:solidFill>
                <a:srgbClr val="000000"/>
              </a:solidFill>
              <a:latin typeface="Arial"/>
              <a:ea typeface="Arial"/>
              <a:cs typeface="Arial"/>
              <a:sym typeface="Arial"/>
            </a:endParaRPr>
          </a:p>
        </p:txBody>
      </p:sp>
      <p:cxnSp>
        <p:nvCxnSpPr>
          <p:cNvPr id="117" name="Google Shape;117;p22"/>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118" name="Google Shape;118;p22"/>
          <p:cNvSpPr/>
          <p:nvPr/>
        </p:nvSpPr>
        <p:spPr>
          <a:xfrm>
            <a:off x="0" y="0"/>
            <a:ext cx="12192000" cy="6858000"/>
          </a:xfrm>
          <a:prstGeom prst="rect">
            <a:avLst/>
          </a:prstGeom>
          <a:solidFill>
            <a:srgbClr val="7465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9" name="Google Shape;119;p22"/>
          <p:cNvSpPr/>
          <p:nvPr/>
        </p:nvSpPr>
        <p:spPr>
          <a:xfrm>
            <a:off x="12192000" y="-287867"/>
            <a:ext cx="1185333" cy="7145867"/>
          </a:xfrm>
          <a:prstGeom prst="rect">
            <a:avLst/>
          </a:prstGeom>
          <a:solidFill>
            <a:srgbClr val="ECECE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Google Shape;100;p24" id="120" name="Google Shape;120;p22"/>
          <p:cNvPicPr preferRelativeResize="0"/>
          <p:nvPr/>
        </p:nvPicPr>
        <p:blipFill rotWithShape="1">
          <a:blip r:embed="rId2">
            <a:alphaModFix amt="29000"/>
          </a:blip>
          <a:srcRect b="17435" l="75767" r="0" t="0"/>
          <a:stretch/>
        </p:blipFill>
        <p:spPr>
          <a:xfrm>
            <a:off x="-1" y="2642215"/>
            <a:ext cx="2312352" cy="4215785"/>
          </a:xfrm>
          <a:prstGeom prst="rect">
            <a:avLst/>
          </a:prstGeom>
          <a:noFill/>
          <a:ln>
            <a:noFill/>
          </a:ln>
        </p:spPr>
      </p:pic>
      <p:sp>
        <p:nvSpPr>
          <p:cNvPr id="121" name="Google Shape;121;p22"/>
          <p:cNvSpPr/>
          <p:nvPr/>
        </p:nvSpPr>
        <p:spPr>
          <a:xfrm>
            <a:off x="370687" y="323519"/>
            <a:ext cx="11450626" cy="6210963"/>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22" name="Google Shape;122;p22"/>
          <p:cNvSpPr txBox="1"/>
          <p:nvPr>
            <p:ph idx="1" type="body"/>
          </p:nvPr>
        </p:nvSpPr>
        <p:spPr>
          <a:xfrm>
            <a:off x="798379" y="2045704"/>
            <a:ext cx="10595238" cy="3849919"/>
          </a:xfrm>
          <a:prstGeom prst="rect">
            <a:avLst/>
          </a:prstGeom>
          <a:noFill/>
          <a:ln>
            <a:noFill/>
          </a:ln>
        </p:spPr>
        <p:txBody>
          <a:bodyPr anchorCtr="0" anchor="t" bIns="45675" lIns="45675" spcFirstLastPara="1" rIns="45675" wrap="square" tIns="45675">
            <a:normAutofit/>
          </a:bodyPr>
          <a:lstStyle>
            <a:lvl1pPr indent="-228600" lvl="0" marL="4572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1pPr>
            <a:lvl2pPr indent="-228600" lvl="1" marL="9144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2pPr>
            <a:lvl3pPr indent="-228600" lvl="2" marL="1371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3pPr>
            <a:lvl4pPr indent="-228600" lvl="3" marL="18288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4pPr>
            <a:lvl5pPr indent="-228600" lvl="4" marL="22860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23" name="Google Shape;123;p22"/>
          <p:cNvSpPr txBox="1"/>
          <p:nvPr>
            <p:ph idx="2" type="body"/>
          </p:nvPr>
        </p:nvSpPr>
        <p:spPr>
          <a:xfrm>
            <a:off x="798381" y="761602"/>
            <a:ext cx="10595238" cy="803655"/>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24" name="Google Shape;124;p22"/>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showMasterSp="0">
  <p:cSld name="Final Slide">
    <p:spTree>
      <p:nvGrpSpPr>
        <p:cNvPr id="125" name="Shape 125"/>
        <p:cNvGrpSpPr/>
        <p:nvPr/>
      </p:nvGrpSpPr>
      <p:grpSpPr>
        <a:xfrm>
          <a:off x="0" y="0"/>
          <a:ext cx="0" cy="0"/>
          <a:chOff x="0" y="0"/>
          <a:chExt cx="0" cy="0"/>
        </a:xfrm>
      </p:grpSpPr>
      <p:sp>
        <p:nvSpPr>
          <p:cNvPr id="126" name="Google Shape;126;p23"/>
          <p:cNvSpPr/>
          <p:nvPr/>
        </p:nvSpPr>
        <p:spPr>
          <a:xfrm>
            <a:off x="-32400" y="2956987"/>
            <a:ext cx="12193511" cy="2809045"/>
          </a:xfrm>
          <a:prstGeom prst="rect">
            <a:avLst/>
          </a:prstGeom>
          <a:solidFill>
            <a:srgbClr val="74659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800"/>
              <a:buFont typeface="Calibri"/>
              <a:buNone/>
            </a:pPr>
            <a:r>
              <a:t/>
            </a:r>
            <a:endParaRPr b="0" i="0" sz="1800" u="none" cap="none" strike="noStrike">
              <a:solidFill>
                <a:schemeClr val="accent1"/>
              </a:solidFill>
              <a:latin typeface="Calibri"/>
              <a:ea typeface="Calibri"/>
              <a:cs typeface="Calibri"/>
              <a:sym typeface="Calibri"/>
            </a:endParaRPr>
          </a:p>
        </p:txBody>
      </p:sp>
      <p:pic>
        <p:nvPicPr>
          <p:cNvPr descr="Google Shape;106;p25" id="127" name="Google Shape;127;p23"/>
          <p:cNvPicPr preferRelativeResize="0"/>
          <p:nvPr/>
        </p:nvPicPr>
        <p:blipFill rotWithShape="1">
          <a:blip r:embed="rId2">
            <a:alphaModFix amt="29000"/>
          </a:blip>
          <a:srcRect b="18716" l="58846" r="6418" t="29191"/>
          <a:stretch/>
        </p:blipFill>
        <p:spPr>
          <a:xfrm>
            <a:off x="8444679" y="2956987"/>
            <a:ext cx="3747322" cy="3007231"/>
          </a:xfrm>
          <a:prstGeom prst="rect">
            <a:avLst/>
          </a:prstGeom>
          <a:noFill/>
          <a:ln>
            <a:noFill/>
          </a:ln>
        </p:spPr>
      </p:pic>
      <p:sp>
        <p:nvSpPr>
          <p:cNvPr id="128" name="Google Shape;128;p23"/>
          <p:cNvSpPr txBox="1"/>
          <p:nvPr>
            <p:ph idx="1" type="body"/>
          </p:nvPr>
        </p:nvSpPr>
        <p:spPr>
          <a:xfrm>
            <a:off x="605556" y="4238576"/>
            <a:ext cx="3195486" cy="731141"/>
          </a:xfrm>
          <a:prstGeom prst="rect">
            <a:avLst/>
          </a:prstGeom>
          <a:noFill/>
          <a:ln>
            <a:noFill/>
          </a:ln>
        </p:spPr>
        <p:txBody>
          <a:bodyPr anchorCtr="0" anchor="ctr" bIns="45675" lIns="45675" spcFirstLastPara="1" rIns="45675" wrap="square" tIns="45675">
            <a:normAutofit/>
          </a:bodyPr>
          <a:lstStyle>
            <a:lvl1pPr indent="-228600" lvl="0" marL="457200" algn="l">
              <a:lnSpc>
                <a:spcPct val="90000"/>
              </a:lnSpc>
              <a:spcBef>
                <a:spcPts val="1000"/>
              </a:spcBef>
              <a:spcAft>
                <a:spcPts val="0"/>
              </a:spcAft>
              <a:buClr>
                <a:srgbClr val="FFFFFF"/>
              </a:buClr>
              <a:buSzPts val="2800"/>
              <a:buFont typeface="Calibri"/>
              <a:buNone/>
              <a:defRPr sz="2800">
                <a:solidFill>
                  <a:srgbClr val="FFFFFF"/>
                </a:solidFill>
                <a:latin typeface="Calibri"/>
                <a:ea typeface="Calibri"/>
                <a:cs typeface="Calibri"/>
                <a:sym typeface="Calibri"/>
              </a:defRPr>
            </a:lvl1pPr>
            <a:lvl2pPr indent="-406400" lvl="1" marL="914400" algn="l">
              <a:lnSpc>
                <a:spcPct val="90000"/>
              </a:lnSpc>
              <a:spcBef>
                <a:spcPts val="1000"/>
              </a:spcBef>
              <a:spcAft>
                <a:spcPts val="0"/>
              </a:spcAft>
              <a:buClr>
                <a:srgbClr val="FFFFFF"/>
              </a:buClr>
              <a:buSzPts val="2800"/>
              <a:buFont typeface="Calibri"/>
              <a:buChar char="•"/>
              <a:defRPr sz="2800">
                <a:solidFill>
                  <a:srgbClr val="FFFFFF"/>
                </a:solidFill>
                <a:latin typeface="Calibri"/>
                <a:ea typeface="Calibri"/>
                <a:cs typeface="Calibri"/>
                <a:sym typeface="Calibri"/>
              </a:defRPr>
            </a:lvl2pPr>
            <a:lvl3pPr indent="-406400" lvl="2" marL="1371600" algn="l">
              <a:lnSpc>
                <a:spcPct val="90000"/>
              </a:lnSpc>
              <a:spcBef>
                <a:spcPts val="1000"/>
              </a:spcBef>
              <a:spcAft>
                <a:spcPts val="0"/>
              </a:spcAft>
              <a:buClr>
                <a:srgbClr val="FFFFFF"/>
              </a:buClr>
              <a:buSzPts val="2800"/>
              <a:buFont typeface="Calibri"/>
              <a:buChar char="•"/>
              <a:defRPr sz="2800">
                <a:solidFill>
                  <a:srgbClr val="FFFFFF"/>
                </a:solidFill>
                <a:latin typeface="Calibri"/>
                <a:ea typeface="Calibri"/>
                <a:cs typeface="Calibri"/>
                <a:sym typeface="Calibri"/>
              </a:defRPr>
            </a:lvl3pPr>
            <a:lvl4pPr indent="-406400" lvl="3" marL="1828800" algn="l">
              <a:lnSpc>
                <a:spcPct val="90000"/>
              </a:lnSpc>
              <a:spcBef>
                <a:spcPts val="1000"/>
              </a:spcBef>
              <a:spcAft>
                <a:spcPts val="0"/>
              </a:spcAft>
              <a:buClr>
                <a:srgbClr val="FFFFFF"/>
              </a:buClr>
              <a:buSzPts val="2800"/>
              <a:buFont typeface="Calibri"/>
              <a:buChar char="•"/>
              <a:defRPr sz="2800">
                <a:solidFill>
                  <a:srgbClr val="FFFFFF"/>
                </a:solidFill>
                <a:latin typeface="Calibri"/>
                <a:ea typeface="Calibri"/>
                <a:cs typeface="Calibri"/>
                <a:sym typeface="Calibri"/>
              </a:defRPr>
            </a:lvl4pPr>
            <a:lvl5pPr indent="-406400" lvl="4" marL="2286000" algn="l">
              <a:lnSpc>
                <a:spcPct val="90000"/>
              </a:lnSpc>
              <a:spcBef>
                <a:spcPts val="1000"/>
              </a:spcBef>
              <a:spcAft>
                <a:spcPts val="0"/>
              </a:spcAft>
              <a:buClr>
                <a:srgbClr val="FFFFFF"/>
              </a:buClr>
              <a:buSzPts val="2800"/>
              <a:buFont typeface="Calibri"/>
              <a:buChar char="•"/>
              <a:defRPr sz="2800">
                <a:solidFill>
                  <a:srgbClr val="FFFFFF"/>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29" name="Google Shape;129;p23"/>
          <p:cNvSpPr txBox="1"/>
          <p:nvPr>
            <p:ph idx="2" type="body"/>
          </p:nvPr>
        </p:nvSpPr>
        <p:spPr>
          <a:xfrm>
            <a:off x="605556" y="3428999"/>
            <a:ext cx="3195486" cy="837260"/>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30" name="Google Shape;130;p23"/>
          <p:cNvSpPr/>
          <p:nvPr/>
        </p:nvSpPr>
        <p:spPr>
          <a:xfrm>
            <a:off x="6934623" y="5423818"/>
            <a:ext cx="5257379" cy="756632"/>
          </a:xfrm>
          <a:prstGeom prst="rect">
            <a:avLst/>
          </a:prstGeom>
          <a:solidFill>
            <a:srgbClr val="00B6E6"/>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2000"/>
              <a:buFont typeface="Calibri"/>
              <a:buNone/>
            </a:pPr>
            <a:r>
              <a:t/>
            </a:r>
            <a:endParaRPr b="0" i="0" sz="2000" u="none" cap="none" strike="noStrike">
              <a:solidFill>
                <a:schemeClr val="accent1"/>
              </a:solidFill>
              <a:latin typeface="Calibri"/>
              <a:ea typeface="Calibri"/>
              <a:cs typeface="Calibri"/>
              <a:sym typeface="Calibri"/>
            </a:endParaRPr>
          </a:p>
        </p:txBody>
      </p:sp>
      <p:sp>
        <p:nvSpPr>
          <p:cNvPr id="131" name="Google Shape;131;p23"/>
          <p:cNvSpPr txBox="1"/>
          <p:nvPr>
            <p:ph idx="3" type="body"/>
          </p:nvPr>
        </p:nvSpPr>
        <p:spPr>
          <a:xfrm>
            <a:off x="6934623" y="5436563"/>
            <a:ext cx="4771006" cy="731141"/>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pic>
        <p:nvPicPr>
          <p:cNvPr descr="Google Shape;114;p25" id="132" name="Google Shape;132;p23"/>
          <p:cNvPicPr preferRelativeResize="0"/>
          <p:nvPr/>
        </p:nvPicPr>
        <p:blipFill rotWithShape="1">
          <a:blip r:embed="rId2">
            <a:alphaModFix/>
          </a:blip>
          <a:srcRect b="0" l="0" r="0" t="0"/>
          <a:stretch/>
        </p:blipFill>
        <p:spPr>
          <a:xfrm>
            <a:off x="605556" y="384248"/>
            <a:ext cx="4437442" cy="2374551"/>
          </a:xfrm>
          <a:prstGeom prst="rect">
            <a:avLst/>
          </a:prstGeom>
          <a:noFill/>
          <a:ln>
            <a:noFill/>
          </a:ln>
        </p:spPr>
      </p:pic>
      <p:sp>
        <p:nvSpPr>
          <p:cNvPr id="133" name="Google Shape;133;p23"/>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Blue text on a white background&#10;&#10;Description automatically generated" id="134" name="Google Shape;134;p23"/>
          <p:cNvPicPr preferRelativeResize="0"/>
          <p:nvPr/>
        </p:nvPicPr>
        <p:blipFill rotWithShape="1">
          <a:blip r:embed="rId3">
            <a:alphaModFix/>
          </a:blip>
          <a:srcRect b="0" l="0" r="0" t="0"/>
          <a:stretch/>
        </p:blipFill>
        <p:spPr>
          <a:xfrm>
            <a:off x="219685" y="6160363"/>
            <a:ext cx="2505116" cy="52556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nt Typecae &amp; Size">
  <p:cSld name="Font Typecae &amp; Size">
    <p:spTree>
      <p:nvGrpSpPr>
        <p:cNvPr id="135" name="Shape 135"/>
        <p:cNvGrpSpPr/>
        <p:nvPr/>
      </p:nvGrpSpPr>
      <p:grpSpPr>
        <a:xfrm>
          <a:off x="0" y="0"/>
          <a:ext cx="0" cy="0"/>
          <a:chOff x="0" y="0"/>
          <a:chExt cx="0" cy="0"/>
        </a:xfrm>
      </p:grpSpPr>
      <p:sp>
        <p:nvSpPr>
          <p:cNvPr id="136" name="Google Shape;136;p24"/>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showMasterSp="0">
  <p:cSld name="Icons">
    <p:spTree>
      <p:nvGrpSpPr>
        <p:cNvPr id="137" name="Shape 137"/>
        <p:cNvGrpSpPr/>
        <p:nvPr/>
      </p:nvGrpSpPr>
      <p:grpSpPr>
        <a:xfrm>
          <a:off x="0" y="0"/>
          <a:ext cx="0" cy="0"/>
          <a:chOff x="0" y="0"/>
          <a:chExt cx="0" cy="0"/>
        </a:xfrm>
      </p:grpSpPr>
      <p:sp>
        <p:nvSpPr>
          <p:cNvPr id="138" name="Google Shape;138;p25"/>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surviving digital</a:t>
            </a:r>
            <a:endParaRPr b="0" i="0" sz="1400" u="none" cap="none" strike="noStrike">
              <a:solidFill>
                <a:srgbClr val="000000"/>
              </a:solidFill>
              <a:latin typeface="Arial"/>
              <a:ea typeface="Arial"/>
              <a:cs typeface="Arial"/>
              <a:sym typeface="Arial"/>
            </a:endParaRPr>
          </a:p>
        </p:txBody>
      </p:sp>
      <p:cxnSp>
        <p:nvCxnSpPr>
          <p:cNvPr id="139" name="Google Shape;139;p25"/>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140" name="Google Shape;140;p25"/>
          <p:cNvSpPr/>
          <p:nvPr/>
        </p:nvSpPr>
        <p:spPr>
          <a:xfrm rot="5400000">
            <a:off x="5693238" y="7996032"/>
            <a:ext cx="476912" cy="3282248"/>
          </a:xfrm>
          <a:prstGeom prst="rect">
            <a:avLst/>
          </a:prstGeom>
          <a:solidFill>
            <a:srgbClr val="009AC1"/>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200"/>
              <a:buFont typeface="Calibri"/>
              <a:buNone/>
            </a:pPr>
            <a:r>
              <a:t/>
            </a:r>
            <a:endParaRPr b="0" i="0" sz="1200" u="none" cap="none" strike="noStrike">
              <a:solidFill>
                <a:schemeClr val="accent1"/>
              </a:solidFill>
              <a:latin typeface="Calibri"/>
              <a:ea typeface="Calibri"/>
              <a:cs typeface="Calibri"/>
              <a:sym typeface="Calibri"/>
            </a:endParaRPr>
          </a:p>
        </p:txBody>
      </p:sp>
      <p:sp>
        <p:nvSpPr>
          <p:cNvPr id="141" name="Google Shape;141;p25"/>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2.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16"/>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sopravvivere al digitale</a:t>
            </a:r>
            <a:endParaRPr b="0" i="0" sz="1400" u="none" cap="none" strike="noStrike">
              <a:solidFill>
                <a:srgbClr val="000000"/>
              </a:solidFill>
              <a:latin typeface="Arial"/>
              <a:ea typeface="Arial"/>
              <a:cs typeface="Arial"/>
              <a:sym typeface="Arial"/>
            </a:endParaRPr>
          </a:p>
        </p:txBody>
      </p:sp>
      <p:cxnSp>
        <p:nvCxnSpPr>
          <p:cNvPr id="7" name="Google Shape;7;p16"/>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8" name="Google Shape;8;p16"/>
          <p:cNvSpPr/>
          <p:nvPr/>
        </p:nvSpPr>
        <p:spPr>
          <a:xfrm>
            <a:off x="0" y="0"/>
            <a:ext cx="12192000" cy="6858001"/>
          </a:xfrm>
          <a:prstGeom prst="rect">
            <a:avLst/>
          </a:prstGeom>
          <a:solidFill>
            <a:srgbClr val="7465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 name="Google Shape;9;p16"/>
          <p:cNvSpPr txBox="1"/>
          <p:nvPr/>
        </p:nvSpPr>
        <p:spPr>
          <a:xfrm>
            <a:off x="424668" y="528534"/>
            <a:ext cx="6498647" cy="739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FFFFFF"/>
              </a:buClr>
              <a:buSzPts val="4400"/>
              <a:buFont typeface="Calibri"/>
              <a:buNone/>
            </a:pPr>
            <a:r>
              <a:rPr b="0" i="0" lang="en-US" sz="4400" u="none" cap="none" strike="noStrike">
                <a:solidFill>
                  <a:srgbClr val="FFFFFF"/>
                </a:solidFill>
                <a:latin typeface="Calibri"/>
                <a:ea typeface="Calibri"/>
                <a:cs typeface="Calibri"/>
                <a:sym typeface="Calibri"/>
              </a:rPr>
              <a:t>CARATTERE E DIMENSIONE</a:t>
            </a:r>
            <a:endParaRPr b="0" i="0" sz="1400" u="none" cap="none" strike="noStrike">
              <a:solidFill>
                <a:srgbClr val="000000"/>
              </a:solidFill>
              <a:latin typeface="Arial"/>
              <a:ea typeface="Arial"/>
              <a:cs typeface="Arial"/>
              <a:sym typeface="Arial"/>
            </a:endParaRPr>
          </a:p>
        </p:txBody>
      </p:sp>
      <p:sp>
        <p:nvSpPr>
          <p:cNvPr id="10" name="Google Shape;10;p16"/>
          <p:cNvSpPr txBox="1"/>
          <p:nvPr/>
        </p:nvSpPr>
        <p:spPr>
          <a:xfrm>
            <a:off x="7347983" y="564842"/>
            <a:ext cx="4589208" cy="54000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FFFFFF"/>
              </a:buClr>
              <a:buSzPts val="3000"/>
              <a:buFont typeface="Calibri"/>
              <a:buNone/>
            </a:pPr>
            <a:r>
              <a:rPr b="0" i="0" lang="en-US" sz="3000" u="none" cap="none" strike="noStrike">
                <a:solidFill>
                  <a:srgbClr val="FFFFFF"/>
                </a:solidFill>
                <a:latin typeface="Calibri"/>
                <a:ea typeface="Calibri"/>
                <a:cs typeface="Calibri"/>
                <a:sym typeface="Calibri"/>
              </a:rPr>
              <a:t>ASSICURARSI DI MANTENERE I CARATTERI COME DA LAYOUT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FFFFFF"/>
              </a:buClr>
              <a:buSzPts val="3000"/>
              <a:buFont typeface="Calibri"/>
              <a:buNone/>
            </a:pPr>
            <a:r>
              <a:rPr b="0" i="0" lang="en-US" sz="3000" u="none" cap="none" strike="noStrike">
                <a:solidFill>
                  <a:srgbClr val="FFFFFF"/>
                </a:solidFill>
                <a:latin typeface="Calibri"/>
                <a:ea typeface="Calibri"/>
                <a:cs typeface="Calibri"/>
                <a:sym typeface="Calibri"/>
              </a:rPr>
              <a:t>48 punti - Guide divisorie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FFFFFF"/>
              </a:buClr>
              <a:buSzPts val="3000"/>
              <a:buFont typeface="Calibri"/>
              <a:buNone/>
            </a:pPr>
            <a:r>
              <a:rPr b="0" i="0" lang="en-US" sz="3000" u="none" cap="none" strike="noStrike">
                <a:solidFill>
                  <a:srgbClr val="FFFFFF"/>
                </a:solidFill>
                <a:latin typeface="Calibri"/>
                <a:ea typeface="Calibri"/>
                <a:cs typeface="Calibri"/>
                <a:sym typeface="Calibri"/>
              </a:rPr>
              <a:t>36 punti - Intestazione del titolo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FFFFFF"/>
              </a:buClr>
              <a:buSzPts val="3000"/>
              <a:buFont typeface="Calibri"/>
              <a:buNone/>
            </a:pPr>
            <a:r>
              <a:rPr b="0" i="0" lang="en-US" sz="3000" u="none" cap="none" strike="noStrike">
                <a:solidFill>
                  <a:srgbClr val="FFFFFF"/>
                </a:solidFill>
                <a:latin typeface="Calibri"/>
                <a:ea typeface="Calibri"/>
                <a:cs typeface="Calibri"/>
                <a:sym typeface="Calibri"/>
              </a:rPr>
              <a:t>30 punti - Sottotitoli</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3000"/>
              <a:buFont typeface="Calibri"/>
              <a:buNone/>
            </a:pPr>
            <a:r>
              <a:rPr b="0" i="0" lang="en-US" sz="3000" u="none" cap="none" strike="noStrike">
                <a:solidFill>
                  <a:srgbClr val="FFFFFF"/>
                </a:solidFill>
                <a:latin typeface="Calibri"/>
                <a:ea typeface="Calibri"/>
                <a:cs typeface="Calibri"/>
                <a:sym typeface="Calibri"/>
              </a:rPr>
              <a:t>	       - Citazioni</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FFFFFF"/>
              </a:buClr>
              <a:buSzPts val="3000"/>
              <a:buFont typeface="Calibri"/>
              <a:buNone/>
            </a:pPr>
            <a:r>
              <a:rPr b="0" i="0" lang="en-US" sz="3000" u="none" cap="none" strike="noStrike">
                <a:solidFill>
                  <a:srgbClr val="FFFFFF"/>
                </a:solidFill>
                <a:latin typeface="Calibri"/>
                <a:ea typeface="Calibri"/>
                <a:cs typeface="Calibri"/>
                <a:sym typeface="Calibri"/>
              </a:rPr>
              <a:t>24 punti - Corpo del testo principale </a:t>
            </a:r>
            <a:endParaRPr b="0" i="0" sz="1400" u="none" cap="none" strike="noStrike">
              <a:solidFill>
                <a:srgbClr val="000000"/>
              </a:solidFill>
              <a:latin typeface="Arial"/>
              <a:ea typeface="Arial"/>
              <a:cs typeface="Arial"/>
              <a:sym typeface="Arial"/>
            </a:endParaRPr>
          </a:p>
        </p:txBody>
      </p:sp>
      <p:sp>
        <p:nvSpPr>
          <p:cNvPr id="11" name="Google Shape;11;p16"/>
          <p:cNvSpPr txBox="1"/>
          <p:nvPr/>
        </p:nvSpPr>
        <p:spPr>
          <a:xfrm>
            <a:off x="424669" y="2014903"/>
            <a:ext cx="5845501" cy="27584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FFFFFF"/>
              </a:buClr>
              <a:buSzPts val="2400"/>
              <a:buFont typeface="Calibri"/>
              <a:buNone/>
            </a:pPr>
            <a:r>
              <a:rPr b="0" i="0" lang="en-US" sz="2400" u="none" cap="none" strike="noStrike">
                <a:solidFill>
                  <a:srgbClr val="FFFFFF"/>
                </a:solidFill>
                <a:latin typeface="Calibri"/>
                <a:ea typeface="Calibri"/>
                <a:cs typeface="Calibri"/>
                <a:sym typeface="Calibri"/>
              </a:rPr>
              <a:t>Assicuratevi di mantenere le dimensioni dei caratteri come da layout delle diapositive. Il font utilizzato in tutto il PowerPoint </a:t>
            </a:r>
            <a:r>
              <a:rPr b="1" i="0" lang="en-US" sz="2400" u="none" cap="none" strike="noStrike">
                <a:solidFill>
                  <a:srgbClr val="FFFFFF"/>
                </a:solidFill>
                <a:latin typeface="Calibri"/>
                <a:ea typeface="Calibri"/>
                <a:cs typeface="Calibri"/>
                <a:sym typeface="Calibri"/>
              </a:rPr>
              <a:t>Surviving Digital </a:t>
            </a:r>
            <a:r>
              <a:rPr b="0" i="0" lang="en-US" sz="2400" u="none" cap="none" strike="noStrike">
                <a:solidFill>
                  <a:srgbClr val="FFFFFF"/>
                </a:solidFill>
                <a:latin typeface="Calibri"/>
                <a:ea typeface="Calibri"/>
                <a:cs typeface="Calibri"/>
                <a:sym typeface="Calibri"/>
              </a:rPr>
              <a:t>è....</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FFFFFF"/>
              </a:buClr>
              <a:buSzPts val="3600"/>
              <a:buFont typeface="Calibri"/>
              <a:buNone/>
            </a:pPr>
            <a:r>
              <a:rPr b="1" i="1" lang="en-US" sz="3600" u="none" cap="none" strike="noStrike">
                <a:solidFill>
                  <a:srgbClr val="FFFFFF"/>
                </a:solidFill>
                <a:latin typeface="Calibri"/>
                <a:ea typeface="Calibri"/>
                <a:cs typeface="Calibri"/>
                <a:sym typeface="Calibri"/>
              </a:rPr>
              <a:t>Calibri</a:t>
            </a:r>
            <a:endParaRPr b="0" i="0" sz="1400" u="none" cap="none" strike="noStrike">
              <a:solidFill>
                <a:srgbClr val="000000"/>
              </a:solidFill>
              <a:latin typeface="Arial"/>
              <a:ea typeface="Arial"/>
              <a:cs typeface="Arial"/>
              <a:sym typeface="Arial"/>
            </a:endParaRPr>
          </a:p>
        </p:txBody>
      </p:sp>
      <p:cxnSp>
        <p:nvCxnSpPr>
          <p:cNvPr id="12" name="Google Shape;12;p16"/>
          <p:cNvCxnSpPr/>
          <p:nvPr/>
        </p:nvCxnSpPr>
        <p:spPr>
          <a:xfrm flipH="1">
            <a:off x="7098716" y="-1"/>
            <a:ext cx="1" cy="5540409"/>
          </a:xfrm>
          <a:prstGeom prst="straightConnector1">
            <a:avLst/>
          </a:prstGeom>
          <a:noFill/>
          <a:ln cap="flat" cmpd="sng" w="9525">
            <a:solidFill>
              <a:srgbClr val="FFFFFF"/>
            </a:solidFill>
            <a:prstDash val="solid"/>
            <a:miter lim="8000"/>
            <a:headEnd len="sm" w="sm" type="none"/>
            <a:tailEnd len="sm" w="sm" type="none"/>
          </a:ln>
        </p:spPr>
      </p:cxnSp>
      <p:cxnSp>
        <p:nvCxnSpPr>
          <p:cNvPr id="13" name="Google Shape;13;p16"/>
          <p:cNvCxnSpPr/>
          <p:nvPr/>
        </p:nvCxnSpPr>
        <p:spPr>
          <a:xfrm rot="10800000">
            <a:off x="1" y="1621486"/>
            <a:ext cx="7098715" cy="1"/>
          </a:xfrm>
          <a:prstGeom prst="straightConnector1">
            <a:avLst/>
          </a:prstGeom>
          <a:noFill/>
          <a:ln cap="flat" cmpd="sng" w="9525">
            <a:solidFill>
              <a:srgbClr val="FFFFFF"/>
            </a:solidFill>
            <a:prstDash val="solid"/>
            <a:miter lim="8000"/>
            <a:headEnd len="sm" w="sm" type="none"/>
            <a:tailEnd len="sm" w="sm" type="none"/>
          </a:ln>
        </p:spPr>
      </p:cxnSp>
      <p:sp>
        <p:nvSpPr>
          <p:cNvPr id="14" name="Google Shape;14;p16"/>
          <p:cNvSpPr txBox="1"/>
          <p:nvPr/>
        </p:nvSpPr>
        <p:spPr>
          <a:xfrm>
            <a:off x="0" y="5968370"/>
            <a:ext cx="12192000" cy="802601"/>
          </a:xfrm>
          <a:prstGeom prst="rect">
            <a:avLst/>
          </a:prstGeom>
          <a:noFill/>
          <a:ln>
            <a:noFill/>
          </a:ln>
        </p:spPr>
        <p:txBody>
          <a:bodyPr anchorCtr="0" anchor="t" bIns="45675" lIns="45675" spcFirstLastPara="1" rIns="45675" wrap="square" tIns="45675">
            <a:spAutoFit/>
          </a:bodyPr>
          <a:lstStyle/>
          <a:p>
            <a:pPr indent="0" lvl="0" marL="0" marR="0" rtl="0" algn="ctr">
              <a:lnSpc>
                <a:spcPct val="100000"/>
              </a:lnSpc>
              <a:spcBef>
                <a:spcPts val="0"/>
              </a:spcBef>
              <a:spcAft>
                <a:spcPts val="0"/>
              </a:spcAft>
              <a:buClr>
                <a:srgbClr val="FFFFFF"/>
              </a:buClr>
              <a:buSzPts val="2400"/>
              <a:buFont typeface="Calibri"/>
              <a:buNone/>
            </a:pPr>
            <a:r>
              <a:rPr b="0" i="0" lang="en-US" sz="2400" u="none" cap="none" strike="noStrike">
                <a:solidFill>
                  <a:srgbClr val="FFFFFF"/>
                </a:solidFill>
                <a:latin typeface="Calibri"/>
                <a:ea typeface="Calibri"/>
                <a:cs typeface="Calibri"/>
                <a:sym typeface="Calibri"/>
              </a:rPr>
              <a:t>*** </a:t>
            </a:r>
            <a:r>
              <a:rPr b="1" i="0" lang="en-US" sz="2400" u="none" cap="none" strike="noStrike">
                <a:solidFill>
                  <a:srgbClr val="FFFFFF"/>
                </a:solidFill>
                <a:latin typeface="Calibri"/>
                <a:ea typeface="Calibri"/>
                <a:cs typeface="Calibri"/>
                <a:sym typeface="Calibri"/>
              </a:rPr>
              <a:t>CANCELLARE QUESTA DIAPOSITIVA DI ISTRUZIONI PRIMA DI PRESENTARE LA PRESENTAZIONE FINALE </a:t>
            </a:r>
            <a:r>
              <a:rPr b="0" i="0" lang="en-US" sz="2400" u="none" cap="none" strike="noStrike">
                <a:solidFill>
                  <a:srgbClr val="FFFFFF"/>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cxnSp>
        <p:nvCxnSpPr>
          <p:cNvPr id="15" name="Google Shape;15;p16"/>
          <p:cNvCxnSpPr/>
          <p:nvPr/>
        </p:nvCxnSpPr>
        <p:spPr>
          <a:xfrm rot="10800000">
            <a:off x="1" y="5541677"/>
            <a:ext cx="12191999" cy="1"/>
          </a:xfrm>
          <a:prstGeom prst="straightConnector1">
            <a:avLst/>
          </a:prstGeom>
          <a:noFill/>
          <a:ln cap="flat" cmpd="sng" w="9525">
            <a:solidFill>
              <a:srgbClr val="FFFFFF"/>
            </a:solidFill>
            <a:prstDash val="solid"/>
            <a:miter lim="8000"/>
            <a:headEnd len="sm" w="sm" type="none"/>
            <a:tailEnd len="sm" w="sm" type="none"/>
          </a:ln>
        </p:spPr>
      </p:cxnSp>
      <p:sp>
        <p:nvSpPr>
          <p:cNvPr id="16" name="Google Shape;16;p16"/>
          <p:cNvSpPr txBox="1"/>
          <p:nvPr>
            <p:ph type="title"/>
          </p:nvPr>
        </p:nvSpPr>
        <p:spPr>
          <a:xfrm>
            <a:off x="609600" y="92074"/>
            <a:ext cx="10972800" cy="1508127"/>
          </a:xfrm>
          <a:prstGeom prst="rect">
            <a:avLst/>
          </a:prstGeom>
          <a:noFill/>
          <a:ln>
            <a:noFill/>
          </a:ln>
        </p:spPr>
        <p:txBody>
          <a:bodyPr anchorCtr="0" anchor="ctr" bIns="45700" lIns="45700" spcFirstLastPara="1" rIns="45700"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 name="Google Shape;17;p16"/>
          <p:cNvSpPr txBox="1"/>
          <p:nvPr>
            <p:ph idx="1" type="body"/>
          </p:nvPr>
        </p:nvSpPr>
        <p:spPr>
          <a:xfrm>
            <a:off x="609600" y="1600200"/>
            <a:ext cx="10972800" cy="5257800"/>
          </a:xfrm>
          <a:prstGeom prst="rect">
            <a:avLst/>
          </a:prstGeom>
          <a:noFill/>
          <a:ln>
            <a:noFill/>
          </a:ln>
        </p:spPr>
        <p:txBody>
          <a:bodyPr anchorCtr="0" anchor="t" bIns="45700" lIns="45700" spcFirstLastPara="1" rIns="45700"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 name="Google Shape;18;p16"/>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400"/>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1.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slide" Target="/ppt/slides/slide7.xml"/><Relationship Id="rId4" Type="http://schemas.openxmlformats.org/officeDocument/2006/relationships/slide" Target="/ppt/slides/slide14.xml"/><Relationship Id="rId5" Type="http://schemas.openxmlformats.org/officeDocument/2006/relationships/slide" Target="/ppt/slides/slide14.xml"/><Relationship Id="rId6" Type="http://schemas.openxmlformats.org/officeDocument/2006/relationships/slide" Target="/ppt/slides/slide14.xml"/><Relationship Id="rId7" Type="http://schemas.openxmlformats.org/officeDocument/2006/relationships/slide" Target="/ppt/slides/slide14.xml"/><Relationship Id="rId8"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1"/>
          <p:cNvSpPr txBox="1"/>
          <p:nvPr>
            <p:ph idx="4294967295" type="subTitle"/>
          </p:nvPr>
        </p:nvSpPr>
        <p:spPr>
          <a:xfrm>
            <a:off x="57974" y="4264252"/>
            <a:ext cx="5611502" cy="1347301"/>
          </a:xfrm>
          <a:prstGeom prst="rect">
            <a:avLst/>
          </a:prstGeom>
          <a:noFill/>
          <a:ln>
            <a:noFill/>
          </a:ln>
        </p:spPr>
        <p:txBody>
          <a:bodyPr anchorCtr="0" anchor="t" bIns="45675" lIns="45675" spcFirstLastPara="1" rIns="45675" wrap="square" tIns="45675">
            <a:normAutofit/>
          </a:bodyPr>
          <a:lstStyle/>
          <a:p>
            <a:pPr indent="0" lvl="0" marL="0" marR="0" rtl="0" algn="l">
              <a:lnSpc>
                <a:spcPct val="123562"/>
              </a:lnSpc>
              <a:spcBef>
                <a:spcPts val="0"/>
              </a:spcBef>
              <a:spcAft>
                <a:spcPts val="0"/>
              </a:spcAft>
              <a:buClr>
                <a:srgbClr val="FFFFFF"/>
              </a:buClr>
              <a:buSzPts val="2400"/>
              <a:buFont typeface="Calibri"/>
              <a:buNone/>
            </a:pPr>
            <a:r>
              <a:rPr b="1" i="0" lang="en-US" sz="2400" u="none" cap="none" strike="noStrike">
                <a:solidFill>
                  <a:srgbClr val="FFFFFF"/>
                </a:solidFill>
                <a:latin typeface="Calibri"/>
                <a:ea typeface="Calibri"/>
                <a:cs typeface="Calibri"/>
                <a:sym typeface="Calibri"/>
              </a:rPr>
              <a:t>Modulo 2 - La creatività al centro dell'educazione digitale</a:t>
            </a:r>
            <a:endParaRPr b="0" i="0" sz="1400" u="none" cap="none" strike="noStrike">
              <a:solidFill>
                <a:srgbClr val="000000"/>
              </a:solidFill>
              <a:latin typeface="Arial"/>
              <a:ea typeface="Arial"/>
              <a:cs typeface="Arial"/>
              <a:sym typeface="Arial"/>
            </a:endParaRPr>
          </a:p>
        </p:txBody>
      </p:sp>
      <p:sp>
        <p:nvSpPr>
          <p:cNvPr id="213" name="Google Shape;213;p1"/>
          <p:cNvSpPr txBox="1"/>
          <p:nvPr>
            <p:ph idx="2" type="body"/>
          </p:nvPr>
        </p:nvSpPr>
        <p:spPr>
          <a:xfrm>
            <a:off x="57974" y="3063425"/>
            <a:ext cx="5018702" cy="256801"/>
          </a:xfrm>
          <a:prstGeom prst="rect">
            <a:avLst/>
          </a:prstGeom>
          <a:noFill/>
          <a:ln>
            <a:noFill/>
          </a:ln>
        </p:spPr>
        <p:txBody>
          <a:bodyPr anchorCtr="0" anchor="t" bIns="45675" lIns="45675" spcFirstLastPara="1" rIns="45675" wrap="square" tIns="45675">
            <a:noAutofit/>
          </a:bodyPr>
          <a:lstStyle/>
          <a:p>
            <a:pPr indent="0" lvl="0" marL="0" marR="0" rtl="0" algn="l">
              <a:lnSpc>
                <a:spcPct val="100000"/>
              </a:lnSpc>
              <a:spcBef>
                <a:spcPts val="0"/>
              </a:spcBef>
              <a:spcAft>
                <a:spcPts val="0"/>
              </a:spcAft>
              <a:buClr>
                <a:srgbClr val="FFFFFF"/>
              </a:buClr>
              <a:buSzPts val="1104"/>
              <a:buFont typeface="Calibri"/>
              <a:buNone/>
            </a:pPr>
            <a:r>
              <a:rPr b="1" lang="en-US" sz="2400">
                <a:solidFill>
                  <a:srgbClr val="FFFFFF"/>
                </a:solidFill>
                <a:latin typeface="Calibri"/>
                <a:ea typeface="Calibri"/>
                <a:cs typeface="Calibri"/>
                <a:sym typeface="Calibri"/>
              </a:rPr>
              <a:t>Corso di formazione: Sopravvivere al digitale</a:t>
            </a:r>
            <a:endParaRPr sz="2400">
              <a:latin typeface="Calibri"/>
              <a:ea typeface="Calibri"/>
              <a:cs typeface="Calibri"/>
              <a:sym typeface="Calibri"/>
            </a:endParaRPr>
          </a:p>
        </p:txBody>
      </p:sp>
      <p:sp>
        <p:nvSpPr>
          <p:cNvPr id="214" name="Google Shape;214;p1"/>
          <p:cNvSpPr txBox="1"/>
          <p:nvPr>
            <p:ph idx="3" type="body"/>
          </p:nvPr>
        </p:nvSpPr>
        <p:spPr>
          <a:xfrm>
            <a:off x="7840725" y="5611400"/>
            <a:ext cx="3688800" cy="731100"/>
          </a:xfrm>
          <a:prstGeom prst="rect">
            <a:avLst/>
          </a:prstGeom>
          <a:noFill/>
          <a:ln>
            <a:noFill/>
          </a:ln>
        </p:spPr>
        <p:txBody>
          <a:bodyPr anchorCtr="0" anchor="ctr" bIns="45675" lIns="45675" spcFirstLastPara="1" rIns="45675" wrap="square" tIns="45675">
            <a:normAutofit/>
          </a:bodyPr>
          <a:lstStyle/>
          <a:p>
            <a:pPr indent="0" lvl="0" marL="0" rtl="0" algn="r">
              <a:lnSpc>
                <a:spcPct val="90000"/>
              </a:lnSpc>
              <a:spcBef>
                <a:spcPts val="0"/>
              </a:spcBef>
              <a:spcAft>
                <a:spcPts val="0"/>
              </a:spcAft>
              <a:buClr>
                <a:srgbClr val="FFFFFF"/>
              </a:buClr>
              <a:buSzPts val="2500"/>
              <a:buFont typeface="Calibri"/>
              <a:buNone/>
            </a:pPr>
            <a:r>
              <a:rPr b="1" lang="en-US" sz="2400">
                <a:solidFill>
                  <a:schemeClr val="lt1"/>
                </a:solidFill>
              </a:rPr>
              <a:t>www.survivingdigital.eu</a:t>
            </a:r>
            <a:endParaRPr b="1" sz="2400">
              <a:solidFill>
                <a:schemeClr val="lt1"/>
              </a:solidFill>
            </a:endParaRPr>
          </a:p>
        </p:txBody>
      </p:sp>
      <p:pic>
        <p:nvPicPr>
          <p:cNvPr descr="Google Shape;185;p1" id="215" name="Google Shape;215;p1"/>
          <p:cNvPicPr preferRelativeResize="0"/>
          <p:nvPr/>
        </p:nvPicPr>
        <p:blipFill rotWithShape="1">
          <a:blip r:embed="rId3">
            <a:alphaModFix/>
          </a:blip>
          <a:srcRect b="0" l="0" r="0" t="0"/>
          <a:stretch/>
        </p:blipFill>
        <p:spPr>
          <a:xfrm>
            <a:off x="6470424" y="487399"/>
            <a:ext cx="5377527" cy="4660777"/>
          </a:xfrm>
          <a:prstGeom prst="rect">
            <a:avLst/>
          </a:prstGeom>
          <a:noFill/>
          <a:ln>
            <a:noFill/>
          </a:ln>
        </p:spPr>
      </p:pic>
      <p:sp>
        <p:nvSpPr>
          <p:cNvPr id="216" name="Google Shape;216;p1"/>
          <p:cNvSpPr txBox="1"/>
          <p:nvPr/>
        </p:nvSpPr>
        <p:spPr>
          <a:xfrm>
            <a:off x="3242150" y="6002000"/>
            <a:ext cx="3854700" cy="8742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None/>
            </a:pPr>
            <a:r>
              <a:rPr lang="en-US" sz="800">
                <a:solidFill>
                  <a:srgbClr val="000510"/>
                </a:solidFill>
                <a:highlight>
                  <a:schemeClr val="lt1"/>
                </a:highligh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800">
              <a:solidFill>
                <a:srgbClr val="000510"/>
              </a:solidFill>
              <a:highlight>
                <a:schemeClr val="lt1"/>
              </a:highlight>
            </a:endParaRPr>
          </a:p>
          <a:p>
            <a:pPr indent="0" lvl="0" marL="0" marR="0" rtl="0" algn="l">
              <a:lnSpc>
                <a:spcPct val="100000"/>
              </a:lnSpc>
              <a:spcBef>
                <a:spcPts val="0"/>
              </a:spcBef>
              <a:spcAft>
                <a:spcPts val="0"/>
              </a:spcAft>
              <a:buClr>
                <a:srgbClr val="000000"/>
              </a:buClr>
              <a:buSzPts val="800"/>
              <a:buFont typeface="Arial"/>
              <a:buNone/>
            </a:pPr>
            <a:r>
              <a:t/>
            </a:r>
            <a:endParaRPr/>
          </a:p>
        </p:txBody>
      </p:sp>
      <p:pic>
        <p:nvPicPr>
          <p:cNvPr descr="Downloads - Creative Commons" id="217" name="Google Shape;217;p1"/>
          <p:cNvPicPr preferRelativeResize="0"/>
          <p:nvPr/>
        </p:nvPicPr>
        <p:blipFill rotWithShape="1">
          <a:blip r:embed="rId4">
            <a:alphaModFix/>
          </a:blip>
          <a:srcRect b="0" l="0" r="0" t="0"/>
          <a:stretch/>
        </p:blipFill>
        <p:spPr>
          <a:xfrm>
            <a:off x="2649550" y="6059964"/>
            <a:ext cx="565150" cy="5651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10"/>
          <p:cNvSpPr txBox="1"/>
          <p:nvPr>
            <p:ph idx="1" type="body"/>
          </p:nvPr>
        </p:nvSpPr>
        <p:spPr>
          <a:xfrm>
            <a:off x="439274" y="1322825"/>
            <a:ext cx="5143201" cy="4377600"/>
          </a:xfrm>
          <a:prstGeom prst="rect">
            <a:avLst/>
          </a:prstGeom>
          <a:noFill/>
          <a:ln>
            <a:noFill/>
          </a:ln>
        </p:spPr>
        <p:txBody>
          <a:bodyPr anchorCtr="0" anchor="t" bIns="45675" lIns="45675" spcFirstLastPara="1" rIns="45675" wrap="square" tIns="45675">
            <a:normAutofit/>
          </a:bodyPr>
          <a:lstStyle/>
          <a:p>
            <a:pPr indent="-228600" lvl="0" marL="228600" rtl="0" algn="ctr">
              <a:lnSpc>
                <a:spcPct val="100000"/>
              </a:lnSpc>
              <a:spcBef>
                <a:spcPts val="0"/>
              </a:spcBef>
              <a:spcAft>
                <a:spcPts val="0"/>
              </a:spcAft>
              <a:buClr>
                <a:srgbClr val="FFFFFF"/>
              </a:buClr>
              <a:buSzPts val="1200"/>
              <a:buFont typeface="Calibri"/>
              <a:buNone/>
            </a:pPr>
            <a:r>
              <a:rPr b="1" lang="en-US" sz="1200"/>
              <a:t>Titolo: "Reportage </a:t>
            </a:r>
            <a:endParaRPr/>
          </a:p>
          <a:p>
            <a:pPr indent="-228600" lvl="0" marL="228600" rtl="0" algn="ctr">
              <a:lnSpc>
                <a:spcPct val="100000"/>
              </a:lnSpc>
              <a:spcBef>
                <a:spcPts val="1800"/>
              </a:spcBef>
              <a:spcAft>
                <a:spcPts val="0"/>
              </a:spcAft>
              <a:buClr>
                <a:srgbClr val="FFFFFF"/>
              </a:buClr>
              <a:buSzPts val="1200"/>
              <a:buFont typeface="Calibri"/>
              <a:buNone/>
            </a:pPr>
            <a:r>
              <a:rPr b="1" lang="en-US" sz="1200"/>
              <a:t>Tipo di attività: offline / individuale (genitore/bambino)</a:t>
            </a:r>
            <a:endParaRPr/>
          </a:p>
          <a:p>
            <a:pPr indent="-228600" lvl="0" marL="228600" rtl="0" algn="ctr">
              <a:lnSpc>
                <a:spcPct val="100000"/>
              </a:lnSpc>
              <a:spcBef>
                <a:spcPts val="1800"/>
              </a:spcBef>
              <a:spcAft>
                <a:spcPts val="0"/>
              </a:spcAft>
              <a:buClr>
                <a:srgbClr val="FFFFFF"/>
              </a:buClr>
              <a:buSzPts val="1200"/>
              <a:buFont typeface="Calibri"/>
              <a:buNone/>
            </a:pPr>
            <a:r>
              <a:rPr b="1" lang="en-US" sz="1200"/>
              <a:t>Obiettivo: sviluppare la capacità di osservazione; imparare a catalogare; stimolare l'intelligenza naturalistica, visuo-spaziale e logico-matematica. </a:t>
            </a:r>
            <a:endParaRPr/>
          </a:p>
          <a:p>
            <a:pPr indent="-228600" lvl="0" marL="228600" rtl="0" algn="ctr">
              <a:lnSpc>
                <a:spcPct val="100000"/>
              </a:lnSpc>
              <a:spcBef>
                <a:spcPts val="1800"/>
              </a:spcBef>
              <a:spcAft>
                <a:spcPts val="0"/>
              </a:spcAft>
              <a:buClr>
                <a:srgbClr val="FFFFFF"/>
              </a:buClr>
              <a:buSzPts val="1200"/>
              <a:buFont typeface="Calibri"/>
              <a:buNone/>
            </a:pPr>
            <a:r>
              <a:rPr b="1" lang="en-US" sz="1200"/>
              <a:t>Durata: Da 1 a 3 sessioni da 1,30 a 2 ore ciascuna </a:t>
            </a:r>
            <a:endParaRPr/>
          </a:p>
          <a:p>
            <a:pPr indent="-228600" lvl="0" marL="228600" rtl="0" algn="just">
              <a:lnSpc>
                <a:spcPct val="90000"/>
              </a:lnSpc>
              <a:spcBef>
                <a:spcPts val="1800"/>
              </a:spcBef>
              <a:spcAft>
                <a:spcPts val="0"/>
              </a:spcAft>
              <a:buClr>
                <a:srgbClr val="FFFFFF"/>
              </a:buClr>
              <a:buSzPts val="1200"/>
              <a:buFont typeface="Calibri"/>
              <a:buNone/>
            </a:pPr>
            <a:r>
              <a:rPr lang="en-US" sz="1200"/>
              <a:t>      È innegabile che l'abitudine di tenere costantemente traccia di ogni esperienza scattando foto con i nostri smartphone possa favorire anche nei bambini il rischio di non godere appieno del momento in cui sono immersi. Il significato di fotografia è cambiato molto con il passaggio al digitale: nel periodo "analogico", dallo scatto alla stampa passavano giorni e il numero di scatti disponibili in un "rullino" richiedeva un'attenta selezione e riflessione. Scattare una foto era di solito il risultato di un'osservazione, di una pianificazione, di un intervallo di tempo in cui il fotografo rallentava la sua esperienza per ottenere una traccia duratura. </a:t>
            </a:r>
            <a:endParaRPr/>
          </a:p>
        </p:txBody>
      </p:sp>
      <p:sp>
        <p:nvSpPr>
          <p:cNvPr id="293" name="Google Shape;293;p10"/>
          <p:cNvSpPr txBox="1"/>
          <p:nvPr>
            <p:ph idx="3" type="body"/>
          </p:nvPr>
        </p:nvSpPr>
        <p:spPr>
          <a:xfrm>
            <a:off x="439274" y="448328"/>
            <a:ext cx="5644801" cy="682801"/>
          </a:xfrm>
          <a:prstGeom prst="rect">
            <a:avLst/>
          </a:prstGeom>
          <a:noFill/>
          <a:ln>
            <a:noFill/>
          </a:ln>
        </p:spPr>
        <p:txBody>
          <a:bodyPr anchorCtr="0" anchor="t" bIns="45675" lIns="45675" spcFirstLastPara="1" rIns="45675" wrap="square" tIns="45675">
            <a:normAutofit/>
          </a:bodyPr>
          <a:lstStyle/>
          <a:p>
            <a:pPr indent="0" lvl="0" marL="0" marR="0" rtl="0" algn="l">
              <a:lnSpc>
                <a:spcPct val="90000"/>
              </a:lnSpc>
              <a:spcBef>
                <a:spcPts val="0"/>
              </a:spcBef>
              <a:spcAft>
                <a:spcPts val="0"/>
              </a:spcAft>
              <a:buClr>
                <a:srgbClr val="00B6E6"/>
              </a:buClr>
              <a:buSzPts val="2400"/>
              <a:buFont typeface="Calibri"/>
              <a:buNone/>
            </a:pPr>
            <a:r>
              <a:rPr b="1" lang="en-US" sz="2400">
                <a:solidFill>
                  <a:srgbClr val="00B6E6"/>
                </a:solidFill>
                <a:latin typeface="Calibri"/>
                <a:ea typeface="Calibri"/>
                <a:cs typeface="Calibri"/>
                <a:sym typeface="Calibri"/>
              </a:rPr>
              <a:t>Attività 2: reportage</a:t>
            </a:r>
            <a:endParaRPr/>
          </a:p>
        </p:txBody>
      </p:sp>
      <p:pic>
        <p:nvPicPr>
          <p:cNvPr descr="Google Shape;262;p12" id="294" name="Google Shape;294;p10"/>
          <p:cNvPicPr preferRelativeResize="0"/>
          <p:nvPr/>
        </p:nvPicPr>
        <p:blipFill rotWithShape="1">
          <a:blip r:embed="rId3">
            <a:alphaModFix/>
          </a:blip>
          <a:srcRect b="0" l="0" r="0" t="0"/>
          <a:stretch/>
        </p:blipFill>
        <p:spPr>
          <a:xfrm>
            <a:off x="6236475" y="247699"/>
            <a:ext cx="4695000" cy="62454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11"/>
          <p:cNvSpPr txBox="1"/>
          <p:nvPr>
            <p:ph idx="1" type="body"/>
          </p:nvPr>
        </p:nvSpPr>
        <p:spPr>
          <a:xfrm>
            <a:off x="358750" y="898925"/>
            <a:ext cx="5223600" cy="5509500"/>
          </a:xfrm>
          <a:prstGeom prst="rect">
            <a:avLst/>
          </a:prstGeom>
          <a:noFill/>
          <a:ln>
            <a:noFill/>
          </a:ln>
        </p:spPr>
        <p:txBody>
          <a:bodyPr anchorCtr="0" anchor="t" bIns="45675" lIns="45675" spcFirstLastPara="1" rIns="45675" wrap="square" tIns="45675">
            <a:normAutofit fontScale="92500"/>
          </a:bodyPr>
          <a:lstStyle/>
          <a:p>
            <a:pPr indent="-201168" lvl="0" marL="201168" rtl="0" algn="just">
              <a:lnSpc>
                <a:spcPct val="107000"/>
              </a:lnSpc>
              <a:spcBef>
                <a:spcPts val="0"/>
              </a:spcBef>
              <a:spcAft>
                <a:spcPts val="0"/>
              </a:spcAft>
              <a:buClr>
                <a:srgbClr val="FFFFFF"/>
              </a:buClr>
              <a:buSzPct val="95135"/>
              <a:buFont typeface="Calibri"/>
              <a:buNone/>
            </a:pPr>
            <a:r>
              <a:rPr lang="en-US" sz="1200"/>
              <a:t>    Oggi, con la possibilità di scattare foto e di visualizzarle rapidamente (ma anche di cancellarle e archiviarle così facilmente), l'atto di "scattare" una foto è diventato un'operazione di routine, a cui diamo meno importanza. La "cattura" del momento può far passare in secondo piano gli aspetti più tecnici, ma non per questo meno secondari: la messa a fuoco, l'esposizione, la gamma cromatica e così via. L'obiettivo di questa attività non è certo quello di preparare futuri fotografi professionisti, né protagonisti di selfie di successo, ma piuttosto quello di imparare a usare la fotografia come strumento attivo di esplorazione della realtà.L'attività proposta può essere svolta sia al chiuso che all'aperto.</a:t>
            </a:r>
            <a:endParaRPr sz="1200"/>
          </a:p>
          <a:p>
            <a:pPr indent="-201168" lvl="0" marL="201168" rtl="0" algn="just">
              <a:lnSpc>
                <a:spcPct val="107000"/>
              </a:lnSpc>
              <a:spcBef>
                <a:spcPts val="800"/>
              </a:spcBef>
              <a:spcAft>
                <a:spcPts val="0"/>
              </a:spcAft>
              <a:buClr>
                <a:srgbClr val="FFFFFF"/>
              </a:buClr>
              <a:buSzPct val="95135"/>
              <a:buFont typeface="Calibri"/>
              <a:buNone/>
            </a:pPr>
            <a:r>
              <a:rPr b="1" lang="en-US" sz="1200"/>
              <a:t>     Interno</a:t>
            </a:r>
            <a:r>
              <a:rPr lang="en-US" sz="1200"/>
              <a:t>: possiamo chiedere ai bambini di fotografare tutti gli oggetti di un determinato colore presenti in casa, o tutti gli oggetti freddi o tutti gli oggetti lisci o tutti gli oggetti che iniziano con una certa lettera dell'alfabeto. Dopodiché potranno stamparle e incollarle su un album (creando così un piccolo libro di arte moderna) o incorniciarle (creando semplici cornici di cartone), allestendo una piccola mostra a cui daremo un titolo.</a:t>
            </a:r>
            <a:endParaRPr sz="1200"/>
          </a:p>
          <a:p>
            <a:pPr indent="-201168" lvl="0" marL="201168" rtl="0" algn="just">
              <a:lnSpc>
                <a:spcPct val="107000"/>
              </a:lnSpc>
              <a:spcBef>
                <a:spcPts val="800"/>
              </a:spcBef>
              <a:spcAft>
                <a:spcPts val="0"/>
              </a:spcAft>
              <a:buClr>
                <a:srgbClr val="FFFFFF"/>
              </a:buClr>
              <a:buSzPct val="95135"/>
              <a:buFont typeface="Calibri"/>
              <a:buNone/>
            </a:pPr>
            <a:r>
              <a:rPr b="1" lang="en-US" sz="1200"/>
              <a:t>    All'aperto</a:t>
            </a:r>
            <a:r>
              <a:rPr lang="en-US" sz="1200"/>
              <a:t>: All'aperto (ad esempio in un bosco o in un parco), possiamo andare alla ricerca di insetti, foglie dalla forma particolare, tracce di animali. Tuttavia, si può anche scegliere un paesaggio urbano. Possiamo scegliere un quartiere che non conosciamo ancora bene o, al contrario, esplorare quello in cui viviamo con occhi diversi. Possiamo scegliere un tema (aperture o fori, porte o finestre, forme o colori). Dovremmo anche dotarci di strumenti analogici come una lente d'ingrandimento o un blocco note per disegnare o prendere appunti. Sia nelle attività al chiuso che in quelle all'aperto, è bene che l'adulto faccia da aiutante attivo al momento dello scatto, indicando la posizione dell'inquadratura, il cambio di luminosità, la possibilità di ingrandimento, ma lasciando i bambini liberi di sperimentare e fare le proprie scelte. Una volta tornati a casa (ma anche nei giorni successivi), le foto possono essere visualizzate e scaricate, eventualmente stampate, incollate sul blocco note e scritte con didascalie, annotando dettagli, luoghi, osservazioni, creando un vero e proprio reportage fotografico. Il taccuino può così assumere la forma di un diario di viaggio o di un racconto di fantasia o di brevi didascalie poetiche.</a:t>
            </a:r>
            <a:endParaRPr sz="1200"/>
          </a:p>
          <a:p>
            <a:pPr indent="-201168" lvl="0" marL="201168" rtl="0" algn="just">
              <a:lnSpc>
                <a:spcPct val="107000"/>
              </a:lnSpc>
              <a:spcBef>
                <a:spcPts val="1500"/>
              </a:spcBef>
              <a:spcAft>
                <a:spcPts val="0"/>
              </a:spcAft>
              <a:buClr>
                <a:srgbClr val="FFFFFF"/>
              </a:buClr>
              <a:buSzPct val="108108"/>
              <a:buFont typeface="Calibri"/>
              <a:buNone/>
            </a:pPr>
            <a:r>
              <a:rPr lang="en-US" sz="968"/>
              <a:t>.</a:t>
            </a:r>
            <a:endParaRPr/>
          </a:p>
        </p:txBody>
      </p:sp>
      <p:sp>
        <p:nvSpPr>
          <p:cNvPr id="300" name="Google Shape;300;p11"/>
          <p:cNvSpPr txBox="1"/>
          <p:nvPr>
            <p:ph idx="3" type="body"/>
          </p:nvPr>
        </p:nvSpPr>
        <p:spPr>
          <a:xfrm>
            <a:off x="358749" y="141450"/>
            <a:ext cx="5725202" cy="989699"/>
          </a:xfrm>
          <a:prstGeom prst="rect">
            <a:avLst/>
          </a:prstGeom>
          <a:noFill/>
          <a:ln>
            <a:noFill/>
          </a:ln>
        </p:spPr>
        <p:txBody>
          <a:bodyPr anchorCtr="0" anchor="t" bIns="45675" lIns="45675" spcFirstLastPara="1" rIns="45675" wrap="square" tIns="45675">
            <a:normAutofit/>
          </a:bodyPr>
          <a:lstStyle/>
          <a:p>
            <a:pPr indent="0" lvl="0" marL="0" marR="0" rtl="0" algn="l">
              <a:lnSpc>
                <a:spcPct val="90000"/>
              </a:lnSpc>
              <a:spcBef>
                <a:spcPts val="0"/>
              </a:spcBef>
              <a:spcAft>
                <a:spcPts val="0"/>
              </a:spcAft>
              <a:buClr>
                <a:srgbClr val="00B6E6"/>
              </a:buClr>
              <a:buSzPts val="2400"/>
              <a:buFont typeface="Calibri"/>
              <a:buNone/>
            </a:pPr>
            <a:r>
              <a:rPr b="1" lang="en-US" sz="2400">
                <a:solidFill>
                  <a:srgbClr val="00B6E6"/>
                </a:solidFill>
                <a:latin typeface="Calibri"/>
                <a:ea typeface="Calibri"/>
                <a:cs typeface="Calibri"/>
                <a:sym typeface="Calibri"/>
              </a:rPr>
              <a:t>Attività 2: reportage</a:t>
            </a:r>
            <a:endParaRPr/>
          </a:p>
        </p:txBody>
      </p:sp>
      <p:pic>
        <p:nvPicPr>
          <p:cNvPr descr="Google Shape;269;p13" id="301" name="Google Shape;301;p11"/>
          <p:cNvPicPr preferRelativeResize="0"/>
          <p:nvPr/>
        </p:nvPicPr>
        <p:blipFill rotWithShape="1">
          <a:blip r:embed="rId3">
            <a:alphaModFix/>
          </a:blip>
          <a:srcRect b="0" l="0" r="0" t="0"/>
          <a:stretch/>
        </p:blipFill>
        <p:spPr>
          <a:xfrm>
            <a:off x="6209700" y="141450"/>
            <a:ext cx="4495375" cy="65532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12"/>
          <p:cNvSpPr txBox="1"/>
          <p:nvPr>
            <p:ph idx="1" type="body"/>
          </p:nvPr>
        </p:nvSpPr>
        <p:spPr>
          <a:xfrm>
            <a:off x="302975" y="1322825"/>
            <a:ext cx="5122800" cy="4377600"/>
          </a:xfrm>
          <a:prstGeom prst="rect">
            <a:avLst/>
          </a:prstGeom>
          <a:noFill/>
          <a:ln>
            <a:noFill/>
          </a:ln>
        </p:spPr>
        <p:txBody>
          <a:bodyPr anchorCtr="0" anchor="t" bIns="45675" lIns="45675" spcFirstLastPara="1" rIns="45675" wrap="square" tIns="45675">
            <a:normAutofit lnSpcReduction="10000"/>
          </a:bodyPr>
          <a:lstStyle/>
          <a:p>
            <a:pPr indent="-212597" lvl="0" marL="212597" rtl="0" algn="ctr">
              <a:lnSpc>
                <a:spcPct val="100000"/>
              </a:lnSpc>
              <a:spcBef>
                <a:spcPts val="0"/>
              </a:spcBef>
              <a:spcAft>
                <a:spcPts val="0"/>
              </a:spcAft>
              <a:buClr>
                <a:srgbClr val="FFFFFF"/>
              </a:buClr>
              <a:buSzPts val="1116"/>
              <a:buFont typeface="Calibri"/>
              <a:buNone/>
            </a:pPr>
            <a:r>
              <a:rPr b="1" lang="en-US" sz="1200"/>
              <a:t>Titolo: "Arte visiva e dintorni"</a:t>
            </a:r>
            <a:endParaRPr sz="1200"/>
          </a:p>
          <a:p>
            <a:pPr indent="-212597" lvl="0" marL="212597" rtl="0" algn="ctr">
              <a:lnSpc>
                <a:spcPct val="100000"/>
              </a:lnSpc>
              <a:spcBef>
                <a:spcPts val="900"/>
              </a:spcBef>
              <a:spcAft>
                <a:spcPts val="0"/>
              </a:spcAft>
              <a:buClr>
                <a:srgbClr val="FFFFFF"/>
              </a:buClr>
              <a:buSzPts val="1116"/>
              <a:buFont typeface="Calibri"/>
              <a:buNone/>
            </a:pPr>
            <a:r>
              <a:rPr b="1" lang="en-US" sz="1200"/>
              <a:t>Tipo di attività: online e offline / individuale (genitore/figlio)</a:t>
            </a:r>
            <a:endParaRPr sz="1200"/>
          </a:p>
          <a:p>
            <a:pPr indent="-212597" lvl="0" marL="212597" rtl="0" algn="ctr">
              <a:lnSpc>
                <a:spcPct val="100000"/>
              </a:lnSpc>
              <a:spcBef>
                <a:spcPts val="900"/>
              </a:spcBef>
              <a:spcAft>
                <a:spcPts val="0"/>
              </a:spcAft>
              <a:buClr>
                <a:srgbClr val="FFFFFF"/>
              </a:buClr>
              <a:buSzPts val="1116"/>
              <a:buFont typeface="Calibri"/>
              <a:buNone/>
            </a:pPr>
            <a:r>
              <a:rPr b="1" lang="en-US" sz="1200"/>
              <a:t>Obiettivo: sviluppare l'osservazione e il pensiero critico; arricchire le capacità comunicative; coltivare la dimensione creativa ed estetica; stimolare l'intelligenza visuo-spaziale e cinestesica.</a:t>
            </a:r>
            <a:endParaRPr sz="1200"/>
          </a:p>
          <a:p>
            <a:pPr indent="-212597" lvl="0" marL="212597" rtl="0" algn="ctr">
              <a:lnSpc>
                <a:spcPct val="100000"/>
              </a:lnSpc>
              <a:spcBef>
                <a:spcPts val="900"/>
              </a:spcBef>
              <a:spcAft>
                <a:spcPts val="0"/>
              </a:spcAft>
              <a:buClr>
                <a:srgbClr val="FFFFFF"/>
              </a:buClr>
              <a:buSzPts val="1116"/>
              <a:buFont typeface="Calibri"/>
              <a:buNone/>
            </a:pPr>
            <a:r>
              <a:rPr b="1" lang="en-US" sz="1200"/>
              <a:t>Durata: 1 h 30 </a:t>
            </a:r>
            <a:endParaRPr sz="1200"/>
          </a:p>
          <a:p>
            <a:pPr indent="-212597" lvl="0" marL="212597" rtl="0" algn="just">
              <a:lnSpc>
                <a:spcPct val="107000"/>
              </a:lnSpc>
              <a:spcBef>
                <a:spcPts val="900"/>
              </a:spcBef>
              <a:spcAft>
                <a:spcPts val="0"/>
              </a:spcAft>
              <a:buClr>
                <a:srgbClr val="FFFFFF"/>
              </a:buClr>
              <a:buSzPts val="1116"/>
              <a:buFont typeface="Calibri"/>
              <a:buNone/>
            </a:pPr>
            <a:r>
              <a:rPr lang="en-US" sz="1200"/>
              <a:t>    La sovrabbondanza di stimoli visivi che accompagna la crescita infantile può produrre una forma di disorientamento e di scarsa attitudine ad "approfondire". Cartoni animati, pubblicità e altri testi mediatici offrono spesso immagini stereotipate che diventano "miti" per i bambini. A questo proposito, il compito educativo dei genitori è quello di aiutare i bambini a leggere le immagini in profondità, notando i dettagli. Tra i compiti educativi dei genitori c'è anche quello di educare alla "bellezza", che non significa insegnare o imporre una classificazione che distingua ciò che è "bello" da ciò che è "brutto", ma portare i bambini a interrogarsi sui modi in cui i nostri sensi interagiscono con il mondo che ci circonda. Tuttavia, favorire l'incontro dei bambini con l'arte non è un compito facile: molti musei sono pensati per gli adulti e solo raramente offrono laboratori che coinvolgono ed entusiasmano attivamente i bambini. Pertanto, se si vuole condividere l'esperienza museale con un bambino, è bene scegliere musei che offrano un'esperienza integrata significativa e stimolante, in cui il bambino abbia riferimenti per fare osservazioni e domande.</a:t>
            </a:r>
            <a:endParaRPr sz="1200"/>
          </a:p>
        </p:txBody>
      </p:sp>
      <p:sp>
        <p:nvSpPr>
          <p:cNvPr id="307" name="Google Shape;307;p12"/>
          <p:cNvSpPr txBox="1"/>
          <p:nvPr>
            <p:ph idx="3" type="body"/>
          </p:nvPr>
        </p:nvSpPr>
        <p:spPr>
          <a:xfrm>
            <a:off x="439274" y="341576"/>
            <a:ext cx="5644801" cy="789302"/>
          </a:xfrm>
          <a:prstGeom prst="rect">
            <a:avLst/>
          </a:prstGeom>
          <a:noFill/>
          <a:ln>
            <a:noFill/>
          </a:ln>
        </p:spPr>
        <p:txBody>
          <a:bodyPr anchorCtr="0" anchor="t" bIns="45675" lIns="45675" spcFirstLastPara="1" rIns="45675" wrap="square" tIns="45675">
            <a:normAutofit/>
          </a:bodyPr>
          <a:lstStyle/>
          <a:p>
            <a:pPr indent="0" lvl="0" marL="0" marR="0" rtl="0" algn="l">
              <a:lnSpc>
                <a:spcPct val="90000"/>
              </a:lnSpc>
              <a:spcBef>
                <a:spcPts val="0"/>
              </a:spcBef>
              <a:spcAft>
                <a:spcPts val="0"/>
              </a:spcAft>
              <a:buClr>
                <a:srgbClr val="00B6E6"/>
              </a:buClr>
              <a:buSzPts val="2400"/>
              <a:buFont typeface="Calibri"/>
              <a:buNone/>
            </a:pPr>
            <a:r>
              <a:rPr b="1" lang="en-US" sz="2400">
                <a:solidFill>
                  <a:srgbClr val="00B6E6"/>
                </a:solidFill>
                <a:latin typeface="Calibri"/>
                <a:ea typeface="Calibri"/>
                <a:cs typeface="Calibri"/>
                <a:sym typeface="Calibri"/>
              </a:rPr>
              <a:t>Attività 3: Arte visiva e dintorni</a:t>
            </a:r>
            <a:endParaRPr/>
          </a:p>
        </p:txBody>
      </p:sp>
      <p:pic>
        <p:nvPicPr>
          <p:cNvPr descr="Google Shape;276;p14" id="308" name="Google Shape;308;p12"/>
          <p:cNvPicPr preferRelativeResize="0"/>
          <p:nvPr/>
        </p:nvPicPr>
        <p:blipFill rotWithShape="1">
          <a:blip r:embed="rId3">
            <a:alphaModFix/>
          </a:blip>
          <a:srcRect b="0" l="0" r="0" t="0"/>
          <a:stretch/>
        </p:blipFill>
        <p:spPr>
          <a:xfrm>
            <a:off x="5734949" y="1283274"/>
            <a:ext cx="5955550" cy="42014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13"/>
          <p:cNvSpPr txBox="1"/>
          <p:nvPr>
            <p:ph idx="1" type="body"/>
          </p:nvPr>
        </p:nvSpPr>
        <p:spPr>
          <a:xfrm>
            <a:off x="439274" y="980525"/>
            <a:ext cx="5143201" cy="4719900"/>
          </a:xfrm>
          <a:prstGeom prst="rect">
            <a:avLst/>
          </a:prstGeom>
          <a:noFill/>
          <a:ln>
            <a:noFill/>
          </a:ln>
        </p:spPr>
        <p:txBody>
          <a:bodyPr anchorCtr="0" anchor="t" bIns="45675" lIns="45675" spcFirstLastPara="1" rIns="45675" wrap="square" tIns="45675">
            <a:normAutofit/>
          </a:bodyPr>
          <a:lstStyle/>
          <a:p>
            <a:pPr indent="-212597" lvl="0" marL="212597" rtl="0" algn="just">
              <a:lnSpc>
                <a:spcPct val="107000"/>
              </a:lnSpc>
              <a:spcBef>
                <a:spcPts val="0"/>
              </a:spcBef>
              <a:spcAft>
                <a:spcPts val="0"/>
              </a:spcAft>
              <a:buClr>
                <a:srgbClr val="FFFFFF"/>
              </a:buClr>
              <a:buSzPts val="1116"/>
              <a:buFont typeface="Calibri"/>
              <a:buNone/>
            </a:pPr>
            <a:r>
              <a:rPr lang="en-US" sz="1116"/>
              <a:t>     A casa possiamo scegliere di avvicinare i bambini all'arte, iniziando dall'arte contemporanea, che ha più affinità con i disegni dei bambini.</a:t>
            </a:r>
            <a:endParaRPr/>
          </a:p>
          <a:p>
            <a:pPr indent="-212597" lvl="0" marL="212597" rtl="0" algn="just">
              <a:lnSpc>
                <a:spcPct val="107000"/>
              </a:lnSpc>
              <a:spcBef>
                <a:spcPts val="1600"/>
              </a:spcBef>
              <a:spcAft>
                <a:spcPts val="0"/>
              </a:spcAft>
              <a:buClr>
                <a:srgbClr val="FFFFFF"/>
              </a:buClr>
              <a:buSzPts val="1116"/>
              <a:buFont typeface="Calibri"/>
              <a:buNone/>
            </a:pPr>
            <a:r>
              <a:rPr lang="en-US" sz="1116"/>
              <a:t>1. Scegliamo un quadro di un artista contemporaneo o comunque del XX secolo (come Mirò, Kandinsky, Mondrian e Arcimboldo) e raccogliamo tutte le informazioni che possono essere interessanti per i bambini.</a:t>
            </a:r>
            <a:endParaRPr/>
          </a:p>
          <a:p>
            <a:pPr indent="-212597" lvl="0" marL="212597" rtl="0" algn="just">
              <a:lnSpc>
                <a:spcPct val="107000"/>
              </a:lnSpc>
              <a:spcBef>
                <a:spcPts val="1600"/>
              </a:spcBef>
              <a:spcAft>
                <a:spcPts val="0"/>
              </a:spcAft>
              <a:buClr>
                <a:srgbClr val="FFFFFF"/>
              </a:buClr>
              <a:buSzPts val="1116"/>
              <a:buFont typeface="Calibri"/>
              <a:buNone/>
            </a:pPr>
            <a:r>
              <a:rPr lang="en-US" sz="1116"/>
              <a:t>2. Cerchiamo in Internet i video o altro materiale interessante da cui partire, anche relativo alla vita dell'autore.</a:t>
            </a:r>
            <a:endParaRPr/>
          </a:p>
          <a:p>
            <a:pPr indent="-212597" lvl="0" marL="212597" rtl="0" algn="just">
              <a:lnSpc>
                <a:spcPct val="107000"/>
              </a:lnSpc>
              <a:spcBef>
                <a:spcPts val="1600"/>
              </a:spcBef>
              <a:spcAft>
                <a:spcPts val="0"/>
              </a:spcAft>
              <a:buClr>
                <a:srgbClr val="FFFFFF"/>
              </a:buClr>
              <a:buSzPts val="1116"/>
              <a:buFont typeface="Calibri"/>
              <a:buNone/>
            </a:pPr>
            <a:r>
              <a:rPr lang="en-US" sz="1116"/>
              <a:t>3. Osserviamo insieme il dipinto, invitando i bambini a raccontarci ciò che vedono.</a:t>
            </a:r>
            <a:endParaRPr/>
          </a:p>
          <a:p>
            <a:pPr indent="-212597" lvl="0" marL="212597" rtl="0" algn="just">
              <a:lnSpc>
                <a:spcPct val="107000"/>
              </a:lnSpc>
              <a:spcBef>
                <a:spcPts val="1600"/>
              </a:spcBef>
              <a:spcAft>
                <a:spcPts val="0"/>
              </a:spcAft>
              <a:buClr>
                <a:srgbClr val="FFFFFF"/>
              </a:buClr>
              <a:buSzPts val="1116"/>
              <a:buFont typeface="Calibri"/>
              <a:buNone/>
            </a:pPr>
            <a:r>
              <a:rPr lang="en-US" sz="1116"/>
              <a:t>4. Provate a creare un quadro che abbia lo stesso tema di quello scelto. Per esempio: se abbiamo scelto un ritratto di Arcimboldo, possiamo chiedere ai bambini di fotografare frutta e verdura, stamparle, ritagliarle e poi assemblarle per creare dei volti.</a:t>
            </a:r>
            <a:endParaRPr/>
          </a:p>
          <a:p>
            <a:pPr indent="-212597" lvl="0" marL="212597" rtl="0" algn="just">
              <a:lnSpc>
                <a:spcPct val="107000"/>
              </a:lnSpc>
              <a:spcBef>
                <a:spcPts val="1600"/>
              </a:spcBef>
              <a:spcAft>
                <a:spcPts val="0"/>
              </a:spcAft>
              <a:buClr>
                <a:srgbClr val="FFFFFF"/>
              </a:buClr>
              <a:buSzPts val="1116"/>
              <a:buFont typeface="Calibri"/>
              <a:buNone/>
            </a:pPr>
            <a:r>
              <a:rPr lang="en-US" sz="1116"/>
              <a:t>5. Una volta creata l'opera d'arte (o anche più di una), i bambini registrano l'audioguida in cui spiegano ai visitatori (altri membri della famiglia, per esempio) tutte le sue caratteristiche e i suoi significati (come è stata creata, il suo significato, la fonte d'ispirazione, ecc.) proprio come se fosse un quadro in un museo. L'esperienza può essere ulteriormente ampliata e arricchita con una visita virtuale a uno dei tanti musei del mondo che, durante la pandemia, hanno aperto le loro sale per consentire la consultazione online delle opere d'arte. </a:t>
            </a:r>
            <a:endParaRPr/>
          </a:p>
        </p:txBody>
      </p:sp>
      <p:sp>
        <p:nvSpPr>
          <p:cNvPr id="314" name="Google Shape;314;p13"/>
          <p:cNvSpPr txBox="1"/>
          <p:nvPr>
            <p:ph idx="3" type="body"/>
          </p:nvPr>
        </p:nvSpPr>
        <p:spPr>
          <a:xfrm>
            <a:off x="439277" y="138358"/>
            <a:ext cx="5644682" cy="992653"/>
          </a:xfrm>
          <a:prstGeom prst="rect">
            <a:avLst/>
          </a:prstGeom>
          <a:noFill/>
          <a:ln>
            <a:noFill/>
          </a:ln>
        </p:spPr>
        <p:txBody>
          <a:bodyPr anchorCtr="0" anchor="t" bIns="45675" lIns="45675" spcFirstLastPara="1" rIns="45675" wrap="square" tIns="45675">
            <a:normAutofit/>
          </a:bodyPr>
          <a:lstStyle/>
          <a:p>
            <a:pPr indent="0" lvl="0" marL="0" marR="0" rtl="0" algn="l">
              <a:lnSpc>
                <a:spcPct val="90000"/>
              </a:lnSpc>
              <a:spcBef>
                <a:spcPts val="0"/>
              </a:spcBef>
              <a:spcAft>
                <a:spcPts val="0"/>
              </a:spcAft>
              <a:buClr>
                <a:srgbClr val="00B6E6"/>
              </a:buClr>
              <a:buSzPts val="2400"/>
              <a:buFont typeface="Calibri"/>
              <a:buNone/>
            </a:pPr>
            <a:r>
              <a:rPr b="1" lang="en-US" sz="2400">
                <a:solidFill>
                  <a:srgbClr val="00B6E6"/>
                </a:solidFill>
                <a:latin typeface="Calibri"/>
                <a:ea typeface="Calibri"/>
                <a:cs typeface="Calibri"/>
                <a:sym typeface="Calibri"/>
              </a:rPr>
              <a:t>Attività 3: Arte visiva e dintorni</a:t>
            </a:r>
            <a:endParaRPr/>
          </a:p>
        </p:txBody>
      </p:sp>
      <p:pic>
        <p:nvPicPr>
          <p:cNvPr descr="Google Shape;283;p15" id="315" name="Google Shape;315;p13"/>
          <p:cNvPicPr preferRelativeResize="0"/>
          <p:nvPr/>
        </p:nvPicPr>
        <p:blipFill rotWithShape="1">
          <a:blip r:embed="rId3">
            <a:alphaModFix/>
          </a:blip>
          <a:srcRect b="0" l="0" r="0" t="0"/>
          <a:stretch/>
        </p:blipFill>
        <p:spPr>
          <a:xfrm>
            <a:off x="5734875" y="1283399"/>
            <a:ext cx="6035527" cy="44576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14"/>
          <p:cNvSpPr txBox="1"/>
          <p:nvPr>
            <p:ph idx="1" type="body"/>
          </p:nvPr>
        </p:nvSpPr>
        <p:spPr>
          <a:xfrm>
            <a:off x="1286722" y="183146"/>
            <a:ext cx="11222616" cy="713815"/>
          </a:xfrm>
          <a:prstGeom prst="rect">
            <a:avLst/>
          </a:prstGeom>
          <a:noFill/>
          <a:ln>
            <a:noFill/>
          </a:ln>
        </p:spPr>
        <p:txBody>
          <a:bodyPr anchorCtr="0" anchor="t" bIns="45675" lIns="45675" spcFirstLastPara="1" rIns="45675" wrap="square" tIns="45675">
            <a:normAutofit/>
          </a:bodyPr>
          <a:lstStyle/>
          <a:p>
            <a:pPr indent="0" lvl="0" marL="0" marR="0" rtl="0" algn="l">
              <a:lnSpc>
                <a:spcPct val="90000"/>
              </a:lnSpc>
              <a:spcBef>
                <a:spcPts val="0"/>
              </a:spcBef>
              <a:spcAft>
                <a:spcPts val="0"/>
              </a:spcAft>
              <a:buClr>
                <a:srgbClr val="74659A"/>
              </a:buClr>
              <a:buSzPts val="2400"/>
              <a:buFont typeface="Calibri"/>
              <a:buNone/>
            </a:pPr>
            <a:r>
              <a:rPr lang="en-US" sz="2400"/>
              <a:t>Suggerimenti e consigli </a:t>
            </a:r>
            <a:endParaRPr/>
          </a:p>
        </p:txBody>
      </p:sp>
      <p:sp>
        <p:nvSpPr>
          <p:cNvPr id="321" name="Google Shape;321;p14"/>
          <p:cNvSpPr txBox="1"/>
          <p:nvPr>
            <p:ph idx="2" type="body"/>
          </p:nvPr>
        </p:nvSpPr>
        <p:spPr>
          <a:xfrm>
            <a:off x="3669200" y="1542400"/>
            <a:ext cx="7117500" cy="637802"/>
          </a:xfrm>
          <a:prstGeom prst="rect">
            <a:avLst/>
          </a:prstGeom>
          <a:noFill/>
          <a:ln>
            <a:noFill/>
          </a:ln>
        </p:spPr>
        <p:txBody>
          <a:bodyPr anchorCtr="0" anchor="t" bIns="45675" lIns="45675" spcFirstLastPara="1" rIns="45675" wrap="square" tIns="45675">
            <a:normAutofit/>
          </a:bodyPr>
          <a:lstStyle/>
          <a:p>
            <a:pPr indent="-342900" lvl="0" marL="342900" marR="0" rtl="0" algn="l">
              <a:lnSpc>
                <a:spcPct val="90000"/>
              </a:lnSpc>
              <a:spcBef>
                <a:spcPts val="0"/>
              </a:spcBef>
              <a:spcAft>
                <a:spcPts val="0"/>
              </a:spcAft>
              <a:buClr>
                <a:srgbClr val="FFFFFF"/>
              </a:buClr>
              <a:buSzPts val="1200"/>
              <a:buFont typeface="Calibri"/>
              <a:buNone/>
            </a:pPr>
            <a:r>
              <a:rPr b="1" lang="en-US" sz="1200">
                <a:solidFill>
                  <a:srgbClr val="FFFFFF"/>
                </a:solidFill>
                <a:latin typeface="Calibri"/>
                <a:ea typeface="Calibri"/>
                <a:cs typeface="Calibri"/>
                <a:sym typeface="Calibri"/>
              </a:rPr>
              <a:t>Dare istruzioni chiare</a:t>
            </a:r>
            <a:endParaRPr/>
          </a:p>
        </p:txBody>
      </p:sp>
      <p:sp>
        <p:nvSpPr>
          <p:cNvPr id="322" name="Google Shape;322;p14"/>
          <p:cNvSpPr txBox="1"/>
          <p:nvPr>
            <p:ph idx="5" type="body"/>
          </p:nvPr>
        </p:nvSpPr>
        <p:spPr>
          <a:xfrm>
            <a:off x="1575713" y="1425125"/>
            <a:ext cx="738347" cy="578810"/>
          </a:xfrm>
          <a:prstGeom prst="rect">
            <a:avLst/>
          </a:prstGeom>
          <a:noFill/>
          <a:ln>
            <a:noFill/>
          </a:ln>
        </p:spPr>
        <p:txBody>
          <a:bodyPr anchorCtr="0" anchor="ctr" bIns="45675" lIns="45675" spcFirstLastPara="1" rIns="45675" wrap="square" tIns="45675">
            <a:normAutofit/>
          </a:bodyPr>
          <a:lstStyle/>
          <a:p>
            <a:pPr indent="0" lvl="0" marL="0" marR="0" rtl="0" algn="ctr">
              <a:lnSpc>
                <a:spcPct val="90000"/>
              </a:lnSpc>
              <a:spcBef>
                <a:spcPts val="0"/>
              </a:spcBef>
              <a:spcAft>
                <a:spcPts val="0"/>
              </a:spcAft>
              <a:buClr>
                <a:srgbClr val="FFFFFF"/>
              </a:buClr>
              <a:buSzPts val="3359"/>
              <a:buFont typeface="Calibri"/>
              <a:buNone/>
            </a:pPr>
            <a:r>
              <a:rPr b="1" lang="en-US" sz="3359">
                <a:solidFill>
                  <a:srgbClr val="FFFFFF"/>
                </a:solidFill>
                <a:latin typeface="Calibri"/>
                <a:ea typeface="Calibri"/>
                <a:cs typeface="Calibri"/>
                <a:sym typeface="Calibri"/>
              </a:rPr>
              <a:t>01</a:t>
            </a:r>
            <a:endParaRPr/>
          </a:p>
        </p:txBody>
      </p:sp>
      <p:sp>
        <p:nvSpPr>
          <p:cNvPr id="323" name="Google Shape;323;p14"/>
          <p:cNvSpPr txBox="1"/>
          <p:nvPr>
            <p:ph idx="7" type="body"/>
          </p:nvPr>
        </p:nvSpPr>
        <p:spPr>
          <a:xfrm>
            <a:off x="1575713" y="2441838"/>
            <a:ext cx="738347" cy="578809"/>
          </a:xfrm>
          <a:prstGeom prst="rect">
            <a:avLst/>
          </a:prstGeom>
          <a:noFill/>
          <a:ln>
            <a:noFill/>
          </a:ln>
        </p:spPr>
        <p:txBody>
          <a:bodyPr anchorCtr="0" anchor="ctr" bIns="45675" lIns="45675" spcFirstLastPara="1" rIns="45675" wrap="square" tIns="45675">
            <a:normAutofit/>
          </a:bodyPr>
          <a:lstStyle/>
          <a:p>
            <a:pPr indent="0" lvl="0" marL="0" marR="0" rtl="0" algn="ctr">
              <a:lnSpc>
                <a:spcPct val="90000"/>
              </a:lnSpc>
              <a:spcBef>
                <a:spcPts val="0"/>
              </a:spcBef>
              <a:spcAft>
                <a:spcPts val="0"/>
              </a:spcAft>
              <a:buClr>
                <a:srgbClr val="FFFFFF"/>
              </a:buClr>
              <a:buSzPts val="3359"/>
              <a:buFont typeface="Calibri"/>
              <a:buNone/>
            </a:pPr>
            <a:r>
              <a:rPr b="1" lang="en-US" sz="3359">
                <a:solidFill>
                  <a:srgbClr val="FFFFFF"/>
                </a:solidFill>
                <a:latin typeface="Calibri"/>
                <a:ea typeface="Calibri"/>
                <a:cs typeface="Calibri"/>
                <a:sym typeface="Calibri"/>
              </a:rPr>
              <a:t>02</a:t>
            </a:r>
            <a:endParaRPr/>
          </a:p>
        </p:txBody>
      </p:sp>
      <p:sp>
        <p:nvSpPr>
          <p:cNvPr id="324" name="Google Shape;324;p14"/>
          <p:cNvSpPr txBox="1"/>
          <p:nvPr/>
        </p:nvSpPr>
        <p:spPr>
          <a:xfrm>
            <a:off x="3669200" y="2570621"/>
            <a:ext cx="7263301" cy="269201"/>
          </a:xfrm>
          <a:prstGeom prst="rect">
            <a:avLst/>
          </a:prstGeom>
          <a:noFill/>
          <a:ln>
            <a:noFill/>
          </a:ln>
        </p:spPr>
        <p:txBody>
          <a:bodyPr anchorCtr="0" anchor="t" bIns="45675" lIns="45675" spcFirstLastPara="1" rIns="45675" wrap="square" tIns="45675">
            <a:spAutoFit/>
          </a:bodyPr>
          <a:lstStyle/>
          <a:p>
            <a:pPr indent="0" lvl="0" marL="0" marR="0" rtl="0" algn="l">
              <a:lnSpc>
                <a:spcPct val="90000"/>
              </a:lnSpc>
              <a:spcBef>
                <a:spcPts val="0"/>
              </a:spcBef>
              <a:spcAft>
                <a:spcPts val="0"/>
              </a:spcAft>
              <a:buClr>
                <a:srgbClr val="FFFFFF"/>
              </a:buClr>
              <a:buSzPts val="1200"/>
              <a:buFont typeface="Calibri"/>
              <a:buNone/>
            </a:pPr>
            <a:r>
              <a:rPr b="1" i="0" lang="en-US" sz="1200" u="none" cap="none" strike="noStrike">
                <a:solidFill>
                  <a:srgbClr val="FFFFFF"/>
                </a:solidFill>
                <a:latin typeface="Calibri"/>
                <a:ea typeface="Calibri"/>
                <a:cs typeface="Calibri"/>
                <a:sym typeface="Calibri"/>
              </a:rPr>
              <a:t>Creare risorse culturali tangibili</a:t>
            </a:r>
            <a:endParaRPr b="0" i="0" sz="1400" u="none" cap="none" strike="noStrike">
              <a:solidFill>
                <a:srgbClr val="000000"/>
              </a:solidFill>
              <a:latin typeface="Arial"/>
              <a:ea typeface="Arial"/>
              <a:cs typeface="Arial"/>
              <a:sym typeface="Arial"/>
            </a:endParaRPr>
          </a:p>
        </p:txBody>
      </p:sp>
      <p:sp>
        <p:nvSpPr>
          <p:cNvPr id="325" name="Google Shape;325;p14"/>
          <p:cNvSpPr txBox="1"/>
          <p:nvPr/>
        </p:nvSpPr>
        <p:spPr>
          <a:xfrm>
            <a:off x="3191974" y="3560698"/>
            <a:ext cx="7117500" cy="269201"/>
          </a:xfrm>
          <a:prstGeom prst="rect">
            <a:avLst/>
          </a:prstGeom>
          <a:noFill/>
          <a:ln>
            <a:noFill/>
          </a:ln>
        </p:spPr>
        <p:txBody>
          <a:bodyPr anchorCtr="0" anchor="t" bIns="45675" lIns="45675" spcFirstLastPara="1" rIns="45675" wrap="square" tIns="45675">
            <a:spAutoFit/>
          </a:bodyPr>
          <a:lstStyle/>
          <a:p>
            <a:pPr indent="457200" lvl="0" marL="0" marR="0" rtl="0" algn="l">
              <a:lnSpc>
                <a:spcPct val="90000"/>
              </a:lnSpc>
              <a:spcBef>
                <a:spcPts val="0"/>
              </a:spcBef>
              <a:spcAft>
                <a:spcPts val="0"/>
              </a:spcAft>
              <a:buClr>
                <a:srgbClr val="FFFFFF"/>
              </a:buClr>
              <a:buSzPts val="1200"/>
              <a:buFont typeface="Calibri"/>
              <a:buNone/>
            </a:pPr>
            <a:r>
              <a:rPr b="1" i="0" lang="en-US" sz="1200" u="none" cap="none" strike="noStrike">
                <a:solidFill>
                  <a:srgbClr val="FFFFFF"/>
                </a:solidFill>
                <a:latin typeface="Calibri"/>
                <a:ea typeface="Calibri"/>
                <a:cs typeface="Calibri"/>
                <a:sym typeface="Calibri"/>
              </a:rPr>
              <a:t>Adattare le attività in base alla fascia d'età</a:t>
            </a:r>
            <a:endParaRPr b="0" i="0" sz="1400" u="none" cap="none" strike="noStrike">
              <a:solidFill>
                <a:srgbClr val="000000"/>
              </a:solidFill>
              <a:latin typeface="Arial"/>
              <a:ea typeface="Arial"/>
              <a:cs typeface="Arial"/>
              <a:sym typeface="Arial"/>
            </a:endParaRPr>
          </a:p>
        </p:txBody>
      </p:sp>
      <p:sp>
        <p:nvSpPr>
          <p:cNvPr id="326" name="Google Shape;326;p14"/>
          <p:cNvSpPr txBox="1"/>
          <p:nvPr/>
        </p:nvSpPr>
        <p:spPr>
          <a:xfrm>
            <a:off x="3650724" y="4476925"/>
            <a:ext cx="6823200" cy="738000"/>
          </a:xfrm>
          <a:prstGeom prst="rect">
            <a:avLst/>
          </a:prstGeom>
          <a:noFill/>
          <a:ln>
            <a:noFill/>
          </a:ln>
        </p:spPr>
        <p:txBody>
          <a:bodyPr anchorCtr="0" anchor="t" bIns="45675" lIns="45675" spcFirstLastPara="1" rIns="45675" wrap="square" tIns="45675">
            <a:spAutoFit/>
          </a:bodyPr>
          <a:lstStyle/>
          <a:p>
            <a:pPr indent="0" lvl="0" marL="0" rtl="0" algn="just">
              <a:lnSpc>
                <a:spcPct val="107000"/>
              </a:lnSpc>
              <a:spcBef>
                <a:spcPts val="0"/>
              </a:spcBef>
              <a:spcAft>
                <a:spcPts val="0"/>
              </a:spcAft>
              <a:buNone/>
            </a:pPr>
            <a:r>
              <a:rPr lang="en-US">
                <a:solidFill>
                  <a:srgbClr val="FFFFFF"/>
                </a:solidFill>
                <a:latin typeface="Calibri"/>
                <a:ea typeface="Calibri"/>
                <a:cs typeface="Calibri"/>
                <a:sym typeface="Calibri"/>
              </a:rPr>
              <a:t>Creare integrare e ampliare ciò che i bambini hanno imparato attraverso i media, incoraggiando al contempo una riflessione più profonda e divertente sull'argomento</a:t>
            </a:r>
            <a:endParaRPr>
              <a:solidFill>
                <a:srgbClr val="FFFFFF"/>
              </a:solidFill>
              <a:latin typeface="Calibri"/>
              <a:ea typeface="Calibri"/>
              <a:cs typeface="Calibri"/>
              <a:sym typeface="Calibri"/>
            </a:endParaRPr>
          </a:p>
          <a:p>
            <a:pPr indent="0" lvl="0" marL="0" marR="0" rtl="0" algn="just">
              <a:lnSpc>
                <a:spcPct val="107000"/>
              </a:lnSpc>
              <a:spcBef>
                <a:spcPts val="0"/>
              </a:spcBef>
              <a:spcAft>
                <a:spcPts val="0"/>
              </a:spcAft>
              <a:buClr>
                <a:srgbClr val="FFFFFF"/>
              </a:buClr>
              <a:buSzPts val="1200"/>
              <a:buFont typeface="Calibri"/>
              <a:buNone/>
            </a:pPr>
            <a:r>
              <a:t/>
            </a:r>
            <a:endParaRPr b="1" sz="1200">
              <a:solidFill>
                <a:srgbClr val="FFFFFF"/>
              </a:solidFill>
              <a:latin typeface="Calibri"/>
              <a:ea typeface="Calibri"/>
              <a:cs typeface="Calibri"/>
              <a:sym typeface="Calibri"/>
            </a:endParaRPr>
          </a:p>
        </p:txBody>
      </p:sp>
      <p:sp>
        <p:nvSpPr>
          <p:cNvPr id="327" name="Google Shape;327;p14"/>
          <p:cNvSpPr txBox="1"/>
          <p:nvPr/>
        </p:nvSpPr>
        <p:spPr>
          <a:xfrm>
            <a:off x="1575713" y="3408760"/>
            <a:ext cx="738347" cy="688301"/>
          </a:xfrm>
          <a:prstGeom prst="rect">
            <a:avLst/>
          </a:prstGeom>
          <a:noFill/>
          <a:ln>
            <a:noFill/>
          </a:ln>
        </p:spPr>
        <p:txBody>
          <a:bodyPr anchorCtr="0" anchor="ctr" bIns="45675" lIns="45675" spcFirstLastPara="1" rIns="45675" wrap="square" tIns="45675">
            <a:spAutoFit/>
          </a:bodyPr>
          <a:lstStyle/>
          <a:p>
            <a:pPr indent="0" lvl="0" marL="0" marR="0" rtl="0" algn="ctr">
              <a:lnSpc>
                <a:spcPct val="90000"/>
              </a:lnSpc>
              <a:spcBef>
                <a:spcPts val="0"/>
              </a:spcBef>
              <a:spcAft>
                <a:spcPts val="0"/>
              </a:spcAft>
              <a:buClr>
                <a:srgbClr val="FFFFFF"/>
              </a:buClr>
              <a:buSzPts val="4000"/>
              <a:buFont typeface="Calibri"/>
              <a:buNone/>
            </a:pPr>
            <a:r>
              <a:rPr b="1" i="0" lang="en-US" sz="4000" u="none" cap="none" strike="noStrike">
                <a:solidFill>
                  <a:srgbClr val="FFFFFF"/>
                </a:solidFill>
                <a:latin typeface="Calibri"/>
                <a:ea typeface="Calibri"/>
                <a:cs typeface="Calibri"/>
                <a:sym typeface="Calibri"/>
              </a:rPr>
              <a:t>03</a:t>
            </a:r>
            <a:endParaRPr b="0" i="0" sz="1400" u="none" cap="none" strike="noStrike">
              <a:solidFill>
                <a:srgbClr val="000000"/>
              </a:solidFill>
              <a:latin typeface="Arial"/>
              <a:ea typeface="Arial"/>
              <a:cs typeface="Arial"/>
              <a:sym typeface="Arial"/>
            </a:endParaRPr>
          </a:p>
        </p:txBody>
      </p:sp>
      <p:sp>
        <p:nvSpPr>
          <p:cNvPr id="328" name="Google Shape;328;p14"/>
          <p:cNvSpPr txBox="1"/>
          <p:nvPr/>
        </p:nvSpPr>
        <p:spPr>
          <a:xfrm>
            <a:off x="1575713" y="4437860"/>
            <a:ext cx="738347" cy="688301"/>
          </a:xfrm>
          <a:prstGeom prst="rect">
            <a:avLst/>
          </a:prstGeom>
          <a:noFill/>
          <a:ln>
            <a:noFill/>
          </a:ln>
        </p:spPr>
        <p:txBody>
          <a:bodyPr anchorCtr="0" anchor="ctr" bIns="45675" lIns="45675" spcFirstLastPara="1" rIns="45675" wrap="square" tIns="45675">
            <a:spAutoFit/>
          </a:bodyPr>
          <a:lstStyle/>
          <a:p>
            <a:pPr indent="0" lvl="0" marL="0" marR="0" rtl="0" algn="ctr">
              <a:lnSpc>
                <a:spcPct val="90000"/>
              </a:lnSpc>
              <a:spcBef>
                <a:spcPts val="0"/>
              </a:spcBef>
              <a:spcAft>
                <a:spcPts val="0"/>
              </a:spcAft>
              <a:buClr>
                <a:srgbClr val="FFFFFF"/>
              </a:buClr>
              <a:buSzPts val="4000"/>
              <a:buFont typeface="Calibri"/>
              <a:buNone/>
            </a:pPr>
            <a:r>
              <a:rPr b="1" i="0" lang="en-US" sz="4000" u="none" cap="none" strike="noStrike">
                <a:solidFill>
                  <a:srgbClr val="FFFFFF"/>
                </a:solidFill>
                <a:latin typeface="Calibri"/>
                <a:ea typeface="Calibri"/>
                <a:cs typeface="Calibri"/>
                <a:sym typeface="Calibri"/>
              </a:rPr>
              <a:t>04</a:t>
            </a:r>
            <a:endParaRPr b="0" i="0" sz="1400" u="none" cap="none" strike="noStrike">
              <a:solidFill>
                <a:srgbClr val="000000"/>
              </a:solidFill>
              <a:latin typeface="Arial"/>
              <a:ea typeface="Arial"/>
              <a:cs typeface="Arial"/>
              <a:sym typeface="Arial"/>
            </a:endParaRPr>
          </a:p>
        </p:txBody>
      </p:sp>
      <p:sp>
        <p:nvSpPr>
          <p:cNvPr id="329" name="Google Shape;329;p14"/>
          <p:cNvSpPr txBox="1"/>
          <p:nvPr/>
        </p:nvSpPr>
        <p:spPr>
          <a:xfrm>
            <a:off x="3191987" y="5512882"/>
            <a:ext cx="7740599" cy="452081"/>
          </a:xfrm>
          <a:prstGeom prst="rect">
            <a:avLst/>
          </a:prstGeom>
          <a:noFill/>
          <a:ln>
            <a:noFill/>
          </a:ln>
        </p:spPr>
        <p:txBody>
          <a:bodyPr anchorCtr="0" anchor="t" bIns="45675" lIns="45675" spcFirstLastPara="1" rIns="45675" wrap="square" tIns="45675">
            <a:spAutoFit/>
          </a:bodyPr>
          <a:lstStyle/>
          <a:p>
            <a:pPr indent="457200" lvl="0" marL="0" marR="0" rtl="0" algn="l">
              <a:lnSpc>
                <a:spcPct val="9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a:p>
            <a:pPr indent="457200" lvl="0" marL="0" marR="0" rtl="0" algn="l">
              <a:lnSpc>
                <a:spcPct val="90000"/>
              </a:lnSpc>
              <a:spcBef>
                <a:spcPts val="0"/>
              </a:spcBef>
              <a:spcAft>
                <a:spcPts val="0"/>
              </a:spcAft>
              <a:buClr>
                <a:srgbClr val="FFFFFF"/>
              </a:buClr>
              <a:buSzPts val="1200"/>
              <a:buFont typeface="Calibri"/>
              <a:buNone/>
            </a:pPr>
            <a:r>
              <a:rPr b="1" i="0" lang="en-US" sz="1200" u="none" cap="none" strike="noStrike">
                <a:solidFill>
                  <a:srgbClr val="FFFFFF"/>
                </a:solidFill>
                <a:latin typeface="Calibri"/>
                <a:ea typeface="Calibri"/>
                <a:cs typeface="Calibri"/>
                <a:sym typeface="Calibri"/>
              </a:rPr>
              <a:t>Incoraggiare i bambini a usare i media come strumento per esprimere la propria creatività.</a:t>
            </a:r>
            <a:endParaRPr b="0" i="0" sz="1400" u="none" cap="none" strike="noStrike">
              <a:solidFill>
                <a:srgbClr val="000000"/>
              </a:solidFill>
              <a:latin typeface="Arial"/>
              <a:ea typeface="Arial"/>
              <a:cs typeface="Arial"/>
              <a:sym typeface="Arial"/>
            </a:endParaRPr>
          </a:p>
        </p:txBody>
      </p:sp>
      <p:sp>
        <p:nvSpPr>
          <p:cNvPr id="330" name="Google Shape;330;p14"/>
          <p:cNvSpPr txBox="1"/>
          <p:nvPr/>
        </p:nvSpPr>
        <p:spPr>
          <a:xfrm>
            <a:off x="1575713" y="5466959"/>
            <a:ext cx="738347" cy="688301"/>
          </a:xfrm>
          <a:prstGeom prst="rect">
            <a:avLst/>
          </a:prstGeom>
          <a:noFill/>
          <a:ln>
            <a:noFill/>
          </a:ln>
        </p:spPr>
        <p:txBody>
          <a:bodyPr anchorCtr="0" anchor="ctr" bIns="45675" lIns="45675" spcFirstLastPara="1" rIns="45675" wrap="square" tIns="45675">
            <a:spAutoFit/>
          </a:bodyPr>
          <a:lstStyle/>
          <a:p>
            <a:pPr indent="0" lvl="0" marL="0" marR="0" rtl="0" algn="ctr">
              <a:lnSpc>
                <a:spcPct val="90000"/>
              </a:lnSpc>
              <a:spcBef>
                <a:spcPts val="0"/>
              </a:spcBef>
              <a:spcAft>
                <a:spcPts val="0"/>
              </a:spcAft>
              <a:buClr>
                <a:srgbClr val="FFFFFF"/>
              </a:buClr>
              <a:buSzPts val="4000"/>
              <a:buFont typeface="Calibri"/>
              <a:buNone/>
            </a:pPr>
            <a:r>
              <a:rPr b="1" i="0" lang="en-US" sz="4000" u="none" cap="none" strike="noStrike">
                <a:solidFill>
                  <a:srgbClr val="FFFFFF"/>
                </a:solidFill>
                <a:latin typeface="Calibri"/>
                <a:ea typeface="Calibri"/>
                <a:cs typeface="Calibri"/>
                <a:sym typeface="Calibri"/>
              </a:rPr>
              <a:t>05</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15"/>
          <p:cNvSpPr txBox="1"/>
          <p:nvPr>
            <p:ph idx="1" type="body"/>
          </p:nvPr>
        </p:nvSpPr>
        <p:spPr>
          <a:xfrm>
            <a:off x="505524" y="3597124"/>
            <a:ext cx="5504402" cy="1761302"/>
          </a:xfrm>
          <a:prstGeom prst="rect">
            <a:avLst/>
          </a:prstGeom>
          <a:noFill/>
          <a:ln>
            <a:noFill/>
          </a:ln>
        </p:spPr>
        <p:txBody>
          <a:bodyPr anchorCtr="0" anchor="ctr" bIns="45675" lIns="45675" spcFirstLastPara="1" rIns="45675" wrap="square" tIns="45675">
            <a:normAutofit/>
          </a:bodyPr>
          <a:lstStyle/>
          <a:p>
            <a:pPr indent="0" lvl="0" marL="0" rtl="0" algn="just">
              <a:spcBef>
                <a:spcPts val="0"/>
              </a:spcBef>
              <a:spcAft>
                <a:spcPts val="0"/>
              </a:spcAft>
              <a:buNone/>
            </a:pPr>
            <a:r>
              <a:rPr lang="en-US" sz="1200">
                <a:solidFill>
                  <a:srgbClr val="FFFFFF"/>
                </a:solidFill>
              </a:rPr>
              <a:t>Vi ringraziamo per aver letto questo modulo e speriamo vi sia piaciuto e che abbiate appreso alcune informazioni utili. Questo modulo fa parte del corso di formazione Surviving Digital; gli altri moduli sono disponibili sul nostro sito web. Tenetevi aggiornati sul progetto seguendoci sui nostri canali social!</a:t>
            </a:r>
            <a:endParaRPr sz="1200">
              <a:solidFill>
                <a:srgbClr val="FFFFFF"/>
              </a:solidFill>
            </a:endParaRPr>
          </a:p>
          <a:p>
            <a:pPr indent="0" lvl="0" marL="0" marR="0" rtl="0" algn="just">
              <a:lnSpc>
                <a:spcPct val="100000"/>
              </a:lnSpc>
              <a:spcBef>
                <a:spcPts val="0"/>
              </a:spcBef>
              <a:spcAft>
                <a:spcPts val="0"/>
              </a:spcAft>
              <a:buClr>
                <a:srgbClr val="FFFFFF"/>
              </a:buClr>
              <a:buSzPts val="1200"/>
              <a:buFont typeface="Calibri"/>
              <a:buNone/>
            </a:pPr>
            <a:r>
              <a:t/>
            </a:r>
            <a:endParaRPr sz="1308"/>
          </a:p>
        </p:txBody>
      </p:sp>
      <p:sp>
        <p:nvSpPr>
          <p:cNvPr id="336" name="Google Shape;336;p15"/>
          <p:cNvSpPr txBox="1"/>
          <p:nvPr>
            <p:ph idx="2" type="body"/>
          </p:nvPr>
        </p:nvSpPr>
        <p:spPr>
          <a:xfrm>
            <a:off x="505524" y="2943924"/>
            <a:ext cx="3642602" cy="1054801"/>
          </a:xfrm>
          <a:prstGeom prst="rect">
            <a:avLst/>
          </a:prstGeom>
          <a:noFill/>
          <a:ln>
            <a:noFill/>
          </a:ln>
        </p:spPr>
        <p:txBody>
          <a:bodyPr anchorCtr="0" anchor="ctr" bIns="45675" lIns="45675" spcFirstLastPara="1" rIns="45675" wrap="square" tIns="45675">
            <a:normAutofit/>
          </a:bodyPr>
          <a:lstStyle/>
          <a:p>
            <a:pPr indent="0" lvl="0" marL="0" marR="0" rtl="0" algn="l">
              <a:lnSpc>
                <a:spcPct val="90000"/>
              </a:lnSpc>
              <a:spcBef>
                <a:spcPts val="0"/>
              </a:spcBef>
              <a:spcAft>
                <a:spcPts val="0"/>
              </a:spcAft>
              <a:buClr>
                <a:srgbClr val="00B6E6"/>
              </a:buClr>
              <a:buSzPts val="2400"/>
              <a:buFont typeface="Calibri"/>
              <a:buNone/>
            </a:pPr>
            <a:r>
              <a:rPr b="1" lang="en-US" sz="2400">
                <a:solidFill>
                  <a:srgbClr val="00B6E6"/>
                </a:solidFill>
                <a:latin typeface="Calibri"/>
                <a:ea typeface="Calibri"/>
                <a:cs typeface="Calibri"/>
                <a:sym typeface="Calibri"/>
              </a:rPr>
              <a:t>Fine del modulo</a:t>
            </a:r>
            <a:endParaRPr/>
          </a:p>
        </p:txBody>
      </p:sp>
      <p:sp>
        <p:nvSpPr>
          <p:cNvPr id="337" name="Google Shape;337;p15"/>
          <p:cNvSpPr txBox="1"/>
          <p:nvPr>
            <p:ph idx="3" type="body"/>
          </p:nvPr>
        </p:nvSpPr>
        <p:spPr>
          <a:xfrm>
            <a:off x="6934623" y="5436563"/>
            <a:ext cx="4771006" cy="731141"/>
          </a:xfrm>
          <a:prstGeom prst="rect">
            <a:avLst/>
          </a:prstGeom>
          <a:noFill/>
          <a:ln>
            <a:noFill/>
          </a:ln>
        </p:spPr>
        <p:txBody>
          <a:bodyPr anchorCtr="0" anchor="ctr" bIns="45675" lIns="45675" spcFirstLastPara="1" rIns="45675" wrap="square" tIns="45675">
            <a:normAutofit/>
          </a:bodyPr>
          <a:lstStyle/>
          <a:p>
            <a:pPr indent="0" lvl="0" marL="0" rtl="0" algn="r">
              <a:lnSpc>
                <a:spcPct val="90000"/>
              </a:lnSpc>
              <a:spcBef>
                <a:spcPts val="0"/>
              </a:spcBef>
              <a:spcAft>
                <a:spcPts val="0"/>
              </a:spcAft>
              <a:buClr>
                <a:schemeClr val="lt1"/>
              </a:buClr>
              <a:buSzPts val="2500"/>
              <a:buFont typeface="Calibri"/>
              <a:buNone/>
            </a:pPr>
            <a:r>
              <a:rPr b="1" lang="en-US" sz="2400">
                <a:solidFill>
                  <a:schemeClr val="lt1"/>
                </a:solidFill>
                <a:latin typeface="Calibri"/>
                <a:ea typeface="Calibri"/>
                <a:cs typeface="Calibri"/>
                <a:sym typeface="Calibri"/>
              </a:rPr>
              <a:t>www.survivingdigital.eu</a:t>
            </a:r>
            <a:endParaRPr sz="2400">
              <a:solidFill>
                <a:schemeClr val="lt1"/>
              </a:solidFill>
              <a:highlight>
                <a:schemeClr val="lt1"/>
              </a:highlight>
              <a:latin typeface="Calibri"/>
              <a:ea typeface="Calibri"/>
              <a:cs typeface="Calibri"/>
              <a:sym typeface="Calibri"/>
            </a:endParaRPr>
          </a:p>
        </p:txBody>
      </p:sp>
      <p:grpSp>
        <p:nvGrpSpPr>
          <p:cNvPr id="338" name="Google Shape;338;p15"/>
          <p:cNvGrpSpPr/>
          <p:nvPr/>
        </p:nvGrpSpPr>
        <p:grpSpPr>
          <a:xfrm>
            <a:off x="9158986" y="4806174"/>
            <a:ext cx="2584692" cy="436057"/>
            <a:chOff x="-2" y="-2"/>
            <a:chExt cx="2584690" cy="436056"/>
          </a:xfrm>
        </p:grpSpPr>
        <p:grpSp>
          <p:nvGrpSpPr>
            <p:cNvPr id="339" name="Google Shape;339;p15"/>
            <p:cNvGrpSpPr/>
            <p:nvPr/>
          </p:nvGrpSpPr>
          <p:grpSpPr>
            <a:xfrm>
              <a:off x="1611878" y="0"/>
              <a:ext cx="435732" cy="435731"/>
              <a:chOff x="0" y="0"/>
              <a:chExt cx="435731" cy="435730"/>
            </a:xfrm>
          </p:grpSpPr>
          <p:sp>
            <p:nvSpPr>
              <p:cNvPr id="340" name="Google Shape;340;p15"/>
              <p:cNvSpPr/>
              <p:nvPr/>
            </p:nvSpPr>
            <p:spPr>
              <a:xfrm>
                <a:off x="0" y="0"/>
                <a:ext cx="435731" cy="435730"/>
              </a:xfrm>
              <a:prstGeom prst="ellipse">
                <a:avLst/>
              </a:prstGeom>
              <a:solidFill>
                <a:srgbClr val="00B6E6"/>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800"/>
                  <a:buFont typeface="Calibri"/>
                  <a:buNone/>
                </a:pPr>
                <a:r>
                  <a:t/>
                </a:r>
                <a:endParaRPr b="0" i="0" sz="1800" u="none" cap="none" strike="noStrike">
                  <a:solidFill>
                    <a:schemeClr val="accent1"/>
                  </a:solidFill>
                  <a:latin typeface="Calibri"/>
                  <a:ea typeface="Calibri"/>
                  <a:cs typeface="Calibri"/>
                  <a:sym typeface="Calibri"/>
                </a:endParaRPr>
              </a:p>
            </p:txBody>
          </p:sp>
          <p:grpSp>
            <p:nvGrpSpPr>
              <p:cNvPr id="341" name="Google Shape;341;p15"/>
              <p:cNvGrpSpPr/>
              <p:nvPr/>
            </p:nvGrpSpPr>
            <p:grpSpPr>
              <a:xfrm>
                <a:off x="80691" y="80689"/>
                <a:ext cx="274350" cy="274351"/>
                <a:chOff x="0" y="-1"/>
                <a:chExt cx="274349" cy="274350"/>
              </a:xfrm>
            </p:grpSpPr>
            <p:sp>
              <p:nvSpPr>
                <p:cNvPr id="342" name="Google Shape;342;p15"/>
                <p:cNvSpPr/>
                <p:nvPr/>
              </p:nvSpPr>
              <p:spPr>
                <a:xfrm>
                  <a:off x="0" y="-1"/>
                  <a:ext cx="274349" cy="274350"/>
                </a:xfrm>
                <a:custGeom>
                  <a:rect b="b" l="l" r="r" t="t"/>
                  <a:pathLst>
                    <a:path extrusionOk="0" h="21600" w="21600">
                      <a:moveTo>
                        <a:pt x="10800" y="1957"/>
                      </a:moveTo>
                      <a:cubicBezTo>
                        <a:pt x="13672" y="1957"/>
                        <a:pt x="14027" y="1957"/>
                        <a:pt x="15171" y="2008"/>
                      </a:cubicBezTo>
                      <a:cubicBezTo>
                        <a:pt x="16213" y="2058"/>
                        <a:pt x="16797" y="2236"/>
                        <a:pt x="17178" y="2389"/>
                      </a:cubicBezTo>
                      <a:cubicBezTo>
                        <a:pt x="17687" y="2592"/>
                        <a:pt x="18042" y="2821"/>
                        <a:pt x="18424" y="3202"/>
                      </a:cubicBezTo>
                      <a:cubicBezTo>
                        <a:pt x="18805" y="3583"/>
                        <a:pt x="19033" y="3939"/>
                        <a:pt x="19237" y="4447"/>
                      </a:cubicBezTo>
                      <a:cubicBezTo>
                        <a:pt x="19389" y="4828"/>
                        <a:pt x="19567" y="5387"/>
                        <a:pt x="19618" y="6455"/>
                      </a:cubicBezTo>
                      <a:cubicBezTo>
                        <a:pt x="19669" y="7598"/>
                        <a:pt x="19669" y="7928"/>
                        <a:pt x="19669" y="10825"/>
                      </a:cubicBezTo>
                      <a:cubicBezTo>
                        <a:pt x="19669" y="13722"/>
                        <a:pt x="19669" y="14053"/>
                        <a:pt x="19618" y="15196"/>
                      </a:cubicBezTo>
                      <a:cubicBezTo>
                        <a:pt x="19567" y="16238"/>
                        <a:pt x="19389" y="16823"/>
                        <a:pt x="19237" y="17204"/>
                      </a:cubicBezTo>
                      <a:cubicBezTo>
                        <a:pt x="19033" y="17712"/>
                        <a:pt x="18805" y="18068"/>
                        <a:pt x="18424" y="18449"/>
                      </a:cubicBezTo>
                      <a:cubicBezTo>
                        <a:pt x="18042" y="18830"/>
                        <a:pt x="17687" y="19059"/>
                        <a:pt x="17178" y="19262"/>
                      </a:cubicBezTo>
                      <a:cubicBezTo>
                        <a:pt x="16797" y="19415"/>
                        <a:pt x="16238" y="19592"/>
                        <a:pt x="15171" y="19643"/>
                      </a:cubicBezTo>
                      <a:cubicBezTo>
                        <a:pt x="14027" y="19694"/>
                        <a:pt x="13697" y="19694"/>
                        <a:pt x="10800" y="19694"/>
                      </a:cubicBezTo>
                      <a:cubicBezTo>
                        <a:pt x="7903" y="19694"/>
                        <a:pt x="7573" y="19694"/>
                        <a:pt x="6429" y="19643"/>
                      </a:cubicBezTo>
                      <a:cubicBezTo>
                        <a:pt x="5387" y="19592"/>
                        <a:pt x="4803" y="19415"/>
                        <a:pt x="4422" y="19262"/>
                      </a:cubicBezTo>
                      <a:cubicBezTo>
                        <a:pt x="3913" y="19059"/>
                        <a:pt x="3558" y="18830"/>
                        <a:pt x="3176" y="18449"/>
                      </a:cubicBezTo>
                      <a:cubicBezTo>
                        <a:pt x="2795" y="18068"/>
                        <a:pt x="2567" y="17712"/>
                        <a:pt x="2363" y="17204"/>
                      </a:cubicBezTo>
                      <a:cubicBezTo>
                        <a:pt x="2211" y="16823"/>
                        <a:pt x="2033" y="16264"/>
                        <a:pt x="1982" y="15196"/>
                      </a:cubicBezTo>
                      <a:cubicBezTo>
                        <a:pt x="1931" y="14053"/>
                        <a:pt x="1931" y="13722"/>
                        <a:pt x="1931" y="10825"/>
                      </a:cubicBezTo>
                      <a:cubicBezTo>
                        <a:pt x="1931" y="7928"/>
                        <a:pt x="1931" y="7598"/>
                        <a:pt x="1982" y="6455"/>
                      </a:cubicBezTo>
                      <a:cubicBezTo>
                        <a:pt x="2033" y="5413"/>
                        <a:pt x="2211" y="4828"/>
                        <a:pt x="2363" y="4447"/>
                      </a:cubicBezTo>
                      <a:cubicBezTo>
                        <a:pt x="2567" y="3939"/>
                        <a:pt x="2795" y="3583"/>
                        <a:pt x="3176" y="3202"/>
                      </a:cubicBezTo>
                      <a:cubicBezTo>
                        <a:pt x="3558" y="2821"/>
                        <a:pt x="3913" y="2592"/>
                        <a:pt x="4422" y="2389"/>
                      </a:cubicBezTo>
                      <a:cubicBezTo>
                        <a:pt x="4803" y="2236"/>
                        <a:pt x="5362" y="2058"/>
                        <a:pt x="6429" y="2008"/>
                      </a:cubicBezTo>
                      <a:cubicBezTo>
                        <a:pt x="7573" y="1957"/>
                        <a:pt x="7903" y="1957"/>
                        <a:pt x="10800" y="1957"/>
                      </a:cubicBezTo>
                      <a:moveTo>
                        <a:pt x="10800" y="0"/>
                      </a:moveTo>
                      <a:cubicBezTo>
                        <a:pt x="7878" y="0"/>
                        <a:pt x="7496" y="0"/>
                        <a:pt x="6353" y="76"/>
                      </a:cubicBezTo>
                      <a:cubicBezTo>
                        <a:pt x="5209" y="127"/>
                        <a:pt x="4422" y="305"/>
                        <a:pt x="3736" y="584"/>
                      </a:cubicBezTo>
                      <a:cubicBezTo>
                        <a:pt x="3024" y="864"/>
                        <a:pt x="2414" y="1220"/>
                        <a:pt x="1830" y="1830"/>
                      </a:cubicBezTo>
                      <a:cubicBezTo>
                        <a:pt x="1220" y="2440"/>
                        <a:pt x="864" y="3024"/>
                        <a:pt x="584" y="3736"/>
                      </a:cubicBezTo>
                      <a:cubicBezTo>
                        <a:pt x="305" y="4422"/>
                        <a:pt x="127" y="5209"/>
                        <a:pt x="76" y="6353"/>
                      </a:cubicBezTo>
                      <a:cubicBezTo>
                        <a:pt x="25" y="7496"/>
                        <a:pt x="0" y="7878"/>
                        <a:pt x="0" y="10800"/>
                      </a:cubicBezTo>
                      <a:cubicBezTo>
                        <a:pt x="0" y="13722"/>
                        <a:pt x="0" y="14104"/>
                        <a:pt x="76" y="15247"/>
                      </a:cubicBezTo>
                      <a:cubicBezTo>
                        <a:pt x="127" y="16391"/>
                        <a:pt x="305" y="17178"/>
                        <a:pt x="584" y="17864"/>
                      </a:cubicBezTo>
                      <a:cubicBezTo>
                        <a:pt x="864" y="18576"/>
                        <a:pt x="1220" y="19186"/>
                        <a:pt x="1830" y="19770"/>
                      </a:cubicBezTo>
                      <a:cubicBezTo>
                        <a:pt x="2440" y="20380"/>
                        <a:pt x="3024" y="20736"/>
                        <a:pt x="3736" y="21016"/>
                      </a:cubicBezTo>
                      <a:cubicBezTo>
                        <a:pt x="4422" y="21295"/>
                        <a:pt x="5209" y="21473"/>
                        <a:pt x="6353" y="21524"/>
                      </a:cubicBezTo>
                      <a:cubicBezTo>
                        <a:pt x="7496" y="21575"/>
                        <a:pt x="7878" y="21600"/>
                        <a:pt x="10800" y="21600"/>
                      </a:cubicBezTo>
                      <a:cubicBezTo>
                        <a:pt x="13722" y="21600"/>
                        <a:pt x="14104" y="21600"/>
                        <a:pt x="15247" y="21524"/>
                      </a:cubicBezTo>
                      <a:cubicBezTo>
                        <a:pt x="16391" y="21473"/>
                        <a:pt x="17178" y="21295"/>
                        <a:pt x="17864" y="21016"/>
                      </a:cubicBezTo>
                      <a:cubicBezTo>
                        <a:pt x="18576" y="20736"/>
                        <a:pt x="19186" y="20380"/>
                        <a:pt x="19770" y="19770"/>
                      </a:cubicBezTo>
                      <a:cubicBezTo>
                        <a:pt x="20380" y="19160"/>
                        <a:pt x="20736" y="18576"/>
                        <a:pt x="21016" y="17864"/>
                      </a:cubicBezTo>
                      <a:cubicBezTo>
                        <a:pt x="21295" y="17178"/>
                        <a:pt x="21473" y="16391"/>
                        <a:pt x="21524" y="15247"/>
                      </a:cubicBezTo>
                      <a:cubicBezTo>
                        <a:pt x="21575" y="14104"/>
                        <a:pt x="21600" y="13722"/>
                        <a:pt x="21600" y="10800"/>
                      </a:cubicBezTo>
                      <a:cubicBezTo>
                        <a:pt x="21600" y="7878"/>
                        <a:pt x="21600" y="7496"/>
                        <a:pt x="21524" y="6353"/>
                      </a:cubicBezTo>
                      <a:cubicBezTo>
                        <a:pt x="21473" y="5209"/>
                        <a:pt x="21295" y="4422"/>
                        <a:pt x="21016" y="3736"/>
                      </a:cubicBezTo>
                      <a:cubicBezTo>
                        <a:pt x="20736" y="3024"/>
                        <a:pt x="20380" y="2414"/>
                        <a:pt x="19770" y="1830"/>
                      </a:cubicBezTo>
                      <a:cubicBezTo>
                        <a:pt x="19160" y="1220"/>
                        <a:pt x="18576" y="864"/>
                        <a:pt x="17864" y="584"/>
                      </a:cubicBezTo>
                      <a:cubicBezTo>
                        <a:pt x="17178" y="305"/>
                        <a:pt x="16391" y="127"/>
                        <a:pt x="15247" y="76"/>
                      </a:cubicBezTo>
                      <a:cubicBezTo>
                        <a:pt x="14104" y="25"/>
                        <a:pt x="13722" y="0"/>
                        <a:pt x="10800" y="0"/>
                      </a:cubicBezTo>
                      <a:close/>
                    </a:path>
                  </a:pathLst>
                </a:cu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800"/>
                    <a:buFont typeface="Calibri"/>
                    <a:buNone/>
                  </a:pPr>
                  <a:r>
                    <a:t/>
                  </a:r>
                  <a:endParaRPr b="0" i="0" sz="1800" u="none" cap="none" strike="noStrike">
                    <a:solidFill>
                      <a:schemeClr val="accent1"/>
                    </a:solidFill>
                    <a:latin typeface="Calibri"/>
                    <a:ea typeface="Calibri"/>
                    <a:cs typeface="Calibri"/>
                    <a:sym typeface="Calibri"/>
                  </a:endParaRPr>
                </a:p>
              </p:txBody>
            </p:sp>
            <p:sp>
              <p:nvSpPr>
                <p:cNvPr id="343" name="Google Shape;343;p15"/>
                <p:cNvSpPr/>
                <p:nvPr/>
              </p:nvSpPr>
              <p:spPr>
                <a:xfrm>
                  <a:off x="66811" y="66811"/>
                  <a:ext cx="140726" cy="140725"/>
                </a:xfrm>
                <a:custGeom>
                  <a:rect b="b" l="l" r="r" t="t"/>
                  <a:pathLst>
                    <a:path extrusionOk="0" h="21600" w="21600">
                      <a:moveTo>
                        <a:pt x="10800" y="0"/>
                      </a:moveTo>
                      <a:cubicBezTo>
                        <a:pt x="4805" y="0"/>
                        <a:pt x="0" y="4855"/>
                        <a:pt x="0" y="10800"/>
                      </a:cubicBezTo>
                      <a:cubicBezTo>
                        <a:pt x="0" y="16745"/>
                        <a:pt x="4855" y="21600"/>
                        <a:pt x="10800" y="21600"/>
                      </a:cubicBezTo>
                      <a:cubicBezTo>
                        <a:pt x="16745" y="21600"/>
                        <a:pt x="21600" y="16745"/>
                        <a:pt x="21600" y="10800"/>
                      </a:cubicBezTo>
                      <a:cubicBezTo>
                        <a:pt x="21600" y="4855"/>
                        <a:pt x="16745" y="0"/>
                        <a:pt x="10800" y="0"/>
                      </a:cubicBezTo>
                      <a:close/>
                      <a:moveTo>
                        <a:pt x="10800" y="17835"/>
                      </a:moveTo>
                      <a:cubicBezTo>
                        <a:pt x="6936" y="17835"/>
                        <a:pt x="3765" y="14714"/>
                        <a:pt x="3765" y="10800"/>
                      </a:cubicBezTo>
                      <a:cubicBezTo>
                        <a:pt x="3765" y="6886"/>
                        <a:pt x="6886" y="3765"/>
                        <a:pt x="10800" y="3765"/>
                      </a:cubicBezTo>
                      <a:cubicBezTo>
                        <a:pt x="14664" y="3765"/>
                        <a:pt x="17835" y="6886"/>
                        <a:pt x="17835" y="10800"/>
                      </a:cubicBezTo>
                      <a:cubicBezTo>
                        <a:pt x="17835" y="14714"/>
                        <a:pt x="14664" y="17835"/>
                        <a:pt x="10800" y="17835"/>
                      </a:cubicBezTo>
                      <a:close/>
                    </a:path>
                  </a:pathLst>
                </a:cu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800"/>
                    <a:buFont typeface="Calibri"/>
                    <a:buNone/>
                  </a:pPr>
                  <a:r>
                    <a:t/>
                  </a:r>
                  <a:endParaRPr b="0" i="0" sz="1800" u="none" cap="none" strike="noStrike">
                    <a:solidFill>
                      <a:schemeClr val="accent1"/>
                    </a:solidFill>
                    <a:latin typeface="Calibri"/>
                    <a:ea typeface="Calibri"/>
                    <a:cs typeface="Calibri"/>
                    <a:sym typeface="Calibri"/>
                  </a:endParaRPr>
                </a:p>
              </p:txBody>
            </p:sp>
            <p:sp>
              <p:nvSpPr>
                <p:cNvPr id="344" name="Google Shape;344;p15"/>
                <p:cNvSpPr/>
                <p:nvPr/>
              </p:nvSpPr>
              <p:spPr>
                <a:xfrm>
                  <a:off x="193980" y="47446"/>
                  <a:ext cx="32923" cy="32922"/>
                </a:xfrm>
                <a:prstGeom prst="ellipse">
                  <a:avLst/>
                </a:pr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800"/>
                    <a:buFont typeface="Calibri"/>
                    <a:buNone/>
                  </a:pPr>
                  <a:r>
                    <a:t/>
                  </a:r>
                  <a:endParaRPr b="0" i="0" sz="1800" u="none" cap="none" strike="noStrike">
                    <a:solidFill>
                      <a:schemeClr val="accent1"/>
                    </a:solidFill>
                    <a:latin typeface="Calibri"/>
                    <a:ea typeface="Calibri"/>
                    <a:cs typeface="Calibri"/>
                    <a:sym typeface="Calibri"/>
                  </a:endParaRPr>
                </a:p>
              </p:txBody>
            </p:sp>
          </p:grpSp>
        </p:grpSp>
        <p:grpSp>
          <p:nvGrpSpPr>
            <p:cNvPr id="345" name="Google Shape;345;p15"/>
            <p:cNvGrpSpPr/>
            <p:nvPr/>
          </p:nvGrpSpPr>
          <p:grpSpPr>
            <a:xfrm>
              <a:off x="537076" y="0"/>
              <a:ext cx="435733" cy="435731"/>
              <a:chOff x="0" y="0"/>
              <a:chExt cx="435731" cy="435730"/>
            </a:xfrm>
          </p:grpSpPr>
          <p:sp>
            <p:nvSpPr>
              <p:cNvPr id="346" name="Google Shape;346;p15"/>
              <p:cNvSpPr/>
              <p:nvPr/>
            </p:nvSpPr>
            <p:spPr>
              <a:xfrm>
                <a:off x="0" y="0"/>
                <a:ext cx="435731" cy="435730"/>
              </a:xfrm>
              <a:prstGeom prst="ellipse">
                <a:avLst/>
              </a:prstGeom>
              <a:solidFill>
                <a:srgbClr val="00B6E6"/>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800"/>
                  <a:buFont typeface="Calibri"/>
                  <a:buNone/>
                </a:pPr>
                <a:r>
                  <a:t/>
                </a:r>
                <a:endParaRPr b="0" i="0" sz="1800" u="none" cap="none" strike="noStrike">
                  <a:solidFill>
                    <a:schemeClr val="accent1"/>
                  </a:solidFill>
                  <a:latin typeface="Calibri"/>
                  <a:ea typeface="Calibri"/>
                  <a:cs typeface="Calibri"/>
                  <a:sym typeface="Calibri"/>
                </a:endParaRPr>
              </a:p>
            </p:txBody>
          </p:sp>
          <p:sp>
            <p:nvSpPr>
              <p:cNvPr id="347" name="Google Shape;347;p15"/>
              <p:cNvSpPr/>
              <p:nvPr/>
            </p:nvSpPr>
            <p:spPr>
              <a:xfrm>
                <a:off x="85209" y="114257"/>
                <a:ext cx="281773" cy="229163"/>
              </a:xfrm>
              <a:custGeom>
                <a:rect b="b" l="l" r="r" t="t"/>
                <a:pathLst>
                  <a:path extrusionOk="0" h="21600" w="21600">
                    <a:moveTo>
                      <a:pt x="6804" y="21600"/>
                    </a:moveTo>
                    <a:cubicBezTo>
                      <a:pt x="14969" y="21600"/>
                      <a:pt x="19423" y="13295"/>
                      <a:pt x="19423" y="6085"/>
                    </a:cubicBezTo>
                    <a:cubicBezTo>
                      <a:pt x="19423" y="5841"/>
                      <a:pt x="19423" y="5628"/>
                      <a:pt x="19398" y="5385"/>
                    </a:cubicBezTo>
                    <a:cubicBezTo>
                      <a:pt x="20264" y="4624"/>
                      <a:pt x="21006" y="3651"/>
                      <a:pt x="21600" y="2556"/>
                    </a:cubicBezTo>
                    <a:cubicBezTo>
                      <a:pt x="20808" y="2981"/>
                      <a:pt x="19942" y="3286"/>
                      <a:pt x="19052" y="3407"/>
                    </a:cubicBezTo>
                    <a:cubicBezTo>
                      <a:pt x="19967" y="2738"/>
                      <a:pt x="20660" y="1673"/>
                      <a:pt x="21006" y="396"/>
                    </a:cubicBezTo>
                    <a:cubicBezTo>
                      <a:pt x="20140" y="1034"/>
                      <a:pt x="19200" y="1460"/>
                      <a:pt x="18186" y="1734"/>
                    </a:cubicBezTo>
                    <a:cubicBezTo>
                      <a:pt x="17369" y="669"/>
                      <a:pt x="16231" y="0"/>
                      <a:pt x="14944" y="0"/>
                    </a:cubicBezTo>
                    <a:cubicBezTo>
                      <a:pt x="12495" y="0"/>
                      <a:pt x="10515" y="2434"/>
                      <a:pt x="10515" y="5446"/>
                    </a:cubicBezTo>
                    <a:cubicBezTo>
                      <a:pt x="10515" y="5872"/>
                      <a:pt x="10565" y="6297"/>
                      <a:pt x="10639" y="6693"/>
                    </a:cubicBezTo>
                    <a:cubicBezTo>
                      <a:pt x="6953" y="6480"/>
                      <a:pt x="3687" y="4290"/>
                      <a:pt x="1509" y="1004"/>
                    </a:cubicBezTo>
                    <a:cubicBezTo>
                      <a:pt x="1138" y="1795"/>
                      <a:pt x="915" y="2738"/>
                      <a:pt x="915" y="3742"/>
                    </a:cubicBezTo>
                    <a:cubicBezTo>
                      <a:pt x="915" y="5628"/>
                      <a:pt x="1707" y="7301"/>
                      <a:pt x="2895" y="8275"/>
                    </a:cubicBezTo>
                    <a:cubicBezTo>
                      <a:pt x="2177" y="8245"/>
                      <a:pt x="1485" y="8001"/>
                      <a:pt x="891" y="7606"/>
                    </a:cubicBezTo>
                    <a:cubicBezTo>
                      <a:pt x="891" y="7636"/>
                      <a:pt x="891" y="7636"/>
                      <a:pt x="891" y="7666"/>
                    </a:cubicBezTo>
                    <a:cubicBezTo>
                      <a:pt x="891" y="10313"/>
                      <a:pt x="2425" y="12504"/>
                      <a:pt x="4454" y="13021"/>
                    </a:cubicBezTo>
                    <a:cubicBezTo>
                      <a:pt x="4082" y="13143"/>
                      <a:pt x="3687" y="13203"/>
                      <a:pt x="3291" y="13203"/>
                    </a:cubicBezTo>
                    <a:cubicBezTo>
                      <a:pt x="2994" y="13203"/>
                      <a:pt x="2722" y="13173"/>
                      <a:pt x="2449" y="13112"/>
                    </a:cubicBezTo>
                    <a:cubicBezTo>
                      <a:pt x="3019" y="15272"/>
                      <a:pt x="4652" y="16854"/>
                      <a:pt x="6581" y="16884"/>
                    </a:cubicBezTo>
                    <a:cubicBezTo>
                      <a:pt x="5072" y="18345"/>
                      <a:pt x="3142" y="19227"/>
                      <a:pt x="1064" y="19227"/>
                    </a:cubicBezTo>
                    <a:cubicBezTo>
                      <a:pt x="718" y="19227"/>
                      <a:pt x="346" y="19197"/>
                      <a:pt x="0" y="19166"/>
                    </a:cubicBezTo>
                    <a:cubicBezTo>
                      <a:pt x="1979" y="20687"/>
                      <a:pt x="4305" y="21600"/>
                      <a:pt x="6804" y="21600"/>
                    </a:cubicBezTo>
                  </a:path>
                </a:pathLst>
              </a:cu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800"/>
                  <a:buFont typeface="Calibri"/>
                  <a:buNone/>
                </a:pPr>
                <a:r>
                  <a:t/>
                </a:r>
                <a:endParaRPr b="0" i="0" sz="1800" u="none" cap="none" strike="noStrike">
                  <a:solidFill>
                    <a:schemeClr val="accent1"/>
                  </a:solidFill>
                  <a:latin typeface="Calibri"/>
                  <a:ea typeface="Calibri"/>
                  <a:cs typeface="Calibri"/>
                  <a:sym typeface="Calibri"/>
                </a:endParaRPr>
              </a:p>
            </p:txBody>
          </p:sp>
        </p:grpSp>
        <p:grpSp>
          <p:nvGrpSpPr>
            <p:cNvPr id="348" name="Google Shape;348;p15"/>
            <p:cNvGrpSpPr/>
            <p:nvPr/>
          </p:nvGrpSpPr>
          <p:grpSpPr>
            <a:xfrm>
              <a:off x="2148955" y="0"/>
              <a:ext cx="435733" cy="435731"/>
              <a:chOff x="-1" y="0"/>
              <a:chExt cx="435732" cy="435730"/>
            </a:xfrm>
          </p:grpSpPr>
          <p:sp>
            <p:nvSpPr>
              <p:cNvPr id="349" name="Google Shape;349;p15"/>
              <p:cNvSpPr/>
              <p:nvPr/>
            </p:nvSpPr>
            <p:spPr>
              <a:xfrm>
                <a:off x="-1" y="0"/>
                <a:ext cx="435732" cy="435730"/>
              </a:xfrm>
              <a:prstGeom prst="ellipse">
                <a:avLst/>
              </a:prstGeom>
              <a:solidFill>
                <a:srgbClr val="00B6E6"/>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800"/>
                  <a:buFont typeface="Calibri"/>
                  <a:buNone/>
                </a:pPr>
                <a:r>
                  <a:t/>
                </a:r>
                <a:endParaRPr b="0" i="0" sz="1800" u="none" cap="none" strike="noStrike">
                  <a:solidFill>
                    <a:schemeClr val="accent1"/>
                  </a:solidFill>
                  <a:latin typeface="Calibri"/>
                  <a:ea typeface="Calibri"/>
                  <a:cs typeface="Calibri"/>
                  <a:sym typeface="Calibri"/>
                </a:endParaRPr>
              </a:p>
            </p:txBody>
          </p:sp>
          <p:sp>
            <p:nvSpPr>
              <p:cNvPr id="350" name="Google Shape;350;p15"/>
              <p:cNvSpPr/>
              <p:nvPr/>
            </p:nvSpPr>
            <p:spPr>
              <a:xfrm>
                <a:off x="72298" y="116194"/>
                <a:ext cx="291134" cy="203987"/>
              </a:xfrm>
              <a:custGeom>
                <a:rect b="b" l="l" r="r" t="t"/>
                <a:pathLst>
                  <a:path extrusionOk="0" h="21600" w="21600">
                    <a:moveTo>
                      <a:pt x="21145" y="3384"/>
                    </a:moveTo>
                    <a:cubicBezTo>
                      <a:pt x="20906" y="2051"/>
                      <a:pt x="20163" y="1025"/>
                      <a:pt x="19229" y="649"/>
                    </a:cubicBezTo>
                    <a:cubicBezTo>
                      <a:pt x="17553" y="0"/>
                      <a:pt x="10800" y="0"/>
                      <a:pt x="10800" y="0"/>
                    </a:cubicBezTo>
                    <a:cubicBezTo>
                      <a:pt x="10800" y="0"/>
                      <a:pt x="4071" y="0"/>
                      <a:pt x="2371" y="649"/>
                    </a:cubicBezTo>
                    <a:cubicBezTo>
                      <a:pt x="1437" y="991"/>
                      <a:pt x="718" y="2051"/>
                      <a:pt x="455" y="3384"/>
                    </a:cubicBezTo>
                    <a:cubicBezTo>
                      <a:pt x="0" y="5776"/>
                      <a:pt x="0" y="10800"/>
                      <a:pt x="0" y="10800"/>
                    </a:cubicBezTo>
                    <a:cubicBezTo>
                      <a:pt x="0" y="10800"/>
                      <a:pt x="0" y="15790"/>
                      <a:pt x="455" y="18216"/>
                    </a:cubicBezTo>
                    <a:cubicBezTo>
                      <a:pt x="694" y="19549"/>
                      <a:pt x="1437" y="20575"/>
                      <a:pt x="2371" y="20951"/>
                    </a:cubicBezTo>
                    <a:cubicBezTo>
                      <a:pt x="4047" y="21600"/>
                      <a:pt x="10800" y="21600"/>
                      <a:pt x="10800" y="21600"/>
                    </a:cubicBezTo>
                    <a:cubicBezTo>
                      <a:pt x="10800" y="21600"/>
                      <a:pt x="17529" y="21600"/>
                      <a:pt x="19229" y="20951"/>
                    </a:cubicBezTo>
                    <a:cubicBezTo>
                      <a:pt x="20163" y="20609"/>
                      <a:pt x="20882" y="19549"/>
                      <a:pt x="21145" y="18216"/>
                    </a:cubicBezTo>
                    <a:cubicBezTo>
                      <a:pt x="21600" y="15824"/>
                      <a:pt x="21600" y="10800"/>
                      <a:pt x="21600" y="10800"/>
                    </a:cubicBezTo>
                    <a:cubicBezTo>
                      <a:pt x="21600" y="10800"/>
                      <a:pt x="21576" y="5776"/>
                      <a:pt x="21145" y="3384"/>
                    </a:cubicBezTo>
                    <a:close/>
                    <a:moveTo>
                      <a:pt x="8645" y="15380"/>
                    </a:moveTo>
                    <a:lnTo>
                      <a:pt x="8645" y="6152"/>
                    </a:lnTo>
                    <a:lnTo>
                      <a:pt x="14248" y="10766"/>
                    </a:lnTo>
                    <a:lnTo>
                      <a:pt x="8645" y="15380"/>
                    </a:lnTo>
                    <a:close/>
                  </a:path>
                </a:pathLst>
              </a:cu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800"/>
                  <a:buFont typeface="Calibri"/>
                  <a:buNone/>
                </a:pPr>
                <a:r>
                  <a:t/>
                </a:r>
                <a:endParaRPr b="0" i="0" sz="1800" u="none" cap="none" strike="noStrike">
                  <a:solidFill>
                    <a:schemeClr val="accent1"/>
                  </a:solidFill>
                  <a:latin typeface="Calibri"/>
                  <a:ea typeface="Calibri"/>
                  <a:cs typeface="Calibri"/>
                  <a:sym typeface="Calibri"/>
                </a:endParaRPr>
              </a:p>
            </p:txBody>
          </p:sp>
        </p:grpSp>
        <p:grpSp>
          <p:nvGrpSpPr>
            <p:cNvPr id="351" name="Google Shape;351;p15"/>
            <p:cNvGrpSpPr/>
            <p:nvPr/>
          </p:nvGrpSpPr>
          <p:grpSpPr>
            <a:xfrm>
              <a:off x="-2" y="-2"/>
              <a:ext cx="435734" cy="436056"/>
              <a:chOff x="-1" y="-1"/>
              <a:chExt cx="435732" cy="436054"/>
            </a:xfrm>
          </p:grpSpPr>
          <p:sp>
            <p:nvSpPr>
              <p:cNvPr id="352" name="Google Shape;352;p15"/>
              <p:cNvSpPr/>
              <p:nvPr/>
            </p:nvSpPr>
            <p:spPr>
              <a:xfrm>
                <a:off x="-1" y="-1"/>
                <a:ext cx="435732" cy="433150"/>
              </a:xfrm>
              <a:custGeom>
                <a:rect b="b" l="l" r="r" t="t"/>
                <a:pathLst>
                  <a:path extrusionOk="0" h="21600" w="21600">
                    <a:moveTo>
                      <a:pt x="21600" y="10864"/>
                    </a:moveTo>
                    <a:cubicBezTo>
                      <a:pt x="21600" y="4861"/>
                      <a:pt x="16768" y="0"/>
                      <a:pt x="10800" y="0"/>
                    </a:cubicBezTo>
                    <a:cubicBezTo>
                      <a:pt x="4832" y="0"/>
                      <a:pt x="0" y="4861"/>
                      <a:pt x="0" y="10864"/>
                    </a:cubicBezTo>
                    <a:cubicBezTo>
                      <a:pt x="0" y="16289"/>
                      <a:pt x="3952" y="20779"/>
                      <a:pt x="9120" y="21600"/>
                    </a:cubicBezTo>
                    <a:lnTo>
                      <a:pt x="9120" y="14003"/>
                    </a:lnTo>
                    <a:lnTo>
                      <a:pt x="6384" y="14003"/>
                    </a:lnTo>
                    <a:lnTo>
                      <a:pt x="6384" y="10864"/>
                    </a:lnTo>
                    <a:lnTo>
                      <a:pt x="9120" y="10864"/>
                    </a:lnTo>
                    <a:lnTo>
                      <a:pt x="9120" y="8482"/>
                    </a:lnTo>
                    <a:cubicBezTo>
                      <a:pt x="9120" y="5762"/>
                      <a:pt x="10736" y="4249"/>
                      <a:pt x="13200" y="4249"/>
                    </a:cubicBezTo>
                    <a:cubicBezTo>
                      <a:pt x="14384" y="4249"/>
                      <a:pt x="15616" y="4458"/>
                      <a:pt x="15616" y="4458"/>
                    </a:cubicBezTo>
                    <a:lnTo>
                      <a:pt x="15616" y="7130"/>
                    </a:lnTo>
                    <a:lnTo>
                      <a:pt x="14256" y="7130"/>
                    </a:lnTo>
                    <a:cubicBezTo>
                      <a:pt x="12912" y="7130"/>
                      <a:pt x="12496" y="7967"/>
                      <a:pt x="12496" y="8820"/>
                    </a:cubicBezTo>
                    <a:lnTo>
                      <a:pt x="12496" y="10864"/>
                    </a:lnTo>
                    <a:lnTo>
                      <a:pt x="15472" y="10864"/>
                    </a:lnTo>
                    <a:lnTo>
                      <a:pt x="14992" y="14003"/>
                    </a:lnTo>
                    <a:lnTo>
                      <a:pt x="12480" y="14003"/>
                    </a:lnTo>
                    <a:lnTo>
                      <a:pt x="12480" y="21600"/>
                    </a:lnTo>
                    <a:cubicBezTo>
                      <a:pt x="17648" y="20795"/>
                      <a:pt x="21600" y="16289"/>
                      <a:pt x="21600" y="10864"/>
                    </a:cubicBezTo>
                    <a:close/>
                  </a:path>
                </a:pathLst>
              </a:custGeom>
              <a:solidFill>
                <a:srgbClr val="00B6E6"/>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800"/>
                  <a:buFont typeface="Calibri"/>
                  <a:buNone/>
                </a:pPr>
                <a:r>
                  <a:t/>
                </a:r>
                <a:endParaRPr b="0" i="0" sz="1800" u="none" cap="none" strike="noStrike">
                  <a:solidFill>
                    <a:schemeClr val="accent1"/>
                  </a:solidFill>
                  <a:latin typeface="Calibri"/>
                  <a:ea typeface="Calibri"/>
                  <a:cs typeface="Calibri"/>
                  <a:sym typeface="Calibri"/>
                </a:endParaRPr>
              </a:p>
            </p:txBody>
          </p:sp>
          <p:sp>
            <p:nvSpPr>
              <p:cNvPr id="353" name="Google Shape;353;p15"/>
              <p:cNvSpPr/>
              <p:nvPr/>
            </p:nvSpPr>
            <p:spPr>
              <a:xfrm>
                <a:off x="128459" y="85208"/>
                <a:ext cx="186235" cy="350845"/>
              </a:xfrm>
              <a:custGeom>
                <a:rect b="b" l="l" r="r" t="t"/>
                <a:pathLst>
                  <a:path extrusionOk="0" h="21600" w="21600">
                    <a:moveTo>
                      <a:pt x="20177" y="12042"/>
                    </a:moveTo>
                    <a:lnTo>
                      <a:pt x="21301" y="8167"/>
                    </a:lnTo>
                    <a:lnTo>
                      <a:pt x="14300" y="8167"/>
                    </a:lnTo>
                    <a:lnTo>
                      <a:pt x="14300" y="5663"/>
                    </a:lnTo>
                    <a:cubicBezTo>
                      <a:pt x="14300" y="4610"/>
                      <a:pt x="15274" y="3577"/>
                      <a:pt x="18418" y="3577"/>
                    </a:cubicBezTo>
                    <a:lnTo>
                      <a:pt x="21600" y="3577"/>
                    </a:lnTo>
                    <a:lnTo>
                      <a:pt x="21600" y="258"/>
                    </a:lnTo>
                    <a:cubicBezTo>
                      <a:pt x="21600" y="258"/>
                      <a:pt x="18718" y="0"/>
                      <a:pt x="15947" y="0"/>
                    </a:cubicBezTo>
                    <a:cubicBezTo>
                      <a:pt x="10182" y="0"/>
                      <a:pt x="6401" y="1848"/>
                      <a:pt x="6401" y="5226"/>
                    </a:cubicBezTo>
                    <a:lnTo>
                      <a:pt x="6401" y="8187"/>
                    </a:lnTo>
                    <a:lnTo>
                      <a:pt x="0" y="8187"/>
                    </a:lnTo>
                    <a:lnTo>
                      <a:pt x="0" y="12062"/>
                    </a:lnTo>
                    <a:lnTo>
                      <a:pt x="6401" y="12062"/>
                    </a:lnTo>
                    <a:lnTo>
                      <a:pt x="6401" y="21441"/>
                    </a:lnTo>
                    <a:cubicBezTo>
                      <a:pt x="7674" y="21540"/>
                      <a:pt x="9022" y="21600"/>
                      <a:pt x="10332" y="21600"/>
                    </a:cubicBezTo>
                    <a:cubicBezTo>
                      <a:pt x="11642" y="21600"/>
                      <a:pt x="12990" y="21540"/>
                      <a:pt x="14263" y="21441"/>
                    </a:cubicBezTo>
                    <a:lnTo>
                      <a:pt x="14263" y="12062"/>
                    </a:lnTo>
                    <a:lnTo>
                      <a:pt x="20177" y="12062"/>
                    </a:lnTo>
                    <a:close/>
                  </a:path>
                </a:pathLst>
              </a:cu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800"/>
                  <a:buFont typeface="Calibri"/>
                  <a:buNone/>
                </a:pPr>
                <a:r>
                  <a:t/>
                </a:r>
                <a:endParaRPr b="0" i="0" sz="1800" u="none" cap="none" strike="noStrike">
                  <a:solidFill>
                    <a:schemeClr val="accent1"/>
                  </a:solidFill>
                  <a:latin typeface="Calibri"/>
                  <a:ea typeface="Calibri"/>
                  <a:cs typeface="Calibri"/>
                  <a:sym typeface="Calibri"/>
                </a:endParaRPr>
              </a:p>
            </p:txBody>
          </p:sp>
        </p:grpSp>
        <p:sp>
          <p:nvSpPr>
            <p:cNvPr id="354" name="Google Shape;354;p15"/>
            <p:cNvSpPr/>
            <p:nvPr/>
          </p:nvSpPr>
          <p:spPr>
            <a:xfrm>
              <a:off x="1074478" y="0"/>
              <a:ext cx="435732" cy="435730"/>
            </a:xfrm>
            <a:prstGeom prst="ellipse">
              <a:avLst/>
            </a:prstGeom>
            <a:solidFill>
              <a:srgbClr val="00B6E6"/>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800"/>
                <a:buFont typeface="Calibri"/>
                <a:buNone/>
              </a:pPr>
              <a:r>
                <a:t/>
              </a:r>
              <a:endParaRPr b="0" i="0" sz="1800" u="none" cap="none" strike="noStrike">
                <a:solidFill>
                  <a:schemeClr val="accent1"/>
                </a:solidFill>
                <a:latin typeface="Calibri"/>
                <a:ea typeface="Calibri"/>
                <a:cs typeface="Calibri"/>
                <a:sym typeface="Calibri"/>
              </a:endParaRPr>
            </a:p>
          </p:txBody>
        </p:sp>
        <p:pic>
          <p:nvPicPr>
            <p:cNvPr descr="Google Shape;324;p17" id="355" name="Google Shape;355;p15"/>
            <p:cNvPicPr preferRelativeResize="0"/>
            <p:nvPr/>
          </p:nvPicPr>
          <p:blipFill rotWithShape="1">
            <a:blip r:embed="rId3">
              <a:alphaModFix/>
            </a:blip>
            <a:srcRect b="0" l="0" r="0" t="0"/>
            <a:stretch/>
          </p:blipFill>
          <p:spPr>
            <a:xfrm>
              <a:off x="1099921" y="24614"/>
              <a:ext cx="382076" cy="382075"/>
            </a:xfrm>
            <a:prstGeom prst="rect">
              <a:avLst/>
            </a:prstGeom>
            <a:noFill/>
            <a:ln>
              <a:noFill/>
            </a:ln>
          </p:spPr>
        </p:pic>
      </p:grpSp>
      <p:pic>
        <p:nvPicPr>
          <p:cNvPr descr="Google Shape;325;p17" id="356" name="Google Shape;356;p15"/>
          <p:cNvPicPr preferRelativeResize="0"/>
          <p:nvPr/>
        </p:nvPicPr>
        <p:blipFill rotWithShape="1">
          <a:blip r:embed="rId4">
            <a:alphaModFix/>
          </a:blip>
          <a:srcRect b="0" l="0" r="0" t="0"/>
          <a:stretch/>
        </p:blipFill>
        <p:spPr>
          <a:xfrm>
            <a:off x="6260315" y="304800"/>
            <a:ext cx="5376934" cy="35916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2"/>
          <p:cNvSpPr txBox="1"/>
          <p:nvPr>
            <p:ph idx="1" type="body"/>
          </p:nvPr>
        </p:nvSpPr>
        <p:spPr>
          <a:xfrm>
            <a:off x="4912290" y="800589"/>
            <a:ext cx="6562678" cy="339416"/>
          </a:xfrm>
          <a:prstGeom prst="rect">
            <a:avLst/>
          </a:prstGeom>
          <a:noFill/>
          <a:ln>
            <a:noFill/>
          </a:ln>
        </p:spPr>
        <p:txBody>
          <a:bodyPr anchorCtr="0" anchor="t" bIns="45675" lIns="45675" spcFirstLastPara="1" rIns="45675" wrap="square" tIns="45675">
            <a:normAutofit/>
          </a:bodyPr>
          <a:lstStyle/>
          <a:p>
            <a:pPr indent="0" lvl="0" marL="0" marR="0" rtl="0" algn="r">
              <a:lnSpc>
                <a:spcPct val="100000"/>
              </a:lnSpc>
              <a:spcBef>
                <a:spcPts val="0"/>
              </a:spcBef>
              <a:spcAft>
                <a:spcPts val="0"/>
              </a:spcAft>
              <a:buClr>
                <a:schemeClr val="accent3"/>
              </a:buClr>
              <a:buSzPts val="1200"/>
              <a:buFont typeface="Calibri"/>
              <a:buNone/>
            </a:pPr>
            <a:r>
              <a:rPr i="0" lang="en-US" sz="1200" u="sng" cap="none" strike="noStrike">
                <a:solidFill>
                  <a:schemeClr val="accent3"/>
                </a:solidFill>
              </a:rPr>
              <a:t>Introduzione</a:t>
            </a:r>
            <a:endParaRPr/>
          </a:p>
        </p:txBody>
      </p:sp>
      <p:sp>
        <p:nvSpPr>
          <p:cNvPr id="223" name="Google Shape;223;p2"/>
          <p:cNvSpPr txBox="1"/>
          <p:nvPr>
            <p:ph idx="5" type="body"/>
          </p:nvPr>
        </p:nvSpPr>
        <p:spPr>
          <a:xfrm>
            <a:off x="4912290" y="1328179"/>
            <a:ext cx="6562801" cy="339301"/>
          </a:xfrm>
          <a:prstGeom prst="rect">
            <a:avLst/>
          </a:prstGeom>
          <a:noFill/>
          <a:ln>
            <a:noFill/>
          </a:ln>
        </p:spPr>
        <p:txBody>
          <a:bodyPr anchorCtr="0" anchor="t" bIns="45675" lIns="45675" spcFirstLastPara="1" rIns="45675" wrap="square" tIns="45675">
            <a:normAutofit/>
          </a:bodyPr>
          <a:lstStyle/>
          <a:p>
            <a:pPr indent="0" lvl="0" marL="0" marR="0" rtl="0" algn="r">
              <a:lnSpc>
                <a:spcPct val="100000"/>
              </a:lnSpc>
              <a:spcBef>
                <a:spcPts val="0"/>
              </a:spcBef>
              <a:spcAft>
                <a:spcPts val="0"/>
              </a:spcAft>
              <a:buClr>
                <a:schemeClr val="accent3"/>
              </a:buClr>
              <a:buSzPts val="1200"/>
              <a:buFont typeface="Calibri"/>
              <a:buNone/>
            </a:pPr>
            <a:r>
              <a:rPr b="1" i="0" lang="en-US" sz="1200" u="sng" cap="none" strike="noStrike">
                <a:solidFill>
                  <a:schemeClr val="accent3"/>
                </a:solidFill>
                <a:latin typeface="Calibri"/>
                <a:ea typeface="Calibri"/>
                <a:cs typeface="Calibri"/>
                <a:sym typeface="Calibri"/>
              </a:rPr>
              <a:t>Obiettivi</a:t>
            </a:r>
            <a:endParaRPr b="1"/>
          </a:p>
        </p:txBody>
      </p:sp>
      <p:sp>
        <p:nvSpPr>
          <p:cNvPr id="224" name="Google Shape;224;p2"/>
          <p:cNvSpPr txBox="1"/>
          <p:nvPr>
            <p:ph idx="8" type="body"/>
          </p:nvPr>
        </p:nvSpPr>
        <p:spPr>
          <a:xfrm>
            <a:off x="5017158" y="2756609"/>
            <a:ext cx="6562678" cy="456350"/>
          </a:xfrm>
          <a:prstGeom prst="rect">
            <a:avLst/>
          </a:prstGeom>
          <a:noFill/>
          <a:ln>
            <a:noFill/>
          </a:ln>
        </p:spPr>
        <p:txBody>
          <a:bodyPr anchorCtr="0" anchor="t" bIns="45675" lIns="45675" spcFirstLastPara="1" rIns="45675" wrap="square" tIns="45675">
            <a:normAutofit/>
          </a:bodyPr>
          <a:lstStyle/>
          <a:p>
            <a:pPr indent="0" lvl="0" marL="0" rtl="0" algn="r">
              <a:lnSpc>
                <a:spcPct val="100000"/>
              </a:lnSpc>
              <a:spcBef>
                <a:spcPts val="0"/>
              </a:spcBef>
              <a:spcAft>
                <a:spcPts val="0"/>
              </a:spcAft>
              <a:buClr>
                <a:schemeClr val="accent3"/>
              </a:buClr>
              <a:buSzPts val="1200"/>
              <a:buFont typeface="Calibri"/>
              <a:buNone/>
            </a:pPr>
            <a:r>
              <a:rPr b="1" lang="en-US" sz="1200" u="sng">
                <a:solidFill>
                  <a:schemeClr val="accent3"/>
                </a:solidFill>
                <a:latin typeface="Calibri"/>
                <a:ea typeface="Calibri"/>
                <a:cs typeface="Calibri"/>
                <a:sym typeface="Calibri"/>
                <a:hlinkClick action="ppaction://hlinksldjump" r:id="rId3">
                  <a:extLst>
                    <a:ext uri="{A12FA001-AC4F-418D-AE19-62706E023703}">
                      <ahyp:hlinkClr val="tx"/>
                    </a:ext>
                  </a:extLst>
                </a:hlinkClick>
              </a:rPr>
              <a:t>Conoscenze teoriche</a:t>
            </a:r>
            <a:endParaRPr b="1" sz="1200">
              <a:latin typeface="Calibri"/>
              <a:ea typeface="Calibri"/>
              <a:cs typeface="Calibri"/>
              <a:sym typeface="Calibri"/>
            </a:endParaRPr>
          </a:p>
        </p:txBody>
      </p:sp>
      <p:sp>
        <p:nvSpPr>
          <p:cNvPr id="225" name="Google Shape;225;p2"/>
          <p:cNvSpPr txBox="1"/>
          <p:nvPr/>
        </p:nvSpPr>
        <p:spPr>
          <a:xfrm>
            <a:off x="4912300" y="5190425"/>
            <a:ext cx="6667500" cy="276900"/>
          </a:xfrm>
          <a:prstGeom prst="rect">
            <a:avLst/>
          </a:prstGeom>
          <a:noFill/>
          <a:ln>
            <a:noFill/>
          </a:ln>
        </p:spPr>
        <p:txBody>
          <a:bodyPr anchorCtr="0" anchor="t" bIns="45675" lIns="45675" spcFirstLastPara="1" rIns="45675" wrap="square" tIns="45675">
            <a:spAutoFit/>
          </a:bodyPr>
          <a:lstStyle/>
          <a:p>
            <a:pPr indent="0" lvl="0" marL="0" marR="0" rtl="0" algn="ctr">
              <a:lnSpc>
                <a:spcPct val="100000"/>
              </a:lnSpc>
              <a:spcBef>
                <a:spcPts val="0"/>
              </a:spcBef>
              <a:spcAft>
                <a:spcPts val="0"/>
              </a:spcAft>
              <a:buClr>
                <a:srgbClr val="000000"/>
              </a:buClr>
              <a:buSzPts val="1400"/>
              <a:buFont typeface="Arial"/>
              <a:buNone/>
            </a:pPr>
            <a:r>
              <a:rPr b="1" i="0" lang="en-US" sz="1200" cap="none" strike="noStrike">
                <a:solidFill>
                  <a:schemeClr val="accent3"/>
                </a:solidFill>
                <a:uFill>
                  <a:noFill/>
                </a:uFill>
                <a:latin typeface="Calibri"/>
                <a:ea typeface="Calibri"/>
                <a:cs typeface="Calibri"/>
                <a:sym typeface="Calibri"/>
                <a:hlinkClick action="ppaction://hlinksldjump" r:id="rId4">
                  <a:extLst>
                    <a:ext uri="{A12FA001-AC4F-418D-AE19-62706E023703}">
                      <ahyp:hlinkClr val="tx"/>
                    </a:ext>
                  </a:extLst>
                </a:hlinkClick>
              </a:rPr>
              <a:t>                                                                                                                                           </a:t>
            </a:r>
            <a:r>
              <a:rPr b="1" lang="en-US" sz="1200">
                <a:solidFill>
                  <a:schemeClr val="accent3"/>
                </a:solidFill>
                <a:uFill>
                  <a:noFill/>
                </a:uFill>
                <a:latin typeface="Calibri"/>
                <a:ea typeface="Calibri"/>
                <a:cs typeface="Calibri"/>
                <a:sym typeface="Calibri"/>
                <a:hlinkClick action="ppaction://hlinksldjump" r:id="rId5">
                  <a:extLst>
                    <a:ext uri="{A12FA001-AC4F-418D-AE19-62706E023703}">
                      <ahyp:hlinkClr val="tx"/>
                    </a:ext>
                  </a:extLst>
                </a:hlinkClick>
              </a:rPr>
              <a:t>  </a:t>
            </a:r>
            <a:r>
              <a:rPr b="1" i="0" lang="en-US" sz="1200" cap="none" strike="noStrike">
                <a:solidFill>
                  <a:schemeClr val="accent3"/>
                </a:solidFill>
                <a:uFill>
                  <a:noFill/>
                </a:uFill>
                <a:latin typeface="Calibri"/>
                <a:ea typeface="Calibri"/>
                <a:cs typeface="Calibri"/>
                <a:sym typeface="Calibri"/>
                <a:hlinkClick action="ppaction://hlinksldjump" r:id="rId6">
                  <a:extLst>
                    <a:ext uri="{A12FA001-AC4F-418D-AE19-62706E023703}">
                      <ahyp:hlinkClr val="tx"/>
                    </a:ext>
                  </a:extLst>
                </a:hlinkClick>
              </a:rPr>
              <a:t>  </a:t>
            </a:r>
            <a:r>
              <a:rPr b="1" i="0" lang="en-US" sz="1200" u="sng" cap="none" strike="noStrike">
                <a:solidFill>
                  <a:schemeClr val="accent3"/>
                </a:solidFill>
                <a:latin typeface="Calibri"/>
                <a:ea typeface="Calibri"/>
                <a:cs typeface="Calibri"/>
                <a:sym typeface="Calibri"/>
                <a:hlinkClick action="ppaction://hlinksldjump" r:id="rId7">
                  <a:extLst>
                    <a:ext uri="{A12FA001-AC4F-418D-AE19-62706E023703}">
                      <ahyp:hlinkClr val="tx"/>
                    </a:ext>
                  </a:extLst>
                </a:hlinkClick>
              </a:rPr>
              <a:t>Suggerimenti e consigli</a:t>
            </a:r>
            <a:endParaRPr b="1" i="0" sz="1200" u="none" cap="none" strike="noStrike">
              <a:solidFill>
                <a:srgbClr val="000000"/>
              </a:solidFill>
              <a:latin typeface="Calibri"/>
              <a:ea typeface="Calibri"/>
              <a:cs typeface="Calibri"/>
              <a:sym typeface="Calibri"/>
            </a:endParaRPr>
          </a:p>
        </p:txBody>
      </p:sp>
      <p:sp>
        <p:nvSpPr>
          <p:cNvPr id="226" name="Google Shape;226;p2"/>
          <p:cNvSpPr txBox="1"/>
          <p:nvPr/>
        </p:nvSpPr>
        <p:spPr>
          <a:xfrm>
            <a:off x="4927791" y="4804566"/>
            <a:ext cx="6562800" cy="276900"/>
          </a:xfrm>
          <a:prstGeom prst="rect">
            <a:avLst/>
          </a:prstGeom>
          <a:noFill/>
          <a:ln>
            <a:noFill/>
          </a:ln>
        </p:spPr>
        <p:txBody>
          <a:bodyPr anchorCtr="0" anchor="t" bIns="45675" lIns="45675" spcFirstLastPara="1" rIns="45675" wrap="square" tIns="45675">
            <a:spAutoFit/>
          </a:bodyPr>
          <a:lstStyle/>
          <a:p>
            <a:pPr indent="0" lvl="0" marL="0" marR="0" rtl="0" algn="r">
              <a:lnSpc>
                <a:spcPct val="100000"/>
              </a:lnSpc>
              <a:spcBef>
                <a:spcPts val="0"/>
              </a:spcBef>
              <a:spcAft>
                <a:spcPts val="0"/>
              </a:spcAft>
              <a:buClr>
                <a:schemeClr val="accent3"/>
              </a:buClr>
              <a:buSzPts val="1200"/>
              <a:buFont typeface="Calibri"/>
              <a:buNone/>
            </a:pPr>
            <a:r>
              <a:rPr b="1" lang="en-US" sz="1200" u="sng">
                <a:solidFill>
                  <a:schemeClr val="accent3"/>
                </a:solidFill>
                <a:latin typeface="Calibri"/>
                <a:ea typeface="Calibri"/>
                <a:cs typeface="Calibri"/>
                <a:sym typeface="Calibri"/>
              </a:rPr>
              <a:t>Casi studio e </a:t>
            </a:r>
            <a:r>
              <a:rPr b="1" i="0" lang="en-US" sz="1200" u="sng" cap="none" strike="noStrike">
                <a:solidFill>
                  <a:schemeClr val="accent3"/>
                </a:solidFill>
                <a:latin typeface="Calibri"/>
                <a:ea typeface="Calibri"/>
                <a:cs typeface="Calibri"/>
                <a:sym typeface="Calibri"/>
              </a:rPr>
              <a:t>Attività</a:t>
            </a:r>
            <a:endParaRPr b="1" i="0" sz="1200" u="none" cap="none" strike="noStrike">
              <a:solidFill>
                <a:srgbClr val="000000"/>
              </a:solidFill>
              <a:latin typeface="Calibri"/>
              <a:ea typeface="Calibri"/>
              <a:cs typeface="Calibri"/>
              <a:sym typeface="Calibri"/>
            </a:endParaRPr>
          </a:p>
        </p:txBody>
      </p:sp>
      <p:sp>
        <p:nvSpPr>
          <p:cNvPr id="227" name="Google Shape;227;p2"/>
          <p:cNvSpPr txBox="1"/>
          <p:nvPr/>
        </p:nvSpPr>
        <p:spPr>
          <a:xfrm>
            <a:off x="4912300" y="3259299"/>
            <a:ext cx="6667500" cy="276900"/>
          </a:xfrm>
          <a:prstGeom prst="rect">
            <a:avLst/>
          </a:prstGeom>
          <a:noFill/>
          <a:ln>
            <a:noFill/>
          </a:ln>
        </p:spPr>
        <p:txBody>
          <a:bodyPr anchorCtr="0" anchor="t" bIns="45675" lIns="45675" spcFirstLastPara="1" rIns="45675" wrap="square" tIns="45675">
            <a:spAutoFit/>
          </a:bodyPr>
          <a:lstStyle/>
          <a:p>
            <a:pPr indent="0" lvl="0" marL="0" marR="0" rtl="0" algn="r">
              <a:lnSpc>
                <a:spcPct val="100000"/>
              </a:lnSpc>
              <a:spcBef>
                <a:spcPts val="0"/>
              </a:spcBef>
              <a:spcAft>
                <a:spcPts val="0"/>
              </a:spcAft>
              <a:buClr>
                <a:schemeClr val="accent3"/>
              </a:buClr>
              <a:buSzPts val="1200"/>
              <a:buFont typeface="Calibri"/>
              <a:buNone/>
            </a:pPr>
            <a:r>
              <a:rPr b="1" i="0" lang="en-US" sz="1200" u="sng" cap="none" strike="noStrike">
                <a:solidFill>
                  <a:schemeClr val="accent3"/>
                </a:solidFill>
                <a:latin typeface="Calibri"/>
                <a:ea typeface="Calibri"/>
                <a:cs typeface="Calibri"/>
                <a:sym typeface="Calibri"/>
              </a:rPr>
              <a:t>Tecniche</a:t>
            </a:r>
            <a:endParaRPr b="1" i="0" sz="1400" u="none" cap="none" strike="noStrike">
              <a:solidFill>
                <a:srgbClr val="000000"/>
              </a:solidFill>
              <a:latin typeface="Arial"/>
              <a:ea typeface="Arial"/>
              <a:cs typeface="Arial"/>
              <a:sym typeface="Arial"/>
            </a:endParaRPr>
          </a:p>
        </p:txBody>
      </p:sp>
      <p:sp>
        <p:nvSpPr>
          <p:cNvPr id="228" name="Google Shape;228;p2"/>
          <p:cNvSpPr txBox="1"/>
          <p:nvPr/>
        </p:nvSpPr>
        <p:spPr>
          <a:xfrm>
            <a:off x="4927791" y="1855765"/>
            <a:ext cx="6562800" cy="276900"/>
          </a:xfrm>
          <a:prstGeom prst="rect">
            <a:avLst/>
          </a:prstGeom>
          <a:noFill/>
          <a:ln>
            <a:noFill/>
          </a:ln>
        </p:spPr>
        <p:txBody>
          <a:bodyPr anchorCtr="0" anchor="t" bIns="45675" lIns="45675" spcFirstLastPara="1" rIns="45675" wrap="square" tIns="45675">
            <a:spAutoFit/>
          </a:bodyPr>
          <a:lstStyle/>
          <a:p>
            <a:pPr indent="0" lvl="0" marL="0" marR="0" rtl="0" algn="r">
              <a:lnSpc>
                <a:spcPct val="100000"/>
              </a:lnSpc>
              <a:spcBef>
                <a:spcPts val="0"/>
              </a:spcBef>
              <a:spcAft>
                <a:spcPts val="0"/>
              </a:spcAft>
              <a:buClr>
                <a:schemeClr val="accent3"/>
              </a:buClr>
              <a:buSzPts val="1200"/>
              <a:buFont typeface="Calibri"/>
              <a:buNone/>
            </a:pPr>
            <a:r>
              <a:rPr b="1" i="0" lang="en-US" sz="1200" u="sng" cap="none" strike="noStrike">
                <a:solidFill>
                  <a:schemeClr val="accent3"/>
                </a:solidFill>
                <a:latin typeface="Calibri"/>
                <a:ea typeface="Calibri"/>
                <a:cs typeface="Calibri"/>
                <a:sym typeface="Calibri"/>
              </a:rPr>
              <a:t>Competenze affrontate e risultati di apprendimento</a:t>
            </a:r>
            <a:endParaRPr b="1" i="0" sz="1200" u="none" cap="none" strike="noStrike">
              <a:solidFill>
                <a:srgbClr val="000000"/>
              </a:solidFill>
              <a:latin typeface="Calibri"/>
              <a:ea typeface="Calibri"/>
              <a:cs typeface="Calibri"/>
              <a:sym typeface="Calibri"/>
            </a:endParaRPr>
          </a:p>
        </p:txBody>
      </p:sp>
      <p:pic>
        <p:nvPicPr>
          <p:cNvPr descr="Google Shape;197;p2" id="229" name="Google Shape;229;p2"/>
          <p:cNvPicPr preferRelativeResize="0"/>
          <p:nvPr/>
        </p:nvPicPr>
        <p:blipFill rotWithShape="1">
          <a:blip r:embed="rId8">
            <a:alphaModFix/>
          </a:blip>
          <a:srcRect b="0" l="0" r="0" t="0"/>
          <a:stretch/>
        </p:blipFill>
        <p:spPr>
          <a:xfrm>
            <a:off x="152400" y="152400"/>
            <a:ext cx="4356854" cy="6553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
          <p:cNvSpPr txBox="1"/>
          <p:nvPr>
            <p:ph idx="1" type="body"/>
          </p:nvPr>
        </p:nvSpPr>
        <p:spPr>
          <a:xfrm>
            <a:off x="337457" y="1062075"/>
            <a:ext cx="5148943" cy="5423700"/>
          </a:xfrm>
          <a:prstGeom prst="rect">
            <a:avLst/>
          </a:prstGeom>
          <a:noFill/>
          <a:ln>
            <a:noFill/>
          </a:ln>
        </p:spPr>
        <p:txBody>
          <a:bodyPr anchorCtr="0" anchor="t" bIns="45675" lIns="45675" spcFirstLastPara="1" rIns="45675" wrap="square" tIns="45675">
            <a:normAutofit lnSpcReduction="20000"/>
          </a:bodyPr>
          <a:lstStyle/>
          <a:p>
            <a:pPr indent="-228600" lvl="0" marL="228600" rtl="0" algn="just">
              <a:lnSpc>
                <a:spcPct val="90000"/>
              </a:lnSpc>
              <a:spcBef>
                <a:spcPts val="0"/>
              </a:spcBef>
              <a:spcAft>
                <a:spcPts val="0"/>
              </a:spcAft>
              <a:buClr>
                <a:srgbClr val="FFFFFF"/>
              </a:buClr>
              <a:buSzPts val="1200"/>
              <a:buFont typeface="Calibri"/>
              <a:buNone/>
            </a:pPr>
            <a:r>
              <a:rPr lang="en-US" sz="1200"/>
              <a:t>     </a:t>
            </a:r>
            <a:r>
              <a:rPr lang="en-US" sz="1300">
                <a:solidFill>
                  <a:srgbClr val="FFFFFF"/>
                </a:solidFill>
              </a:rPr>
              <a:t>Oggi il pericolo di creare una "barriera" tecnologica tra adulto e bambino è più che mai concreto (già a partire dai primi mesi di vita del neonato). Questa barriera può trasformarsi in un "muro di comunicazione" e diventare sempre più alto con il passare degli anni, se non si adottano tempestivamente strategie per superare questo problema. Tuttavia, pensare di crescere in un ambiente in cui i media sono completamente assenti è oggi irrealistico. Ecco perché i genitori oggi devono acquisire conoscenze e competenze che permettano loro non solo di stabilire dei limiti agli strumenti digitali (relativi a quando e dove, ma anche a cosa rendere disponibili come contenuti e la loro fruizione) ma anche di apprendere strategie educative che permettano di valorizzarne le potenzialità attraverso un uso condiviso che possa trasformarsi in un momento e in uno spazio di dialogo e di partecipazione.</a:t>
            </a:r>
            <a:endParaRPr sz="1300">
              <a:solidFill>
                <a:srgbClr val="FFFFFF"/>
              </a:solidFill>
            </a:endParaRPr>
          </a:p>
          <a:p>
            <a:pPr indent="0" lvl="0" marL="228600" rtl="0" algn="just">
              <a:spcBef>
                <a:spcPts val="0"/>
              </a:spcBef>
              <a:spcAft>
                <a:spcPts val="0"/>
              </a:spcAft>
              <a:buNone/>
            </a:pPr>
            <a:r>
              <a:t/>
            </a:r>
            <a:endParaRPr sz="1300">
              <a:solidFill>
                <a:srgbClr val="FFFFFF"/>
              </a:solidFill>
            </a:endParaRPr>
          </a:p>
          <a:p>
            <a:pPr indent="0" lvl="0" marL="228600" rtl="0" algn="just">
              <a:spcBef>
                <a:spcPts val="0"/>
              </a:spcBef>
              <a:spcAft>
                <a:spcPts val="0"/>
              </a:spcAft>
              <a:buNone/>
            </a:pPr>
            <a:r>
              <a:rPr lang="en-US" sz="1300">
                <a:solidFill>
                  <a:srgbClr val="FFFFFF"/>
                </a:solidFill>
              </a:rPr>
              <a:t>La tentazione di delegare agli strumenti digitali funzioni che dovrebbero essere svolte dagli esseri umani o di usarli come anestetizzanti si concretizza spesso in molte famiglie. Infatti, alcuni genitori usano gli schermi per "incantare" i bambini e terminare le proprie “faccende”. Tuttavia, la tecnologia digitale priva i bambini della possibilità di fare esperienze che coinvolgano tutti i sensi, di annoiarsi e persino di esprimere il proprio disappunto, abituando i piccoli fin dalla carrozzina ad essere "dipendenti" (e le neuroscienze lo confermano attraverso numerosi studi).</a:t>
            </a:r>
            <a:br>
              <a:rPr lang="en-US" sz="1300">
                <a:solidFill>
                  <a:srgbClr val="FFFFFF"/>
                </a:solidFill>
              </a:rPr>
            </a:br>
            <a:endParaRPr sz="1300">
              <a:solidFill>
                <a:srgbClr val="FFFFFF"/>
              </a:solidFill>
            </a:endParaRPr>
          </a:p>
          <a:p>
            <a:pPr indent="0" lvl="0" marL="228600" rtl="0" algn="just">
              <a:spcBef>
                <a:spcPts val="0"/>
              </a:spcBef>
              <a:spcAft>
                <a:spcPts val="0"/>
              </a:spcAft>
              <a:buNone/>
            </a:pPr>
            <a:r>
              <a:rPr lang="en-US" sz="1300">
                <a:solidFill>
                  <a:srgbClr val="FFFFFF"/>
                </a:solidFill>
              </a:rPr>
              <a:t>L’abitudine di utilizzare schermi durante i pasti o in altre situazioni sociali per tranquillizzare i bambini ha una funzione di delega e di anestetizzazione. Invece, una borsa di giocattoli o qualche libro svolgerebbe la stessa funzione e, forse, permetterebbe ai bambini di divertirsi di più. Il pensiero che la tecnologia sia lo strumento più comodo e "indolore" per raggiungere questi obiettivi genera una sorta di resa del pensiero e delle possibili azioni alternative: i genitori smettono di sforzarsi di trovare strategie che possano offrire più motivazione, intrattenimento e, spesso, più divertimento ai bambini. </a:t>
            </a:r>
            <a:endParaRPr sz="1300">
              <a:solidFill>
                <a:srgbClr val="FFFFFF"/>
              </a:solidFill>
            </a:endParaRPr>
          </a:p>
          <a:p>
            <a:pPr indent="-228600" lvl="0" marL="228600" rtl="0" algn="just">
              <a:lnSpc>
                <a:spcPct val="90000"/>
              </a:lnSpc>
              <a:spcBef>
                <a:spcPts val="0"/>
              </a:spcBef>
              <a:spcAft>
                <a:spcPts val="0"/>
              </a:spcAft>
              <a:buClr>
                <a:srgbClr val="FFFFFF"/>
              </a:buClr>
              <a:buSzPts val="1200"/>
              <a:buFont typeface="Calibri"/>
              <a:buNone/>
            </a:pPr>
            <a:r>
              <a:t/>
            </a:r>
            <a:endParaRPr sz="1200"/>
          </a:p>
        </p:txBody>
      </p:sp>
      <p:sp>
        <p:nvSpPr>
          <p:cNvPr id="235" name="Google Shape;235;p3"/>
          <p:cNvSpPr txBox="1"/>
          <p:nvPr>
            <p:ph idx="3" type="body"/>
          </p:nvPr>
        </p:nvSpPr>
        <p:spPr>
          <a:xfrm>
            <a:off x="578725" y="248175"/>
            <a:ext cx="5076900" cy="421200"/>
          </a:xfrm>
          <a:prstGeom prst="rect">
            <a:avLst/>
          </a:prstGeom>
          <a:noFill/>
          <a:ln>
            <a:noFill/>
          </a:ln>
        </p:spPr>
        <p:txBody>
          <a:bodyPr anchorCtr="0" anchor="t" bIns="45675" lIns="45675" spcFirstLastPara="1" rIns="45675" wrap="square" tIns="45675">
            <a:normAutofit/>
          </a:bodyPr>
          <a:lstStyle/>
          <a:p>
            <a:pPr indent="0" lvl="0" marL="0" marR="0" rtl="0" algn="l">
              <a:lnSpc>
                <a:spcPct val="90000"/>
              </a:lnSpc>
              <a:spcBef>
                <a:spcPts val="0"/>
              </a:spcBef>
              <a:spcAft>
                <a:spcPts val="0"/>
              </a:spcAft>
              <a:buClr>
                <a:srgbClr val="00B6E6"/>
              </a:buClr>
              <a:buSzPts val="2280"/>
              <a:buFont typeface="Calibri"/>
              <a:buNone/>
            </a:pPr>
            <a:r>
              <a:rPr b="1" lang="en-US" sz="2280">
                <a:solidFill>
                  <a:srgbClr val="00B6E6"/>
                </a:solidFill>
                <a:latin typeface="Calibri"/>
                <a:ea typeface="Calibri"/>
                <a:cs typeface="Calibri"/>
                <a:sym typeface="Calibri"/>
              </a:rPr>
              <a:t>Introduzione</a:t>
            </a:r>
            <a:endParaRPr/>
          </a:p>
        </p:txBody>
      </p:sp>
      <p:sp>
        <p:nvSpPr>
          <p:cNvPr id="236" name="Google Shape;236;p3"/>
          <p:cNvSpPr txBox="1"/>
          <p:nvPr/>
        </p:nvSpPr>
        <p:spPr>
          <a:xfrm>
            <a:off x="1876125" y="2387033"/>
            <a:ext cx="3000001" cy="380234"/>
          </a:xfrm>
          <a:prstGeom prst="rect">
            <a:avLst/>
          </a:prstGeom>
          <a:noFill/>
          <a:ln>
            <a:noFill/>
          </a:ln>
        </p:spPr>
        <p:txBody>
          <a:bodyPr anchorCtr="0" anchor="ctr" bIns="91400" lIns="91400" spcFirstLastPara="1" rIns="91400" wrap="square" tIns="914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descr="Google Shape;205;p3" id="237" name="Google Shape;237;p3"/>
          <p:cNvPicPr preferRelativeResize="0"/>
          <p:nvPr/>
        </p:nvPicPr>
        <p:blipFill rotWithShape="1">
          <a:blip r:embed="rId3">
            <a:alphaModFix/>
          </a:blip>
          <a:srcRect b="0" l="0" r="0" t="0"/>
          <a:stretch/>
        </p:blipFill>
        <p:spPr>
          <a:xfrm>
            <a:off x="5901349" y="1130412"/>
            <a:ext cx="6138251" cy="414811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4"/>
          <p:cNvSpPr txBox="1"/>
          <p:nvPr>
            <p:ph idx="1" type="body"/>
          </p:nvPr>
        </p:nvSpPr>
        <p:spPr>
          <a:xfrm>
            <a:off x="6008225" y="2207800"/>
            <a:ext cx="5218800" cy="3799500"/>
          </a:xfrm>
          <a:prstGeom prst="rect">
            <a:avLst/>
          </a:prstGeom>
          <a:noFill/>
          <a:ln>
            <a:noFill/>
          </a:ln>
        </p:spPr>
        <p:txBody>
          <a:bodyPr anchorCtr="0" anchor="t" bIns="45675" lIns="45675" spcFirstLastPara="1" rIns="45675" wrap="square" tIns="45675">
            <a:normAutofit/>
          </a:bodyPr>
          <a:lstStyle/>
          <a:p>
            <a:pPr indent="0" lvl="0" marL="0" rtl="0" algn="just">
              <a:lnSpc>
                <a:spcPct val="107000"/>
              </a:lnSpc>
              <a:spcBef>
                <a:spcPts val="0"/>
              </a:spcBef>
              <a:spcAft>
                <a:spcPts val="0"/>
              </a:spcAft>
              <a:buNone/>
            </a:pPr>
            <a:r>
              <a:rPr lang="en-US" sz="1200">
                <a:solidFill>
                  <a:srgbClr val="FFFFFF"/>
                </a:solidFill>
              </a:rPr>
              <a:t>L'obiettivo di questo modulo è quello di offrire ai genitori strategie per utilizzare le tecnologie non come "sostituti", ma come "supporto", cioè per renderle strumenti utili per una varietà di azioni, purché non scatenino forme di dipendenza: ad esempio fotografare insieme alcuni oggetti, inventare storie ascoltando una canzone insieme, documentare la realtà con scatti “ben studiati”, ma anche rivedere riflessivamente le esperienze fatte insieme e parlare delle emozioni provate mentre le si facevano…</a:t>
            </a:r>
            <a:endParaRPr sz="1200">
              <a:solidFill>
                <a:srgbClr val="FFFFFF"/>
              </a:solidFill>
            </a:endParaRPr>
          </a:p>
          <a:p>
            <a:pPr indent="0" lvl="0" marL="0" marR="0" rtl="0" algn="just">
              <a:lnSpc>
                <a:spcPct val="107000"/>
              </a:lnSpc>
              <a:spcBef>
                <a:spcPts val="0"/>
              </a:spcBef>
              <a:spcAft>
                <a:spcPts val="0"/>
              </a:spcAft>
              <a:buClr>
                <a:srgbClr val="FFFFFF"/>
              </a:buClr>
              <a:buSzPts val="1200"/>
              <a:buFont typeface="Calibri"/>
              <a:buNone/>
            </a:pPr>
            <a:r>
              <a:t/>
            </a:r>
            <a:endParaRPr sz="1200"/>
          </a:p>
        </p:txBody>
      </p:sp>
      <p:sp>
        <p:nvSpPr>
          <p:cNvPr id="243" name="Google Shape;243;p4"/>
          <p:cNvSpPr txBox="1"/>
          <p:nvPr>
            <p:ph idx="2" type="body"/>
          </p:nvPr>
        </p:nvSpPr>
        <p:spPr>
          <a:xfrm>
            <a:off x="6149374" y="1475675"/>
            <a:ext cx="4785302" cy="520200"/>
          </a:xfrm>
          <a:prstGeom prst="rect">
            <a:avLst/>
          </a:prstGeom>
          <a:noFill/>
          <a:ln>
            <a:noFill/>
          </a:ln>
        </p:spPr>
        <p:txBody>
          <a:bodyPr anchorCtr="0" anchor="t" bIns="45675" lIns="45675" spcFirstLastPara="1" rIns="45675" wrap="square" tIns="45675">
            <a:normAutofit/>
          </a:bodyPr>
          <a:lstStyle/>
          <a:p>
            <a:pPr indent="0" lvl="0" marL="0" marR="0" rtl="0" algn="l">
              <a:lnSpc>
                <a:spcPct val="90000"/>
              </a:lnSpc>
              <a:spcBef>
                <a:spcPts val="0"/>
              </a:spcBef>
              <a:spcAft>
                <a:spcPts val="0"/>
              </a:spcAft>
              <a:buClr>
                <a:srgbClr val="00B6E6"/>
              </a:buClr>
              <a:buSzPts val="2400"/>
              <a:buFont typeface="Calibri"/>
              <a:buNone/>
            </a:pPr>
            <a:r>
              <a:rPr b="1" lang="en-US" sz="2400">
                <a:solidFill>
                  <a:srgbClr val="00B6E6"/>
                </a:solidFill>
                <a:latin typeface="Calibri"/>
                <a:ea typeface="Calibri"/>
                <a:cs typeface="Calibri"/>
                <a:sym typeface="Calibri"/>
              </a:rPr>
              <a:t>Obiettivi</a:t>
            </a:r>
            <a:endParaRPr/>
          </a:p>
        </p:txBody>
      </p:sp>
      <p:pic>
        <p:nvPicPr>
          <p:cNvPr descr="Google Shape;212;p4" id="244" name="Google Shape;244;p4"/>
          <p:cNvPicPr preferRelativeResize="0"/>
          <p:nvPr/>
        </p:nvPicPr>
        <p:blipFill rotWithShape="1">
          <a:blip r:embed="rId3">
            <a:alphaModFix/>
          </a:blip>
          <a:srcRect b="0" l="0" r="0" t="0"/>
          <a:stretch/>
        </p:blipFill>
        <p:spPr>
          <a:xfrm>
            <a:off x="0" y="1566024"/>
            <a:ext cx="5218675" cy="41015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5"/>
          <p:cNvSpPr txBox="1"/>
          <p:nvPr>
            <p:ph idx="1" type="body"/>
          </p:nvPr>
        </p:nvSpPr>
        <p:spPr>
          <a:xfrm>
            <a:off x="1286722" y="183146"/>
            <a:ext cx="11222616" cy="713815"/>
          </a:xfrm>
          <a:prstGeom prst="rect">
            <a:avLst/>
          </a:prstGeom>
          <a:noFill/>
          <a:ln>
            <a:noFill/>
          </a:ln>
        </p:spPr>
        <p:txBody>
          <a:bodyPr anchorCtr="0" anchor="t" bIns="45675" lIns="45675" spcFirstLastPara="1" rIns="45675" wrap="square" tIns="45675">
            <a:normAutofit/>
          </a:bodyPr>
          <a:lstStyle/>
          <a:p>
            <a:pPr indent="0" lvl="0" marL="0" marR="0" rtl="0" algn="l">
              <a:lnSpc>
                <a:spcPct val="90000"/>
              </a:lnSpc>
              <a:spcBef>
                <a:spcPts val="0"/>
              </a:spcBef>
              <a:spcAft>
                <a:spcPts val="0"/>
              </a:spcAft>
              <a:buClr>
                <a:srgbClr val="74659A"/>
              </a:buClr>
              <a:buSzPts val="3600"/>
              <a:buFont typeface="Calibri"/>
              <a:buNone/>
            </a:pPr>
            <a:r>
              <a:rPr b="1" lang="en-US" sz="3600">
                <a:solidFill>
                  <a:srgbClr val="74659A"/>
                </a:solidFill>
                <a:latin typeface="Calibri"/>
                <a:ea typeface="Calibri"/>
                <a:cs typeface="Calibri"/>
                <a:sym typeface="Calibri"/>
              </a:rPr>
              <a:t>Competenze trattate</a:t>
            </a:r>
            <a:endParaRPr/>
          </a:p>
        </p:txBody>
      </p:sp>
      <p:sp>
        <p:nvSpPr>
          <p:cNvPr id="250" name="Google Shape;250;p5"/>
          <p:cNvSpPr txBox="1"/>
          <p:nvPr>
            <p:ph idx="2" type="body"/>
          </p:nvPr>
        </p:nvSpPr>
        <p:spPr>
          <a:xfrm>
            <a:off x="3669200" y="2609775"/>
            <a:ext cx="7117500" cy="651001"/>
          </a:xfrm>
          <a:prstGeom prst="rect">
            <a:avLst/>
          </a:prstGeom>
          <a:noFill/>
          <a:ln>
            <a:noFill/>
          </a:ln>
        </p:spPr>
        <p:txBody>
          <a:bodyPr anchorCtr="0" anchor="t" bIns="45675" lIns="45675" spcFirstLastPara="1" rIns="45675" wrap="square" tIns="45675">
            <a:normAutofit/>
          </a:bodyPr>
          <a:lstStyle/>
          <a:p>
            <a:pPr indent="0" lvl="0" marL="0" marR="0" rtl="0" algn="l">
              <a:lnSpc>
                <a:spcPct val="90000"/>
              </a:lnSpc>
              <a:spcBef>
                <a:spcPts val="0"/>
              </a:spcBef>
              <a:spcAft>
                <a:spcPts val="0"/>
              </a:spcAft>
              <a:buClr>
                <a:srgbClr val="FFFFFF"/>
              </a:buClr>
              <a:buSzPts val="1200"/>
              <a:buFont typeface="Calibri"/>
              <a:buNone/>
            </a:pPr>
            <a:r>
              <a:rPr b="1" lang="en-US" sz="1200">
                <a:solidFill>
                  <a:srgbClr val="FFFFFF"/>
                </a:solidFill>
                <a:latin typeface="Calibri"/>
                <a:ea typeface="Calibri"/>
                <a:cs typeface="Calibri"/>
                <a:sym typeface="Calibri"/>
              </a:rPr>
              <a:t>Lavoro di squadra</a:t>
            </a:r>
            <a:endParaRPr/>
          </a:p>
        </p:txBody>
      </p:sp>
      <p:sp>
        <p:nvSpPr>
          <p:cNvPr id="251" name="Google Shape;251;p5"/>
          <p:cNvSpPr txBox="1"/>
          <p:nvPr>
            <p:ph idx="3" type="body"/>
          </p:nvPr>
        </p:nvSpPr>
        <p:spPr>
          <a:xfrm>
            <a:off x="1573306" y="1424480"/>
            <a:ext cx="738347" cy="578809"/>
          </a:xfrm>
          <a:prstGeom prst="rect">
            <a:avLst/>
          </a:prstGeom>
          <a:noFill/>
          <a:ln>
            <a:noFill/>
          </a:ln>
        </p:spPr>
        <p:txBody>
          <a:bodyPr anchorCtr="0" anchor="ctr" bIns="45675" lIns="45675" spcFirstLastPara="1" rIns="45675" wrap="square" tIns="45675">
            <a:normAutofit/>
          </a:bodyPr>
          <a:lstStyle/>
          <a:p>
            <a:pPr indent="0" lvl="0" marL="0" marR="0" rtl="0" algn="ctr">
              <a:lnSpc>
                <a:spcPct val="90000"/>
              </a:lnSpc>
              <a:spcBef>
                <a:spcPts val="0"/>
              </a:spcBef>
              <a:spcAft>
                <a:spcPts val="0"/>
              </a:spcAft>
              <a:buClr>
                <a:srgbClr val="FFFFFF"/>
              </a:buClr>
              <a:buSzPts val="3359"/>
              <a:buFont typeface="Calibri"/>
              <a:buNone/>
            </a:pPr>
            <a:r>
              <a:rPr b="1" lang="en-US" sz="3359">
                <a:solidFill>
                  <a:srgbClr val="FFFFFF"/>
                </a:solidFill>
                <a:latin typeface="Calibri"/>
                <a:ea typeface="Calibri"/>
                <a:cs typeface="Calibri"/>
                <a:sym typeface="Calibri"/>
              </a:rPr>
              <a:t>01</a:t>
            </a:r>
            <a:endParaRPr/>
          </a:p>
        </p:txBody>
      </p:sp>
      <p:sp>
        <p:nvSpPr>
          <p:cNvPr id="252" name="Google Shape;252;p5"/>
          <p:cNvSpPr txBox="1"/>
          <p:nvPr>
            <p:ph idx="5" type="body"/>
          </p:nvPr>
        </p:nvSpPr>
        <p:spPr>
          <a:xfrm>
            <a:off x="1557284" y="2398563"/>
            <a:ext cx="738347" cy="578809"/>
          </a:xfrm>
          <a:prstGeom prst="rect">
            <a:avLst/>
          </a:prstGeom>
          <a:noFill/>
          <a:ln>
            <a:noFill/>
          </a:ln>
        </p:spPr>
        <p:txBody>
          <a:bodyPr anchorCtr="0" anchor="ctr" bIns="45675" lIns="45675" spcFirstLastPara="1" rIns="45675" wrap="square" tIns="45675">
            <a:normAutofit/>
          </a:bodyPr>
          <a:lstStyle/>
          <a:p>
            <a:pPr indent="0" lvl="0" marL="0" marR="0" rtl="0" algn="ctr">
              <a:lnSpc>
                <a:spcPct val="90000"/>
              </a:lnSpc>
              <a:spcBef>
                <a:spcPts val="0"/>
              </a:spcBef>
              <a:spcAft>
                <a:spcPts val="0"/>
              </a:spcAft>
              <a:buClr>
                <a:srgbClr val="FFFFFF"/>
              </a:buClr>
              <a:buSzPts val="3359"/>
              <a:buFont typeface="Calibri"/>
              <a:buNone/>
            </a:pPr>
            <a:r>
              <a:rPr b="1" lang="en-US" sz="3359">
                <a:solidFill>
                  <a:srgbClr val="FFFFFF"/>
                </a:solidFill>
                <a:latin typeface="Calibri"/>
                <a:ea typeface="Calibri"/>
                <a:cs typeface="Calibri"/>
                <a:sym typeface="Calibri"/>
              </a:rPr>
              <a:t>02</a:t>
            </a:r>
            <a:endParaRPr/>
          </a:p>
        </p:txBody>
      </p:sp>
      <p:sp>
        <p:nvSpPr>
          <p:cNvPr id="253" name="Google Shape;253;p5"/>
          <p:cNvSpPr txBox="1"/>
          <p:nvPr>
            <p:ph idx="7" type="body"/>
          </p:nvPr>
        </p:nvSpPr>
        <p:spPr>
          <a:xfrm>
            <a:off x="1578015" y="3450978"/>
            <a:ext cx="738347" cy="578809"/>
          </a:xfrm>
          <a:prstGeom prst="rect">
            <a:avLst/>
          </a:prstGeom>
          <a:noFill/>
          <a:ln>
            <a:noFill/>
          </a:ln>
        </p:spPr>
        <p:txBody>
          <a:bodyPr anchorCtr="0" anchor="ctr" bIns="45675" lIns="45675" spcFirstLastPara="1" rIns="45675" wrap="square" tIns="45675">
            <a:normAutofit/>
          </a:bodyPr>
          <a:lstStyle/>
          <a:p>
            <a:pPr indent="0" lvl="0" marL="0" marR="0" rtl="0" algn="ctr">
              <a:lnSpc>
                <a:spcPct val="90000"/>
              </a:lnSpc>
              <a:spcBef>
                <a:spcPts val="0"/>
              </a:spcBef>
              <a:spcAft>
                <a:spcPts val="0"/>
              </a:spcAft>
              <a:buClr>
                <a:srgbClr val="FFFFFF"/>
              </a:buClr>
              <a:buSzPts val="3359"/>
              <a:buFont typeface="Calibri"/>
              <a:buNone/>
            </a:pPr>
            <a:r>
              <a:rPr b="1" lang="en-US" sz="3359">
                <a:solidFill>
                  <a:srgbClr val="FFFFFF"/>
                </a:solidFill>
                <a:latin typeface="Calibri"/>
                <a:ea typeface="Calibri"/>
                <a:cs typeface="Calibri"/>
                <a:sym typeface="Calibri"/>
              </a:rPr>
              <a:t>03</a:t>
            </a:r>
            <a:endParaRPr/>
          </a:p>
        </p:txBody>
      </p:sp>
      <p:sp>
        <p:nvSpPr>
          <p:cNvPr id="254" name="Google Shape;254;p5"/>
          <p:cNvSpPr txBox="1"/>
          <p:nvPr/>
        </p:nvSpPr>
        <p:spPr>
          <a:xfrm>
            <a:off x="3669200" y="1590098"/>
            <a:ext cx="6823200" cy="269201"/>
          </a:xfrm>
          <a:prstGeom prst="rect">
            <a:avLst/>
          </a:prstGeom>
          <a:noFill/>
          <a:ln>
            <a:noFill/>
          </a:ln>
        </p:spPr>
        <p:txBody>
          <a:bodyPr anchorCtr="0" anchor="t" bIns="45675" lIns="45675" spcFirstLastPara="1" rIns="45675" wrap="square" tIns="45675">
            <a:spAutoFit/>
          </a:bodyPr>
          <a:lstStyle/>
          <a:p>
            <a:pPr indent="0" lvl="0" marL="0" marR="0" rtl="0" algn="just">
              <a:lnSpc>
                <a:spcPct val="107000"/>
              </a:lnSpc>
              <a:spcBef>
                <a:spcPts val="0"/>
              </a:spcBef>
              <a:spcAft>
                <a:spcPts val="0"/>
              </a:spcAft>
              <a:buClr>
                <a:srgbClr val="FFFFFF"/>
              </a:buClr>
              <a:buSzPts val="1200"/>
              <a:buFont typeface="Calibri"/>
              <a:buNone/>
            </a:pPr>
            <a:r>
              <a:rPr b="1" i="0" lang="en-US" sz="1200" u="none" cap="none" strike="noStrike">
                <a:solidFill>
                  <a:srgbClr val="FFFFFF"/>
                </a:solidFill>
                <a:latin typeface="Calibri"/>
                <a:ea typeface="Calibri"/>
                <a:cs typeface="Calibri"/>
                <a:sym typeface="Calibri"/>
              </a:rPr>
              <a:t>Creatività</a:t>
            </a:r>
            <a:endParaRPr b="0" i="0" sz="1400" u="none" cap="none" strike="noStrike">
              <a:solidFill>
                <a:srgbClr val="000000"/>
              </a:solidFill>
              <a:latin typeface="Arial"/>
              <a:ea typeface="Arial"/>
              <a:cs typeface="Arial"/>
              <a:sym typeface="Arial"/>
            </a:endParaRPr>
          </a:p>
        </p:txBody>
      </p:sp>
      <p:sp>
        <p:nvSpPr>
          <p:cNvPr id="255" name="Google Shape;255;p5"/>
          <p:cNvSpPr txBox="1"/>
          <p:nvPr/>
        </p:nvSpPr>
        <p:spPr>
          <a:xfrm>
            <a:off x="3669196" y="5637381"/>
            <a:ext cx="7117620" cy="269201"/>
          </a:xfrm>
          <a:prstGeom prst="rect">
            <a:avLst/>
          </a:prstGeom>
          <a:noFill/>
          <a:ln>
            <a:noFill/>
          </a:ln>
        </p:spPr>
        <p:txBody>
          <a:bodyPr anchorCtr="0" anchor="t" bIns="45675" lIns="45675" spcFirstLastPara="1" rIns="45675" wrap="square" tIns="45675">
            <a:spAutoFit/>
          </a:bodyPr>
          <a:lstStyle/>
          <a:p>
            <a:pPr indent="0" lvl="0" marL="0" marR="0" rtl="0" algn="l">
              <a:lnSpc>
                <a:spcPct val="90000"/>
              </a:lnSpc>
              <a:spcBef>
                <a:spcPts val="0"/>
              </a:spcBef>
              <a:spcAft>
                <a:spcPts val="0"/>
              </a:spcAft>
              <a:buClr>
                <a:srgbClr val="FFFFFF"/>
              </a:buClr>
              <a:buSzPts val="1200"/>
              <a:buFont typeface="Calibri"/>
              <a:buNone/>
            </a:pPr>
            <a:r>
              <a:rPr b="1" i="0" lang="en-US" sz="1200" u="none" cap="none" strike="noStrike">
                <a:solidFill>
                  <a:srgbClr val="FFFFFF"/>
                </a:solidFill>
                <a:latin typeface="Calibri"/>
                <a:ea typeface="Calibri"/>
                <a:cs typeface="Calibri"/>
                <a:sym typeface="Calibri"/>
              </a:rPr>
              <a:t>Adattabilità</a:t>
            </a:r>
            <a:endParaRPr b="0" i="0" sz="1400" u="none" cap="none" strike="noStrike">
              <a:solidFill>
                <a:srgbClr val="000000"/>
              </a:solidFill>
              <a:latin typeface="Arial"/>
              <a:ea typeface="Arial"/>
              <a:cs typeface="Arial"/>
              <a:sym typeface="Arial"/>
            </a:endParaRPr>
          </a:p>
        </p:txBody>
      </p:sp>
      <p:sp>
        <p:nvSpPr>
          <p:cNvPr id="256" name="Google Shape;256;p5"/>
          <p:cNvSpPr txBox="1"/>
          <p:nvPr/>
        </p:nvSpPr>
        <p:spPr>
          <a:xfrm>
            <a:off x="3669200" y="4625923"/>
            <a:ext cx="6823200" cy="269201"/>
          </a:xfrm>
          <a:prstGeom prst="rect">
            <a:avLst/>
          </a:prstGeom>
          <a:noFill/>
          <a:ln>
            <a:noFill/>
          </a:ln>
        </p:spPr>
        <p:txBody>
          <a:bodyPr anchorCtr="0" anchor="t" bIns="45675" lIns="45675" spcFirstLastPara="1" rIns="45675" wrap="square" tIns="45675">
            <a:spAutoFit/>
          </a:bodyPr>
          <a:lstStyle/>
          <a:p>
            <a:pPr indent="0" lvl="0" marL="0" marR="0" rtl="0" algn="l">
              <a:lnSpc>
                <a:spcPct val="90000"/>
              </a:lnSpc>
              <a:spcBef>
                <a:spcPts val="0"/>
              </a:spcBef>
              <a:spcAft>
                <a:spcPts val="0"/>
              </a:spcAft>
              <a:buClr>
                <a:srgbClr val="FFFFFF"/>
              </a:buClr>
              <a:buSzPts val="1200"/>
              <a:buFont typeface="Calibri"/>
              <a:buNone/>
            </a:pPr>
            <a:r>
              <a:rPr b="1" i="0" lang="en-US" sz="1200" u="none" cap="none" strike="noStrike">
                <a:solidFill>
                  <a:srgbClr val="FFFFFF"/>
                </a:solidFill>
                <a:latin typeface="Calibri"/>
                <a:ea typeface="Calibri"/>
                <a:cs typeface="Calibri"/>
                <a:sym typeface="Calibri"/>
              </a:rPr>
              <a:t>Intelligenza emotiva</a:t>
            </a:r>
            <a:endParaRPr b="0" i="0" sz="1400" u="none" cap="none" strike="noStrike">
              <a:solidFill>
                <a:srgbClr val="000000"/>
              </a:solidFill>
              <a:latin typeface="Arial"/>
              <a:ea typeface="Arial"/>
              <a:cs typeface="Arial"/>
              <a:sym typeface="Arial"/>
            </a:endParaRPr>
          </a:p>
        </p:txBody>
      </p:sp>
      <p:sp>
        <p:nvSpPr>
          <p:cNvPr id="257" name="Google Shape;257;p5"/>
          <p:cNvSpPr txBox="1"/>
          <p:nvPr/>
        </p:nvSpPr>
        <p:spPr>
          <a:xfrm>
            <a:off x="1562617" y="4424596"/>
            <a:ext cx="738348" cy="688301"/>
          </a:xfrm>
          <a:prstGeom prst="rect">
            <a:avLst/>
          </a:prstGeom>
          <a:noFill/>
          <a:ln>
            <a:noFill/>
          </a:ln>
        </p:spPr>
        <p:txBody>
          <a:bodyPr anchorCtr="0" anchor="ctr" bIns="45675" lIns="45675" spcFirstLastPara="1" rIns="45675" wrap="square" tIns="45675">
            <a:spAutoFit/>
          </a:bodyPr>
          <a:lstStyle/>
          <a:p>
            <a:pPr indent="0" lvl="0" marL="0" marR="0" rtl="0" algn="ctr">
              <a:lnSpc>
                <a:spcPct val="90000"/>
              </a:lnSpc>
              <a:spcBef>
                <a:spcPts val="0"/>
              </a:spcBef>
              <a:spcAft>
                <a:spcPts val="0"/>
              </a:spcAft>
              <a:buClr>
                <a:srgbClr val="FFFFFF"/>
              </a:buClr>
              <a:buSzPts val="4000"/>
              <a:buFont typeface="Calibri"/>
              <a:buNone/>
            </a:pPr>
            <a:r>
              <a:rPr b="1" i="0" lang="en-US" sz="4000" u="none" cap="none" strike="noStrike">
                <a:solidFill>
                  <a:srgbClr val="FFFFFF"/>
                </a:solidFill>
                <a:latin typeface="Calibri"/>
                <a:ea typeface="Calibri"/>
                <a:cs typeface="Calibri"/>
                <a:sym typeface="Calibri"/>
              </a:rPr>
              <a:t>04</a:t>
            </a:r>
            <a:endParaRPr b="0" i="0" sz="1400" u="none" cap="none" strike="noStrike">
              <a:solidFill>
                <a:srgbClr val="000000"/>
              </a:solidFill>
              <a:latin typeface="Arial"/>
              <a:ea typeface="Arial"/>
              <a:cs typeface="Arial"/>
              <a:sym typeface="Arial"/>
            </a:endParaRPr>
          </a:p>
        </p:txBody>
      </p:sp>
      <p:sp>
        <p:nvSpPr>
          <p:cNvPr id="258" name="Google Shape;258;p5"/>
          <p:cNvSpPr txBox="1"/>
          <p:nvPr/>
        </p:nvSpPr>
        <p:spPr>
          <a:xfrm>
            <a:off x="1575713" y="5476643"/>
            <a:ext cx="738347" cy="688301"/>
          </a:xfrm>
          <a:prstGeom prst="rect">
            <a:avLst/>
          </a:prstGeom>
          <a:noFill/>
          <a:ln>
            <a:noFill/>
          </a:ln>
        </p:spPr>
        <p:txBody>
          <a:bodyPr anchorCtr="0" anchor="ctr" bIns="45675" lIns="45675" spcFirstLastPara="1" rIns="45675" wrap="square" tIns="45675">
            <a:spAutoFit/>
          </a:bodyPr>
          <a:lstStyle/>
          <a:p>
            <a:pPr indent="0" lvl="0" marL="0" marR="0" rtl="0" algn="ctr">
              <a:lnSpc>
                <a:spcPct val="90000"/>
              </a:lnSpc>
              <a:spcBef>
                <a:spcPts val="0"/>
              </a:spcBef>
              <a:spcAft>
                <a:spcPts val="0"/>
              </a:spcAft>
              <a:buClr>
                <a:srgbClr val="FFFFFF"/>
              </a:buClr>
              <a:buSzPts val="4000"/>
              <a:buFont typeface="Calibri"/>
              <a:buNone/>
            </a:pPr>
            <a:r>
              <a:rPr b="1" i="0" lang="en-US" sz="4000" u="none" cap="none" strike="noStrike">
                <a:solidFill>
                  <a:srgbClr val="FFFFFF"/>
                </a:solidFill>
                <a:latin typeface="Calibri"/>
                <a:ea typeface="Calibri"/>
                <a:cs typeface="Calibri"/>
                <a:sym typeface="Calibri"/>
              </a:rPr>
              <a:t>05</a:t>
            </a:r>
            <a:endParaRPr b="0" i="0" sz="1400" u="none" cap="none" strike="noStrike">
              <a:solidFill>
                <a:srgbClr val="000000"/>
              </a:solidFill>
              <a:latin typeface="Arial"/>
              <a:ea typeface="Arial"/>
              <a:cs typeface="Arial"/>
              <a:sym typeface="Arial"/>
            </a:endParaRPr>
          </a:p>
        </p:txBody>
      </p:sp>
      <p:sp>
        <p:nvSpPr>
          <p:cNvPr id="259" name="Google Shape;259;p5"/>
          <p:cNvSpPr txBox="1"/>
          <p:nvPr/>
        </p:nvSpPr>
        <p:spPr>
          <a:xfrm>
            <a:off x="3669200" y="3638710"/>
            <a:ext cx="6823200" cy="269201"/>
          </a:xfrm>
          <a:prstGeom prst="rect">
            <a:avLst/>
          </a:prstGeom>
          <a:noFill/>
          <a:ln>
            <a:noFill/>
          </a:ln>
        </p:spPr>
        <p:txBody>
          <a:bodyPr anchorCtr="0" anchor="t" bIns="45675" lIns="45675" spcFirstLastPara="1" rIns="45675" wrap="square" tIns="45675">
            <a:spAutoFit/>
          </a:bodyPr>
          <a:lstStyle/>
          <a:p>
            <a:pPr indent="0" lvl="0" marL="0" marR="0" rtl="0" algn="l">
              <a:lnSpc>
                <a:spcPct val="90000"/>
              </a:lnSpc>
              <a:spcBef>
                <a:spcPts val="0"/>
              </a:spcBef>
              <a:spcAft>
                <a:spcPts val="0"/>
              </a:spcAft>
              <a:buClr>
                <a:srgbClr val="FFFFFF"/>
              </a:buClr>
              <a:buSzPts val="1200"/>
              <a:buFont typeface="Calibri"/>
              <a:buNone/>
            </a:pPr>
            <a:r>
              <a:rPr b="1" i="0" lang="en-US" sz="1200" u="none" cap="none" strike="noStrike">
                <a:solidFill>
                  <a:srgbClr val="FFFFFF"/>
                </a:solidFill>
                <a:latin typeface="Calibri"/>
                <a:ea typeface="Calibri"/>
                <a:cs typeface="Calibri"/>
                <a:sym typeface="Calibri"/>
              </a:rPr>
              <a:t>Osservazione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6"/>
          <p:cNvSpPr txBox="1"/>
          <p:nvPr>
            <p:ph idx="1" type="body"/>
          </p:nvPr>
        </p:nvSpPr>
        <p:spPr>
          <a:xfrm>
            <a:off x="334050" y="1235524"/>
            <a:ext cx="5203500" cy="5250002"/>
          </a:xfrm>
          <a:prstGeom prst="rect">
            <a:avLst/>
          </a:prstGeom>
          <a:noFill/>
          <a:ln>
            <a:noFill/>
          </a:ln>
        </p:spPr>
        <p:txBody>
          <a:bodyPr anchorCtr="0" anchor="t" bIns="45675" lIns="45675" spcFirstLastPara="1" rIns="45675" wrap="square" tIns="45675">
            <a:normAutofit/>
          </a:bodyPr>
          <a:lstStyle/>
          <a:p>
            <a:pPr indent="-228600" lvl="0" marL="228600" rtl="0" algn="just">
              <a:lnSpc>
                <a:spcPct val="90000"/>
              </a:lnSpc>
              <a:spcBef>
                <a:spcPts val="0"/>
              </a:spcBef>
              <a:spcAft>
                <a:spcPts val="0"/>
              </a:spcAft>
              <a:buClr>
                <a:srgbClr val="FFFFFF"/>
              </a:buClr>
              <a:buSzPts val="1200"/>
              <a:buFont typeface="Calibri"/>
              <a:buNone/>
            </a:pPr>
            <a:r>
              <a:rPr lang="en-US" sz="1200"/>
              <a:t>             Al termine di questa unità, dovreste essere in grado di:</a:t>
            </a:r>
            <a:endParaRPr/>
          </a:p>
          <a:p>
            <a:pPr indent="-304800" lvl="0" marL="457200" rtl="0" algn="just">
              <a:lnSpc>
                <a:spcPct val="90000"/>
              </a:lnSpc>
              <a:spcBef>
                <a:spcPts val="1000"/>
              </a:spcBef>
              <a:spcAft>
                <a:spcPts val="0"/>
              </a:spcAft>
              <a:buClr>
                <a:srgbClr val="FFFFFF"/>
              </a:buClr>
              <a:buSzPts val="1200"/>
              <a:buFont typeface="Arial"/>
              <a:buChar char="-"/>
            </a:pPr>
            <a:r>
              <a:rPr lang="en-US" sz="1200"/>
              <a:t>garantire che le esperienze acquisite attraverso gli schermi abbiano sempre un riferimento alla realtà concreta; </a:t>
            </a:r>
            <a:endParaRPr/>
          </a:p>
          <a:p>
            <a:pPr indent="457200" lvl="0" marL="0" rtl="0" algn="just">
              <a:lnSpc>
                <a:spcPct val="90000"/>
              </a:lnSpc>
              <a:spcBef>
                <a:spcPts val="1000"/>
              </a:spcBef>
              <a:spcAft>
                <a:spcPts val="0"/>
              </a:spcAft>
              <a:buClr>
                <a:srgbClr val="FFFFFF"/>
              </a:buClr>
              <a:buSzPts val="1200"/>
              <a:buFont typeface="Calibri"/>
              <a:buNone/>
            </a:pPr>
            <a:r>
              <a:t/>
            </a:r>
            <a:endParaRPr sz="1200"/>
          </a:p>
          <a:p>
            <a:pPr indent="-304800" lvl="0" marL="457200" rtl="0" algn="just">
              <a:lnSpc>
                <a:spcPct val="90000"/>
              </a:lnSpc>
              <a:spcBef>
                <a:spcPts val="1000"/>
              </a:spcBef>
              <a:spcAft>
                <a:spcPts val="0"/>
              </a:spcAft>
              <a:buClr>
                <a:srgbClr val="FFFFFF"/>
              </a:buClr>
              <a:buSzPts val="1200"/>
              <a:buFont typeface="Arial"/>
              <a:buChar char="-"/>
            </a:pPr>
            <a:r>
              <a:rPr lang="en-US" sz="1200"/>
              <a:t>esercitare un ruolo attivo nella fruizione degli schermi; </a:t>
            </a:r>
            <a:endParaRPr/>
          </a:p>
          <a:p>
            <a:pPr indent="457200" lvl="0" marL="0" rtl="0" algn="just">
              <a:lnSpc>
                <a:spcPct val="90000"/>
              </a:lnSpc>
              <a:spcBef>
                <a:spcPts val="1000"/>
              </a:spcBef>
              <a:spcAft>
                <a:spcPts val="0"/>
              </a:spcAft>
              <a:buClr>
                <a:srgbClr val="FFFFFF"/>
              </a:buClr>
              <a:buSzPts val="1200"/>
              <a:buFont typeface="Calibri"/>
              <a:buNone/>
            </a:pPr>
            <a:r>
              <a:t/>
            </a:r>
            <a:endParaRPr sz="1200"/>
          </a:p>
          <a:p>
            <a:pPr indent="-304800" lvl="0" marL="457200" rtl="0" algn="just">
              <a:lnSpc>
                <a:spcPct val="90000"/>
              </a:lnSpc>
              <a:spcBef>
                <a:spcPts val="1000"/>
              </a:spcBef>
              <a:spcAft>
                <a:spcPts val="0"/>
              </a:spcAft>
              <a:buClr>
                <a:srgbClr val="FFFFFF"/>
              </a:buClr>
              <a:buSzPts val="1200"/>
              <a:buFont typeface="Arial"/>
              <a:buChar char="-"/>
            </a:pPr>
            <a:r>
              <a:rPr lang="en-US" sz="1200"/>
              <a:t>pensare a tempi e spazi liberi da schermi all'interno della giornata, in cui i bambini siano incoraggiati a esercitare le loro capacità motorie (educazione fisica) e manuali; </a:t>
            </a:r>
            <a:endParaRPr/>
          </a:p>
          <a:p>
            <a:pPr indent="457200" lvl="0" marL="0" rtl="0" algn="just">
              <a:lnSpc>
                <a:spcPct val="90000"/>
              </a:lnSpc>
              <a:spcBef>
                <a:spcPts val="1000"/>
              </a:spcBef>
              <a:spcAft>
                <a:spcPts val="0"/>
              </a:spcAft>
              <a:buClr>
                <a:srgbClr val="FFFFFF"/>
              </a:buClr>
              <a:buSzPts val="1200"/>
              <a:buFont typeface="Calibri"/>
              <a:buNone/>
            </a:pPr>
            <a:r>
              <a:t/>
            </a:r>
            <a:endParaRPr sz="1200"/>
          </a:p>
          <a:p>
            <a:pPr indent="-304800" lvl="0" marL="457200" rtl="0" algn="just">
              <a:lnSpc>
                <a:spcPct val="90000"/>
              </a:lnSpc>
              <a:spcBef>
                <a:spcPts val="1000"/>
              </a:spcBef>
              <a:spcAft>
                <a:spcPts val="0"/>
              </a:spcAft>
              <a:buClr>
                <a:srgbClr val="FFFFFF"/>
              </a:buClr>
              <a:buSzPts val="1200"/>
              <a:buFont typeface="Arial"/>
              <a:buChar char="-"/>
            </a:pPr>
            <a:r>
              <a:rPr lang="en-US" sz="1200"/>
              <a:t>trasformare la visione di un cartone animato, l'uso di un'app, l'uso della fotocamera in pretesti (cioè "occasioni per...") per affrontare riflessioni su vari argomenti e su questi svolgere attività; </a:t>
            </a:r>
            <a:endParaRPr/>
          </a:p>
          <a:p>
            <a:pPr indent="457200" lvl="0" marL="0" rtl="0" algn="just">
              <a:lnSpc>
                <a:spcPct val="90000"/>
              </a:lnSpc>
              <a:spcBef>
                <a:spcPts val="1000"/>
              </a:spcBef>
              <a:spcAft>
                <a:spcPts val="0"/>
              </a:spcAft>
              <a:buClr>
                <a:srgbClr val="FFFFFF"/>
              </a:buClr>
              <a:buSzPts val="1200"/>
              <a:buFont typeface="Calibri"/>
              <a:buNone/>
            </a:pPr>
            <a:r>
              <a:t/>
            </a:r>
            <a:endParaRPr sz="1200"/>
          </a:p>
          <a:p>
            <a:pPr indent="-304800" lvl="0" marL="457200" rtl="0" algn="just">
              <a:lnSpc>
                <a:spcPct val="90000"/>
              </a:lnSpc>
              <a:spcBef>
                <a:spcPts val="1000"/>
              </a:spcBef>
              <a:spcAft>
                <a:spcPts val="0"/>
              </a:spcAft>
              <a:buClr>
                <a:srgbClr val="FFFFFF"/>
              </a:buClr>
              <a:buSzPts val="1200"/>
              <a:buFont typeface="Arial"/>
              <a:buChar char="-"/>
            </a:pPr>
            <a:r>
              <a:rPr lang="en-US" sz="1200"/>
              <a:t>utilizzare i media per progettare un'attività, integrarla, ampliarla, promuovere un'ulteriore riflessività e, inoltre, divertirsi in modo nuovo. </a:t>
            </a:r>
            <a:endParaRPr/>
          </a:p>
        </p:txBody>
      </p:sp>
      <p:sp>
        <p:nvSpPr>
          <p:cNvPr id="265" name="Google Shape;265;p6"/>
          <p:cNvSpPr txBox="1"/>
          <p:nvPr>
            <p:ph idx="3" type="body"/>
          </p:nvPr>
        </p:nvSpPr>
        <p:spPr>
          <a:xfrm>
            <a:off x="452150" y="301550"/>
            <a:ext cx="5203500" cy="1581300"/>
          </a:xfrm>
          <a:prstGeom prst="rect">
            <a:avLst/>
          </a:prstGeom>
          <a:noFill/>
          <a:ln>
            <a:noFill/>
          </a:ln>
        </p:spPr>
        <p:txBody>
          <a:bodyPr anchorCtr="0" anchor="t" bIns="45675" lIns="45675" spcFirstLastPara="1" rIns="45675" wrap="square" tIns="45675">
            <a:normAutofit/>
          </a:bodyPr>
          <a:lstStyle/>
          <a:p>
            <a:pPr indent="0" lvl="0" marL="0" marR="0" rtl="0" algn="l">
              <a:lnSpc>
                <a:spcPct val="90000"/>
              </a:lnSpc>
              <a:spcBef>
                <a:spcPts val="0"/>
              </a:spcBef>
              <a:spcAft>
                <a:spcPts val="0"/>
              </a:spcAft>
              <a:buClr>
                <a:srgbClr val="00B6E6"/>
              </a:buClr>
              <a:buSzPts val="2400"/>
              <a:buFont typeface="Calibri"/>
              <a:buNone/>
            </a:pPr>
            <a:r>
              <a:rPr b="1" lang="en-US" sz="2400">
                <a:solidFill>
                  <a:srgbClr val="00B6E6"/>
                </a:solidFill>
                <a:latin typeface="Calibri"/>
                <a:ea typeface="Calibri"/>
                <a:cs typeface="Calibri"/>
                <a:sym typeface="Calibri"/>
              </a:rPr>
              <a:t>Quali sono i risultati dell'apprendimento?</a:t>
            </a:r>
            <a:endParaRPr/>
          </a:p>
        </p:txBody>
      </p:sp>
      <p:sp>
        <p:nvSpPr>
          <p:cNvPr id="266" name="Google Shape;266;p6"/>
          <p:cNvSpPr txBox="1"/>
          <p:nvPr/>
        </p:nvSpPr>
        <p:spPr>
          <a:xfrm>
            <a:off x="1450024" y="2320458"/>
            <a:ext cx="3000001" cy="380234"/>
          </a:xfrm>
          <a:prstGeom prst="rect">
            <a:avLst/>
          </a:prstGeom>
          <a:noFill/>
          <a:ln>
            <a:noFill/>
          </a:ln>
        </p:spPr>
        <p:txBody>
          <a:bodyPr anchorCtr="0" anchor="ctr" bIns="91400" lIns="91400" spcFirstLastPara="1" rIns="91400" wrap="square" tIns="914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descr="Google Shape;235;p6" id="267" name="Google Shape;267;p6"/>
          <p:cNvPicPr preferRelativeResize="0"/>
          <p:nvPr/>
        </p:nvPicPr>
        <p:blipFill rotWithShape="1">
          <a:blip r:embed="rId3">
            <a:alphaModFix/>
          </a:blip>
          <a:srcRect b="0" l="0" r="0" t="0"/>
          <a:stretch/>
        </p:blipFill>
        <p:spPr>
          <a:xfrm>
            <a:off x="5783174" y="1093824"/>
            <a:ext cx="6227134" cy="46703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7"/>
          <p:cNvSpPr txBox="1"/>
          <p:nvPr>
            <p:ph idx="1" type="body"/>
          </p:nvPr>
        </p:nvSpPr>
        <p:spPr>
          <a:xfrm>
            <a:off x="364325" y="359775"/>
            <a:ext cx="11163000" cy="7058100"/>
          </a:xfrm>
          <a:prstGeom prst="rect">
            <a:avLst/>
          </a:prstGeom>
          <a:noFill/>
          <a:ln>
            <a:noFill/>
          </a:ln>
        </p:spPr>
        <p:txBody>
          <a:bodyPr anchorCtr="0" anchor="t" bIns="45675" lIns="45675" spcFirstLastPara="1" rIns="45675" wrap="square" tIns="45675">
            <a:normAutofit/>
          </a:bodyPr>
          <a:lstStyle/>
          <a:p>
            <a:pPr indent="-228600" lvl="0" marL="228600" rtl="0" algn="just">
              <a:lnSpc>
                <a:spcPct val="107000"/>
              </a:lnSpc>
              <a:spcBef>
                <a:spcPts val="0"/>
              </a:spcBef>
              <a:spcAft>
                <a:spcPts val="0"/>
              </a:spcAft>
              <a:buClr>
                <a:srgbClr val="262626"/>
              </a:buClr>
              <a:buSzPts val="1200"/>
              <a:buFont typeface="Calibri"/>
              <a:buNone/>
            </a:pPr>
            <a:r>
              <a:t/>
            </a:r>
            <a:endParaRPr sz="1200"/>
          </a:p>
          <a:p>
            <a:pPr indent="-228600" lvl="0" marL="228600" rtl="0" algn="just">
              <a:lnSpc>
                <a:spcPct val="107000"/>
              </a:lnSpc>
              <a:spcBef>
                <a:spcPts val="1800"/>
              </a:spcBef>
              <a:spcAft>
                <a:spcPts val="0"/>
              </a:spcAft>
              <a:buClr>
                <a:srgbClr val="262626"/>
              </a:buClr>
              <a:buSzPts val="1200"/>
              <a:buFont typeface="Calibri"/>
              <a:buNone/>
            </a:pPr>
            <a:r>
              <a:rPr lang="en-US" sz="1200"/>
              <a:t>    L'Accademia delle Scienze francese, nel suo rapporto "L'enfant et les écrans", pubblicato nel 2013, basandosi sulle caratteristiche dei media digitali, ha individuato le fasce d'età in cui può avvenire un incontro proficuo con gli strumenti tecnologici. </a:t>
            </a:r>
            <a:endParaRPr sz="1200"/>
          </a:p>
          <a:p>
            <a:pPr indent="-228600" lvl="0" marL="228600" rtl="0" algn="just">
              <a:lnSpc>
                <a:spcPct val="107000"/>
              </a:lnSpc>
              <a:spcBef>
                <a:spcPts val="1800"/>
              </a:spcBef>
              <a:spcAft>
                <a:spcPts val="0"/>
              </a:spcAft>
              <a:buClr>
                <a:srgbClr val="262626"/>
              </a:buClr>
              <a:buSzPts val="1200"/>
              <a:buFont typeface="Calibri"/>
              <a:buNone/>
            </a:pPr>
            <a:r>
              <a:rPr lang="en-US" sz="1200"/>
              <a:t>     Il rapporto sottolinea che l'uso di tablet e smartphone può fornire risorse ai bambini già all'età di 2 anni, ma suggerisce anche di limitarne l'uso a meno di 15 minuti al giorno e di utilizzarli sempre sotto la supervisione di un adulto. Successivamente, a partire dai 5 anni, il tempo di utilizzo può essere aumentato fino a un massimo di 45 minuti e le app consigliate sono quelle che promuovono l'associazione tra lettere e suoni, incoraggiano l'interazione con i numeri e avvicinano i bambini alla lettura e alla scrittura, oltre che al conteggio. Il ricercatore francese Serge Tisseron, dopo aver partecipato al suddetto rapporto, ha scritto un manifesto intitolato 3-6-9-12, riferendosi all'età e alle fasi dello sviluppo. Tisseron sottolinea che prima dei 3 anni è auspicabile limitare il più possibile l'esposizione; dai 3 ai 6 anni sarebbe opportuno non utilizzare le console per videogiochi e dai 6 ai 9 anni non utilizzare Internet, mentre dai 9 ai 12 anni la possibilità di fruire di contenuti web è aperta, ma mai in modo autonomo.  Si tratta di suggerimenti che lo stesso Tisseron identifica come linee guida per la formazione di genitori "informati". Cosimo di Bari, scrittore e pedagogista italiano che si occupa di tecnologie digitali e del loro ruolo nell'educazione e nella formazione, si distingue per un approccio innovativo al tema, ispirato a una comprensione sia critica che operativa del fenomeno. Per Di Bari, non è realistico crescere in un contesto in cui i media siano completamente "OUT". Per questo l'unica cosa che gli educatori (genitori e insegnanti) possono fare è mantenere "intatte" quelle dimensioni della nostra cultura che, nonostante i rapidi cambiamenti generazionali, ci rendono ancora "umani". Cosimo di Bari (nel suo libro "I nativi digitali non esistono. Educare a un uso consapevole, creativo e responsabile dei media digitali" (Uppa Edizioni, 2023) individua tre parole chiave per sviluppare nei genitori le competenze necessarie ad attuare strategie "integrate".</a:t>
            </a:r>
            <a:endParaRPr sz="1200"/>
          </a:p>
          <a:p>
            <a:pPr indent="-228600" lvl="0" marL="228600" rtl="0" algn="just">
              <a:lnSpc>
                <a:spcPct val="107000"/>
              </a:lnSpc>
              <a:spcBef>
                <a:spcPts val="1800"/>
              </a:spcBef>
              <a:spcAft>
                <a:spcPts val="0"/>
              </a:spcAft>
              <a:buClr>
                <a:srgbClr val="262626"/>
              </a:buClr>
              <a:buSzPts val="1200"/>
              <a:buFont typeface="Calibri"/>
              <a:buNone/>
            </a:pPr>
            <a:r>
              <a:rPr lang="en-US" sz="1200"/>
              <a:t>       Le tre parole chiave sono:</a:t>
            </a:r>
            <a:r>
              <a:rPr b="1" i="1" lang="en-US" sz="1200" u="sng"/>
              <a:t> Autoregolazione, Alternanza e Accompagnamento.</a:t>
            </a:r>
            <a:endParaRPr b="1" i="1" sz="1200" u="sng"/>
          </a:p>
          <a:p>
            <a:pPr indent="-228600" lvl="0" marL="228600" rtl="0" algn="just">
              <a:lnSpc>
                <a:spcPct val="107000"/>
              </a:lnSpc>
              <a:spcBef>
                <a:spcPts val="1800"/>
              </a:spcBef>
              <a:spcAft>
                <a:spcPts val="0"/>
              </a:spcAft>
              <a:buClr>
                <a:srgbClr val="262626"/>
              </a:buClr>
              <a:buSzPts val="1200"/>
              <a:buFont typeface="Calibri"/>
              <a:buNone/>
            </a:pPr>
            <a:r>
              <a:rPr b="1" lang="en-US" sz="1200"/>
              <a:t>     Autoregolazione </a:t>
            </a:r>
            <a:r>
              <a:rPr lang="en-US" sz="1200"/>
              <a:t>significa rendere i bambini e i ragazzi consapevoli che le loro azioni possono avere ripercussioni non solo nello spazio virtuale, ma anche nello spazio fisico che abitano quotidianamente con la loro corporeità. Significa capire che il tempo trascorso sullo schermo può sottrarre tempo ad altre forme di esperienza.</a:t>
            </a:r>
            <a:endParaRPr sz="1200"/>
          </a:p>
          <a:p>
            <a:pPr indent="-228600" lvl="0" marL="228600" rtl="0" algn="just">
              <a:lnSpc>
                <a:spcPct val="107000"/>
              </a:lnSpc>
              <a:spcBef>
                <a:spcPts val="1800"/>
              </a:spcBef>
              <a:spcAft>
                <a:spcPts val="0"/>
              </a:spcAft>
              <a:buClr>
                <a:srgbClr val="262626"/>
              </a:buClr>
              <a:buSzPts val="1200"/>
              <a:buFont typeface="Calibri"/>
              <a:buNone/>
            </a:pPr>
            <a:r>
              <a:rPr b="1" lang="en-US" sz="1200"/>
              <a:t>     L'alternanza</a:t>
            </a:r>
            <a:r>
              <a:rPr lang="en-US" sz="1200"/>
              <a:t>, invece, si basa sulla diversificazione degli stimoli da offrire e sull'incoraggiamento dei bambini a mobilitare tutti i sensi e le dieci dita, nonché la loro corporeità nel suo complesso. Alternanza significa anche un contatto il più possibile diretto con la realtà, cioè mediato dalla corporeità e non da strumenti tecnologici.</a:t>
            </a:r>
            <a:endParaRPr sz="1200"/>
          </a:p>
          <a:p>
            <a:pPr indent="-228600" lvl="0" marL="228600" rtl="0" algn="just">
              <a:lnSpc>
                <a:spcPct val="107000"/>
              </a:lnSpc>
              <a:spcBef>
                <a:spcPts val="1800"/>
              </a:spcBef>
              <a:spcAft>
                <a:spcPts val="0"/>
              </a:spcAft>
              <a:buClr>
                <a:srgbClr val="262626"/>
              </a:buClr>
              <a:buSzPts val="1200"/>
              <a:buFont typeface="Calibri"/>
              <a:buNone/>
            </a:pPr>
            <a:r>
              <a:rPr b="1" lang="en-US" sz="1200"/>
              <a:t>     Accompagnamento </a:t>
            </a:r>
            <a:r>
              <a:rPr lang="en-US" sz="1200"/>
              <a:t>significa che (oltre al tempo limitato), l'esposizione non deve avvenire in modo indipendente o isolato. Accompagnare significa prestare attenzione al contenuto, osservare le reazioni del bambino e interagire con lui. Come spiega Tisseron, significa anche far raccontare al bambino, in modo graduale e adeguato all'età, le sue esperienze con gli schermi, stimolando l'uso dell'intelligenza spaziale e narrativa.</a:t>
            </a:r>
            <a:endParaRPr sz="1200"/>
          </a:p>
        </p:txBody>
      </p:sp>
      <p:sp>
        <p:nvSpPr>
          <p:cNvPr id="273" name="Google Shape;273;p7"/>
          <p:cNvSpPr txBox="1"/>
          <p:nvPr>
            <p:ph idx="2" type="body"/>
          </p:nvPr>
        </p:nvSpPr>
        <p:spPr>
          <a:xfrm>
            <a:off x="572762" y="359776"/>
            <a:ext cx="10954672" cy="803655"/>
          </a:xfrm>
          <a:prstGeom prst="rect">
            <a:avLst/>
          </a:prstGeom>
          <a:noFill/>
          <a:ln>
            <a:noFill/>
          </a:ln>
        </p:spPr>
        <p:txBody>
          <a:bodyPr anchorCtr="0" anchor="t" bIns="45675" lIns="45675" spcFirstLastPara="1" rIns="45675" wrap="square" tIns="45675">
            <a:normAutofit/>
          </a:bodyPr>
          <a:lstStyle/>
          <a:p>
            <a:pPr indent="0" lvl="0" marL="0" marR="0" rtl="0" algn="l">
              <a:lnSpc>
                <a:spcPct val="90000"/>
              </a:lnSpc>
              <a:spcBef>
                <a:spcPts val="0"/>
              </a:spcBef>
              <a:spcAft>
                <a:spcPts val="0"/>
              </a:spcAft>
              <a:buClr>
                <a:srgbClr val="009AC1"/>
              </a:buClr>
              <a:buSzPts val="2400"/>
              <a:buFont typeface="Calibri"/>
              <a:buNone/>
            </a:pPr>
            <a:r>
              <a:rPr b="1" lang="en-US" sz="2400">
                <a:solidFill>
                  <a:srgbClr val="009AC1"/>
                </a:solidFill>
                <a:latin typeface="Calibri"/>
                <a:ea typeface="Calibri"/>
                <a:cs typeface="Calibri"/>
                <a:sym typeface="Calibri"/>
              </a:rPr>
              <a:t>Conoscenze teoriche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8"/>
          <p:cNvSpPr txBox="1"/>
          <p:nvPr>
            <p:ph idx="1" type="body"/>
          </p:nvPr>
        </p:nvSpPr>
        <p:spPr>
          <a:xfrm>
            <a:off x="439275" y="853800"/>
            <a:ext cx="5143200" cy="5219400"/>
          </a:xfrm>
          <a:prstGeom prst="rect">
            <a:avLst/>
          </a:prstGeom>
          <a:noFill/>
          <a:ln>
            <a:noFill/>
          </a:ln>
        </p:spPr>
        <p:txBody>
          <a:bodyPr anchorCtr="0" anchor="t" bIns="45675" lIns="45675" spcFirstLastPara="1" rIns="45675" wrap="square" tIns="45675">
            <a:noAutofit/>
          </a:bodyPr>
          <a:lstStyle/>
          <a:p>
            <a:pPr indent="-212597" lvl="0" marL="212597" rtl="0" algn="ctr">
              <a:lnSpc>
                <a:spcPct val="90000"/>
              </a:lnSpc>
              <a:spcBef>
                <a:spcPts val="0"/>
              </a:spcBef>
              <a:spcAft>
                <a:spcPts val="0"/>
              </a:spcAft>
              <a:buClr>
                <a:srgbClr val="FFFFFF"/>
              </a:buClr>
              <a:buSzPts val="1116"/>
              <a:buFont typeface="Times New Roman"/>
              <a:buNone/>
            </a:pPr>
            <a:r>
              <a:rPr b="1" lang="en-US" sz="1200"/>
              <a:t>Titolo: "Una clip per una canzone</a:t>
            </a:r>
            <a:endParaRPr sz="1200"/>
          </a:p>
          <a:p>
            <a:pPr indent="-212597" lvl="0" marL="212597" rtl="0" algn="ctr">
              <a:lnSpc>
                <a:spcPct val="90000"/>
              </a:lnSpc>
              <a:spcBef>
                <a:spcPts val="0"/>
              </a:spcBef>
              <a:spcAft>
                <a:spcPts val="0"/>
              </a:spcAft>
              <a:buClr>
                <a:srgbClr val="FFFFFF"/>
              </a:buClr>
              <a:buSzPts val="1116"/>
              <a:buFont typeface="Times New Roman"/>
              <a:buNone/>
            </a:pPr>
            <a:r>
              <a:rPr b="1" lang="en-US" sz="1200"/>
              <a:t>Tipo di attività: online e offline / individuale (genitore/bambino)</a:t>
            </a:r>
            <a:endParaRPr sz="1200"/>
          </a:p>
          <a:p>
            <a:pPr indent="-212597" lvl="0" marL="212597" rtl="0" algn="ctr">
              <a:lnSpc>
                <a:spcPct val="90000"/>
              </a:lnSpc>
              <a:spcBef>
                <a:spcPts val="0"/>
              </a:spcBef>
              <a:spcAft>
                <a:spcPts val="0"/>
              </a:spcAft>
              <a:buClr>
                <a:srgbClr val="FFFFFF"/>
              </a:buClr>
              <a:buSzPts val="1116"/>
              <a:buFont typeface="Times New Roman"/>
              <a:buNone/>
            </a:pPr>
            <a:r>
              <a:rPr b="1" lang="en-US" sz="1200"/>
              <a:t>Obiettivo: sviluppare l'ascolto attivo ed emotivo; creare immagini in modo indipendente; esercitare la manualità; stimolare l'intelligenza visuo-spaziale e musicale. </a:t>
            </a:r>
            <a:endParaRPr sz="1200"/>
          </a:p>
          <a:p>
            <a:pPr indent="-212597" lvl="0" marL="212597" rtl="0" algn="ctr">
              <a:lnSpc>
                <a:spcPct val="90000"/>
              </a:lnSpc>
              <a:spcBef>
                <a:spcPts val="0"/>
              </a:spcBef>
              <a:spcAft>
                <a:spcPts val="0"/>
              </a:spcAft>
              <a:buClr>
                <a:srgbClr val="FFFFFF"/>
              </a:buClr>
              <a:buSzPts val="1116"/>
              <a:buFont typeface="Times New Roman"/>
              <a:buNone/>
            </a:pPr>
            <a:r>
              <a:rPr b="1" lang="en-US" sz="1200"/>
              <a:t>Durata: 1 ora e 30 minuti</a:t>
            </a:r>
            <a:endParaRPr sz="1200"/>
          </a:p>
          <a:p>
            <a:pPr indent="-212597" lvl="0" marL="212597" rtl="0" algn="just">
              <a:lnSpc>
                <a:spcPct val="100000"/>
              </a:lnSpc>
              <a:spcBef>
                <a:spcPts val="900"/>
              </a:spcBef>
              <a:spcAft>
                <a:spcPts val="0"/>
              </a:spcAft>
              <a:buClr>
                <a:srgbClr val="FFFFFF"/>
              </a:buClr>
              <a:buSzPts val="1302"/>
              <a:buFont typeface="Times New Roman"/>
              <a:buNone/>
            </a:pPr>
            <a:r>
              <a:rPr lang="en-US" sz="1200"/>
              <a:t>     È sempre più frequente che i bambini ascoltino la musica guardando i video su YouTube. Non è un caso che sempre più contenuti musicali siano disponibili sul web: i portali che ospitano canzoni per bambini sono diventati sempre più popolari negli ultimi anni. In Italia, ad esempio, "Coccole Sonore" (con oltre 2 milioni di iscritti entro il 2023) è un contenitore di canzoni per bambini accompagnate da sequenze animate o da educatori che invitano i piccoli spettatori a eseguire piccole mosse. Certo, ogni genitore potrebbe cercare di selezionare playlist con i video che ritiene più significativi, ma in ogni caso l'uso dei dispositivi elettronici non dovrebbe sostituire l'atto di cantare ai bambini e con i bambini anche senza la mediazione degli schermi, così come andrebbe arginato il rischio concreto di "ingabbiare" i piccoli utenti in mosse precostituite associate a determinati suoni, così come quello di produrre canzoni con ritmi ripetitivi e stereotipati. Come fare, in pratica?   Un modo possibile è quello di far sì che queste esperienze rappresentino delle aggiunte e non delle sostituzioni alla pratica musicale "analogica", condividendo le canzoni della propria infanzia, partecipando a laboratori musicali o utilizzando internet per ritrovare canzoni dimenticate o scoprirne di nuove da cantare off-line ai bambini. Oltre alle canzoni che circolano maggiormente sui vari portali online, sarebbe importante favorire anche l'incontro con la musica classica, con i cantautori, a partire da quelli che hanno scritto testi pensati per i bambini (in Italia, ad esempio, cantautori come Bruno Lauzi e Sergio Endrigo) e la scoperta graduale di strumenti musicali (soprattutto a percussione) come maracas, triangoli, bacchette, tamburelli, che possono favorire un efficace incontro esplorativo con la musica, il ritmo e il canto già prima dei tre anni.</a:t>
            </a:r>
            <a:endParaRPr sz="1200"/>
          </a:p>
        </p:txBody>
      </p:sp>
      <p:sp>
        <p:nvSpPr>
          <p:cNvPr id="279" name="Google Shape;279;p8"/>
          <p:cNvSpPr txBox="1"/>
          <p:nvPr>
            <p:ph idx="3" type="body"/>
          </p:nvPr>
        </p:nvSpPr>
        <p:spPr>
          <a:xfrm>
            <a:off x="439274" y="138349"/>
            <a:ext cx="5644801" cy="992700"/>
          </a:xfrm>
          <a:prstGeom prst="rect">
            <a:avLst/>
          </a:prstGeom>
          <a:noFill/>
          <a:ln>
            <a:noFill/>
          </a:ln>
        </p:spPr>
        <p:txBody>
          <a:bodyPr anchorCtr="0" anchor="t" bIns="45675" lIns="45675" spcFirstLastPara="1" rIns="45675" wrap="square" tIns="45675">
            <a:normAutofit/>
          </a:bodyPr>
          <a:lstStyle/>
          <a:p>
            <a:pPr indent="0" lvl="0" marL="0" marR="0" rtl="0" algn="l">
              <a:lnSpc>
                <a:spcPct val="90000"/>
              </a:lnSpc>
              <a:spcBef>
                <a:spcPts val="0"/>
              </a:spcBef>
              <a:spcAft>
                <a:spcPts val="0"/>
              </a:spcAft>
              <a:buClr>
                <a:srgbClr val="00B6E6"/>
              </a:buClr>
              <a:buSzPts val="2400"/>
              <a:buFont typeface="Calibri"/>
              <a:buNone/>
            </a:pPr>
            <a:r>
              <a:rPr b="1" lang="en-US" sz="2400">
                <a:solidFill>
                  <a:srgbClr val="00B6E6"/>
                </a:solidFill>
                <a:latin typeface="Calibri"/>
                <a:ea typeface="Calibri"/>
                <a:cs typeface="Calibri"/>
                <a:sym typeface="Calibri"/>
              </a:rPr>
              <a:t>Tecnica e attività 1: una clip per una canzone</a:t>
            </a:r>
            <a:endParaRPr/>
          </a:p>
        </p:txBody>
      </p:sp>
      <p:pic>
        <p:nvPicPr>
          <p:cNvPr descr="Google Shape;248;p9" id="280" name="Google Shape;280;p8"/>
          <p:cNvPicPr preferRelativeResize="0"/>
          <p:nvPr/>
        </p:nvPicPr>
        <p:blipFill rotWithShape="1">
          <a:blip r:embed="rId3">
            <a:alphaModFix/>
          </a:blip>
          <a:srcRect b="0" l="0" r="0" t="0"/>
          <a:stretch/>
        </p:blipFill>
        <p:spPr>
          <a:xfrm>
            <a:off x="5734875" y="1283449"/>
            <a:ext cx="6062151" cy="420150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9"/>
          <p:cNvSpPr txBox="1"/>
          <p:nvPr>
            <p:ph idx="1" type="body"/>
          </p:nvPr>
        </p:nvSpPr>
        <p:spPr>
          <a:xfrm>
            <a:off x="198649" y="1135925"/>
            <a:ext cx="5383802" cy="4564501"/>
          </a:xfrm>
          <a:prstGeom prst="rect">
            <a:avLst/>
          </a:prstGeom>
          <a:noFill/>
          <a:ln>
            <a:noFill/>
          </a:ln>
        </p:spPr>
        <p:txBody>
          <a:bodyPr anchorCtr="0" anchor="t" bIns="45675" lIns="45675" spcFirstLastPara="1" rIns="45675" wrap="square" tIns="45675">
            <a:normAutofit/>
          </a:bodyPr>
          <a:lstStyle/>
          <a:p>
            <a:pPr indent="-228600" lvl="0" marL="228600" rtl="0" algn="just">
              <a:lnSpc>
                <a:spcPct val="107000"/>
              </a:lnSpc>
              <a:spcBef>
                <a:spcPts val="0"/>
              </a:spcBef>
              <a:spcAft>
                <a:spcPts val="0"/>
              </a:spcAft>
              <a:buClr>
                <a:srgbClr val="FFFFFF"/>
              </a:buClr>
              <a:buSzPts val="1200"/>
              <a:buFont typeface="Calibri"/>
              <a:buNone/>
            </a:pPr>
            <a:r>
              <a:rPr lang="en-US" sz="1200"/>
              <a:t>    L'attività proposta mira a integrare esperienze musicali concrete con un uso attivo (ma non esclusivo) della tecnologia. È possibile scegliere una canzone della propria infanzia per creare un maggiore coinvolgimento emotivo con la musica.</a:t>
            </a:r>
            <a:endParaRPr/>
          </a:p>
          <a:p>
            <a:pPr indent="-228600" lvl="0" marL="228600" rtl="0" algn="just">
              <a:lnSpc>
                <a:spcPct val="107000"/>
              </a:lnSpc>
              <a:spcBef>
                <a:spcPts val="1800"/>
              </a:spcBef>
              <a:spcAft>
                <a:spcPts val="0"/>
              </a:spcAft>
              <a:buClr>
                <a:srgbClr val="FFFFFF"/>
              </a:buClr>
              <a:buSzPts val="1200"/>
              <a:buFont typeface="Calibri"/>
              <a:buNone/>
            </a:pPr>
            <a:r>
              <a:rPr lang="en-US" sz="1200"/>
              <a:t>    1. Prima di ascoltare la canzone, raccontate ai bambini i vostri ricordi d'infanzia associati a questa canzone (età, persone, luoghi, situazioni). </a:t>
            </a:r>
            <a:endParaRPr/>
          </a:p>
          <a:p>
            <a:pPr indent="-228600" lvl="0" marL="228600" rtl="0" algn="just">
              <a:lnSpc>
                <a:spcPct val="107000"/>
              </a:lnSpc>
              <a:spcBef>
                <a:spcPts val="1800"/>
              </a:spcBef>
              <a:spcAft>
                <a:spcPts val="0"/>
              </a:spcAft>
              <a:buClr>
                <a:srgbClr val="FFFFFF"/>
              </a:buClr>
              <a:buSzPts val="1200"/>
              <a:buFont typeface="Calibri"/>
              <a:buNone/>
            </a:pPr>
            <a:r>
              <a:rPr lang="en-US" sz="1200"/>
              <a:t>     2. Ascoltate la canzone (anche più volte) con i vostri figli.</a:t>
            </a:r>
            <a:endParaRPr/>
          </a:p>
          <a:p>
            <a:pPr indent="-228600" lvl="0" marL="228600" rtl="0" algn="just">
              <a:lnSpc>
                <a:spcPct val="107000"/>
              </a:lnSpc>
              <a:spcBef>
                <a:spcPts val="1800"/>
              </a:spcBef>
              <a:spcAft>
                <a:spcPts val="0"/>
              </a:spcAft>
              <a:buClr>
                <a:srgbClr val="FFFFFF"/>
              </a:buClr>
              <a:buSzPts val="1200"/>
              <a:buFont typeface="Calibri"/>
              <a:buNone/>
            </a:pPr>
            <a:r>
              <a:rPr lang="en-US" sz="1200"/>
              <a:t>  3. Dopo aver ascoltato, chiedete ai bambini di cercare di ricordare gli oggetti e/o i personaggi citati e chiedete loro di disegnarli. </a:t>
            </a:r>
            <a:endParaRPr/>
          </a:p>
          <a:p>
            <a:pPr indent="-228600" lvl="0" marL="228600" rtl="0" algn="just">
              <a:lnSpc>
                <a:spcPct val="107000"/>
              </a:lnSpc>
              <a:spcBef>
                <a:spcPts val="1800"/>
              </a:spcBef>
              <a:spcAft>
                <a:spcPts val="0"/>
              </a:spcAft>
              <a:buClr>
                <a:srgbClr val="FFFFFF"/>
              </a:buClr>
              <a:buSzPts val="1200"/>
              <a:buFont typeface="Calibri"/>
              <a:buNone/>
            </a:pPr>
            <a:r>
              <a:rPr lang="en-US" sz="1200"/>
              <a:t>   4. Con cartoncino, forbici e pennarelli, realizzate insieme una cornice che assomigli a un palcoscenico teatrale o a uno schermo cinematografico. Vedere l'immagine qui sotto.  </a:t>
            </a:r>
            <a:endParaRPr/>
          </a:p>
          <a:p>
            <a:pPr indent="-228600" lvl="0" marL="228600" rtl="0" algn="just">
              <a:lnSpc>
                <a:spcPct val="107000"/>
              </a:lnSpc>
              <a:spcBef>
                <a:spcPts val="1800"/>
              </a:spcBef>
              <a:spcAft>
                <a:spcPts val="0"/>
              </a:spcAft>
              <a:buClr>
                <a:srgbClr val="FFFFFF"/>
              </a:buClr>
              <a:buSzPts val="1200"/>
              <a:buFont typeface="Calibri"/>
              <a:buNone/>
            </a:pPr>
            <a:r>
              <a:rPr lang="en-US" sz="1200"/>
              <a:t>    5. Fate ascoltare la canzone e, mentre la ascoltate, passate le immagini all'interno del rettangolo.</a:t>
            </a:r>
            <a:endParaRPr/>
          </a:p>
          <a:p>
            <a:pPr indent="-228600" lvl="0" marL="228600" rtl="0" algn="just">
              <a:lnSpc>
                <a:spcPct val="107000"/>
              </a:lnSpc>
              <a:spcBef>
                <a:spcPts val="1800"/>
              </a:spcBef>
              <a:spcAft>
                <a:spcPts val="0"/>
              </a:spcAft>
              <a:buClr>
                <a:srgbClr val="FFFFFF"/>
              </a:buClr>
              <a:buSzPts val="1200"/>
              <a:buFont typeface="Calibri"/>
              <a:buNone/>
            </a:pPr>
            <a:r>
              <a:rPr lang="en-US" sz="1200"/>
              <a:t>    6. Riprodurre il brano e registrare il clip con lo smartphone.</a:t>
            </a:r>
            <a:endParaRPr/>
          </a:p>
          <a:p>
            <a:pPr indent="-228600" lvl="0" marL="228600" rtl="0" algn="just">
              <a:lnSpc>
                <a:spcPct val="107000"/>
              </a:lnSpc>
              <a:spcBef>
                <a:spcPts val="1800"/>
              </a:spcBef>
              <a:spcAft>
                <a:spcPts val="0"/>
              </a:spcAft>
              <a:buClr>
                <a:srgbClr val="FFFFFF"/>
              </a:buClr>
              <a:buSzPts val="1200"/>
              <a:buFont typeface="Calibri"/>
              <a:buNone/>
            </a:pPr>
            <a:r>
              <a:rPr lang="en-US" sz="1200"/>
              <a:t>    7. Infine, guardate insieme il video </a:t>
            </a:r>
            <a:endParaRPr/>
          </a:p>
        </p:txBody>
      </p:sp>
      <p:sp>
        <p:nvSpPr>
          <p:cNvPr id="286" name="Google Shape;286;p9"/>
          <p:cNvSpPr txBox="1"/>
          <p:nvPr>
            <p:ph idx="3" type="body"/>
          </p:nvPr>
        </p:nvSpPr>
        <p:spPr>
          <a:xfrm>
            <a:off x="353025" y="341578"/>
            <a:ext cx="5644801" cy="645602"/>
          </a:xfrm>
          <a:prstGeom prst="rect">
            <a:avLst/>
          </a:prstGeom>
          <a:noFill/>
          <a:ln>
            <a:noFill/>
          </a:ln>
        </p:spPr>
        <p:txBody>
          <a:bodyPr anchorCtr="0" anchor="t" bIns="45675" lIns="45675" spcFirstLastPara="1" rIns="45675" wrap="square" tIns="45675">
            <a:normAutofit/>
          </a:bodyPr>
          <a:lstStyle/>
          <a:p>
            <a:pPr indent="0" lvl="0" marL="0" marR="0" rtl="0" algn="l">
              <a:lnSpc>
                <a:spcPct val="90000"/>
              </a:lnSpc>
              <a:spcBef>
                <a:spcPts val="0"/>
              </a:spcBef>
              <a:spcAft>
                <a:spcPts val="0"/>
              </a:spcAft>
              <a:buClr>
                <a:srgbClr val="00B6E6"/>
              </a:buClr>
              <a:buSzPts val="2400"/>
              <a:buFont typeface="Calibri"/>
              <a:buNone/>
            </a:pPr>
            <a:r>
              <a:rPr b="1" lang="en-US" sz="2400">
                <a:solidFill>
                  <a:srgbClr val="00B6E6"/>
                </a:solidFill>
                <a:latin typeface="Calibri"/>
                <a:ea typeface="Calibri"/>
                <a:cs typeface="Calibri"/>
                <a:sym typeface="Calibri"/>
              </a:rPr>
              <a:t>Attività 1: Una clip per una canzone</a:t>
            </a:r>
            <a:endParaRPr/>
          </a:p>
        </p:txBody>
      </p:sp>
      <p:pic>
        <p:nvPicPr>
          <p:cNvPr descr="Google Shape;255;p11" id="287" name="Google Shape;287;p9"/>
          <p:cNvPicPr preferRelativeResize="0"/>
          <p:nvPr/>
        </p:nvPicPr>
        <p:blipFill rotWithShape="1">
          <a:blip r:embed="rId3">
            <a:alphaModFix/>
          </a:blip>
          <a:srcRect b="0" l="0" r="0" t="0"/>
          <a:stretch/>
        </p:blipFill>
        <p:spPr>
          <a:xfrm>
            <a:off x="5880270" y="1135920"/>
            <a:ext cx="5959883" cy="421234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086D6E"/>
      </a:accent1>
      <a:accent2>
        <a:srgbClr val="0D9390"/>
      </a:accent2>
      <a:accent3>
        <a:srgbClr val="87A66E"/>
      </a:accent3>
      <a:accent4>
        <a:srgbClr val="ACC199"/>
      </a:accent4>
      <a:accent5>
        <a:srgbClr val="F0C049"/>
      </a:accent5>
      <a:accent6>
        <a:srgbClr val="EEE38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86D6E"/>
      </a:dk1>
      <a:lt1>
        <a:srgbClr val="FFFFFF"/>
      </a:lt1>
      <a:dk2>
        <a:srgbClr val="A7A7A7"/>
      </a:dk2>
      <a:lt2>
        <a:srgbClr val="535353"/>
      </a:lt2>
      <a:accent1>
        <a:srgbClr val="086D6E"/>
      </a:accent1>
      <a:accent2>
        <a:srgbClr val="0D9390"/>
      </a:accent2>
      <a:accent3>
        <a:srgbClr val="87A66E"/>
      </a:accent3>
      <a:accent4>
        <a:srgbClr val="ACC199"/>
      </a:accent4>
      <a:accent5>
        <a:srgbClr val="F0C049"/>
      </a:accent5>
      <a:accent6>
        <a:srgbClr val="EEE38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