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gZ3VBLYkghaerED2FvOagUDf9d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type="title">
  <p:cSld name="TITLE">
    <p:spTree>
      <p:nvGrpSpPr>
        <p:cNvPr id="19" name="Shape 19"/>
        <p:cNvGrpSpPr/>
        <p:nvPr/>
      </p:nvGrpSpPr>
      <p:grpSpPr>
        <a:xfrm>
          <a:off x="0" y="0"/>
          <a:ext cx="0" cy="0"/>
          <a:chOff x="0" y="0"/>
          <a:chExt cx="0" cy="0"/>
        </a:xfrm>
      </p:grpSpPr>
      <p:sp>
        <p:nvSpPr>
          <p:cNvPr id="20" name="Google Shape;20;p16"/>
          <p:cNvSpPr/>
          <p:nvPr/>
        </p:nvSpPr>
        <p:spPr>
          <a:xfrm>
            <a:off x="-1" y="2727436"/>
            <a:ext cx="12172695" cy="3159780"/>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 name="Google Shape;21;p16"/>
          <p:cNvSpPr txBox="1"/>
          <p:nvPr>
            <p:ph idx="1" type="body"/>
          </p:nvPr>
        </p:nvSpPr>
        <p:spPr>
          <a:xfrm>
            <a:off x="575886" y="3922845"/>
            <a:ext cx="3354127" cy="1008398"/>
          </a:xfrm>
          <a:prstGeom prst="rect">
            <a:avLst/>
          </a:prstGeom>
          <a:noFill/>
          <a:ln>
            <a:noFill/>
          </a:ln>
        </p:spPr>
        <p:txBody>
          <a:bodyPr anchorCtr="0" anchor="t" bIns="45675" lIns="45675" spcFirstLastPara="1" rIns="45675" wrap="square" tIns="45675">
            <a:normAutofit/>
          </a:bodyPr>
          <a:lstStyle>
            <a:lvl1pPr indent="-228600" lvl="0" marL="4572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1pPr>
            <a:lvl2pPr indent="-228600" lvl="1" marL="9144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2pPr>
            <a:lvl3pPr indent="-228600" lvl="2" marL="1371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3pPr>
            <a:lvl4pPr indent="-228600" lvl="3" marL="18288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4pPr>
            <a:lvl5pPr indent="-228600" lvl="4" marL="22860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2" name="Google Shape;22;p16"/>
          <p:cNvSpPr txBox="1"/>
          <p:nvPr>
            <p:ph idx="2" type="body"/>
          </p:nvPr>
        </p:nvSpPr>
        <p:spPr>
          <a:xfrm>
            <a:off x="618011" y="3232382"/>
            <a:ext cx="3311990" cy="533189"/>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3" name="Google Shape;23;p16"/>
          <p:cNvSpPr/>
          <p:nvPr/>
        </p:nvSpPr>
        <p:spPr>
          <a:xfrm>
            <a:off x="12192000" y="153500"/>
            <a:ext cx="3690981" cy="7687733"/>
          </a:xfrm>
          <a:prstGeom prst="rect">
            <a:avLst/>
          </a:prstGeom>
          <a:solidFill>
            <a:srgbClr val="EBEBEB"/>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4" name="Google Shape;24;p16"/>
          <p:cNvSpPr/>
          <p:nvPr/>
        </p:nvSpPr>
        <p:spPr>
          <a:xfrm>
            <a:off x="6903718" y="5585902"/>
            <a:ext cx="5257379" cy="756632"/>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5" name="Google Shape;25;p16"/>
          <p:cNvSpPr txBox="1"/>
          <p:nvPr>
            <p:ph idx="3" type="body"/>
          </p:nvPr>
        </p:nvSpPr>
        <p:spPr>
          <a:xfrm>
            <a:off x="8345333" y="5611393"/>
            <a:ext cx="3195487"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22;p19" id="26" name="Google Shape;26;p16"/>
          <p:cNvPicPr preferRelativeResize="0"/>
          <p:nvPr/>
        </p:nvPicPr>
        <p:blipFill rotWithShape="1">
          <a:blip r:embed="rId2">
            <a:alphaModFix amt="29000"/>
          </a:blip>
          <a:srcRect b="11452" l="67223" r="0" t="24637"/>
          <a:stretch/>
        </p:blipFill>
        <p:spPr>
          <a:xfrm>
            <a:off x="4285391" y="2624088"/>
            <a:ext cx="3127570" cy="3263128"/>
          </a:xfrm>
          <a:prstGeom prst="rect">
            <a:avLst/>
          </a:prstGeom>
          <a:noFill/>
          <a:ln>
            <a:noFill/>
          </a:ln>
        </p:spPr>
      </p:pic>
      <p:sp>
        <p:nvSpPr>
          <p:cNvPr id="27" name="Google Shape;27;p16"/>
          <p:cNvSpPr/>
          <p:nvPr>
            <p:ph idx="4" type="pic"/>
          </p:nvPr>
        </p:nvSpPr>
        <p:spPr>
          <a:xfrm>
            <a:off x="5718874" y="423474"/>
            <a:ext cx="5982508" cy="4551482"/>
          </a:xfrm>
          <a:prstGeom prst="rect">
            <a:avLst/>
          </a:prstGeom>
          <a:noFill/>
          <a:ln>
            <a:noFill/>
          </a:ln>
        </p:spPr>
      </p:sp>
      <p:pic>
        <p:nvPicPr>
          <p:cNvPr descr="Google Shape;24;p19" id="28" name="Google Shape;28;p16"/>
          <p:cNvPicPr preferRelativeResize="0"/>
          <p:nvPr/>
        </p:nvPicPr>
        <p:blipFill rotWithShape="1">
          <a:blip r:embed="rId2">
            <a:alphaModFix/>
          </a:blip>
          <a:srcRect b="0" l="0" r="0" t="0"/>
          <a:stretch/>
        </p:blipFill>
        <p:spPr>
          <a:xfrm>
            <a:off x="420344" y="249536"/>
            <a:ext cx="4437443" cy="2374552"/>
          </a:xfrm>
          <a:prstGeom prst="rect">
            <a:avLst/>
          </a:prstGeom>
          <a:noFill/>
          <a:ln>
            <a:noFill/>
          </a:ln>
        </p:spPr>
      </p:pic>
      <p:sp>
        <p:nvSpPr>
          <p:cNvPr id="29" name="Google Shape;29;p1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30" name="Google Shape;30;p16"/>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31" name="Google Shape;31;p16"/>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510"/>
              </a:buClr>
              <a:buSzPts val="800"/>
              <a:buFont typeface="Arial"/>
              <a:buNone/>
            </a:pPr>
            <a:r>
              <a:rPr b="0" i="0" lang="en-US"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32" name="Google Shape;32;p16"/>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showMasterSp="0">
  <p:cSld name="Icons">
    <p:spTree>
      <p:nvGrpSpPr>
        <p:cNvPr id="146" name="Shape 146"/>
        <p:cNvGrpSpPr/>
        <p:nvPr/>
      </p:nvGrpSpPr>
      <p:grpSpPr>
        <a:xfrm>
          <a:off x="0" y="0"/>
          <a:ext cx="0" cy="0"/>
          <a:chOff x="0" y="0"/>
          <a:chExt cx="0" cy="0"/>
        </a:xfrm>
      </p:grpSpPr>
      <p:sp>
        <p:nvSpPr>
          <p:cNvPr id="147" name="Google Shape;147;p25"/>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48" name="Google Shape;148;p25"/>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49" name="Google Shape;149;p25"/>
          <p:cNvSpPr/>
          <p:nvPr/>
        </p:nvSpPr>
        <p:spPr>
          <a:xfrm rot="5400000">
            <a:off x="5693238" y="7996032"/>
            <a:ext cx="476912" cy="3282248"/>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50" name="Google Shape;150;p2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151" name="Shape 151"/>
        <p:cNvGrpSpPr/>
        <p:nvPr/>
      </p:nvGrpSpPr>
      <p:grpSpPr>
        <a:xfrm>
          <a:off x="0" y="0"/>
          <a:ext cx="0" cy="0"/>
          <a:chOff x="0" y="0"/>
          <a:chExt cx="0" cy="0"/>
        </a:xfrm>
      </p:grpSpPr>
      <p:sp>
        <p:nvSpPr>
          <p:cNvPr id="152" name="Google Shape;152;p26"/>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53" name="Google Shape;153;p26"/>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54" name="Google Shape;154;p26"/>
          <p:cNvSpPr txBox="1"/>
          <p:nvPr>
            <p:ph idx="1" type="body"/>
          </p:nvPr>
        </p:nvSpPr>
        <p:spPr>
          <a:xfrm>
            <a:off x="565672" y="2544495"/>
            <a:ext cx="700388" cy="689519"/>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1pPr>
            <a:lvl2pPr indent="-228600" lvl="1" marL="9144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2pPr>
            <a:lvl3pPr indent="-228600" lvl="2" marL="13716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3pPr>
            <a:lvl4pPr indent="-228600" lvl="3" marL="18288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4pPr>
            <a:lvl5pPr indent="-228600" lvl="4" marL="22860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5" name="Google Shape;155;p26"/>
          <p:cNvSpPr txBox="1"/>
          <p:nvPr>
            <p:ph idx="2" type="body"/>
          </p:nvPr>
        </p:nvSpPr>
        <p:spPr>
          <a:xfrm>
            <a:off x="1400969" y="2544495"/>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6" name="Google Shape;156;p26"/>
          <p:cNvSpPr txBox="1"/>
          <p:nvPr>
            <p:ph idx="3" type="body"/>
          </p:nvPr>
        </p:nvSpPr>
        <p:spPr>
          <a:xfrm>
            <a:off x="565672" y="3256284"/>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7" name="Google Shape;157;p26"/>
          <p:cNvSpPr txBox="1"/>
          <p:nvPr>
            <p:ph idx="4" type="body"/>
          </p:nvPr>
        </p:nvSpPr>
        <p:spPr>
          <a:xfrm>
            <a:off x="1400969" y="3256284"/>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8" name="Google Shape;158;p26"/>
          <p:cNvSpPr txBox="1"/>
          <p:nvPr>
            <p:ph idx="5" type="body"/>
          </p:nvPr>
        </p:nvSpPr>
        <p:spPr>
          <a:xfrm>
            <a:off x="565672" y="3968072"/>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9" name="Google Shape;159;p26"/>
          <p:cNvSpPr txBox="1"/>
          <p:nvPr>
            <p:ph idx="6" type="body"/>
          </p:nvPr>
        </p:nvSpPr>
        <p:spPr>
          <a:xfrm>
            <a:off x="1400969" y="3968072"/>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0" name="Google Shape;160;p26"/>
          <p:cNvSpPr txBox="1"/>
          <p:nvPr>
            <p:ph idx="7" type="body"/>
          </p:nvPr>
        </p:nvSpPr>
        <p:spPr>
          <a:xfrm>
            <a:off x="565672" y="4679863"/>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1" name="Google Shape;161;p26"/>
          <p:cNvSpPr txBox="1"/>
          <p:nvPr>
            <p:ph idx="8" type="body"/>
          </p:nvPr>
        </p:nvSpPr>
        <p:spPr>
          <a:xfrm>
            <a:off x="1400969" y="4679863"/>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2" name="Google Shape;162;p26"/>
          <p:cNvSpPr txBox="1"/>
          <p:nvPr>
            <p:ph idx="9" type="body"/>
          </p:nvPr>
        </p:nvSpPr>
        <p:spPr>
          <a:xfrm>
            <a:off x="565672" y="5374716"/>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3" name="Google Shape;163;p26"/>
          <p:cNvSpPr txBox="1"/>
          <p:nvPr>
            <p:ph idx="13" type="body"/>
          </p:nvPr>
        </p:nvSpPr>
        <p:spPr>
          <a:xfrm>
            <a:off x="1400969" y="5374716"/>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4" name="Google Shape;164;p26"/>
          <p:cNvSpPr txBox="1"/>
          <p:nvPr/>
        </p:nvSpPr>
        <p:spPr>
          <a:xfrm>
            <a:off x="8947681" y="2543260"/>
            <a:ext cx="2531289" cy="1348701"/>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65" name="Google Shape;165;p26"/>
          <p:cNvSpPr/>
          <p:nvPr/>
        </p:nvSpPr>
        <p:spPr>
          <a:xfrm rot="10800000">
            <a:off x="12799" y="5622"/>
            <a:ext cx="12189954" cy="1762218"/>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66" name="Google Shape;166;p26"/>
          <p:cNvSpPr txBox="1"/>
          <p:nvPr>
            <p:ph idx="14" type="body"/>
          </p:nvPr>
        </p:nvSpPr>
        <p:spPr>
          <a:xfrm>
            <a:off x="565672" y="659661"/>
            <a:ext cx="5041925" cy="720754"/>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13;p28" id="167" name="Google Shape;167;p26"/>
          <p:cNvPicPr preferRelativeResize="0"/>
          <p:nvPr/>
        </p:nvPicPr>
        <p:blipFill rotWithShape="1">
          <a:blip r:embed="rId2">
            <a:alphaModFix amt="29000"/>
          </a:blip>
          <a:srcRect b="30919" l="65274" r="1949" t="34454"/>
          <a:stretch/>
        </p:blipFill>
        <p:spPr>
          <a:xfrm>
            <a:off x="7847425" y="0"/>
            <a:ext cx="3127570" cy="1767839"/>
          </a:xfrm>
          <a:prstGeom prst="rect">
            <a:avLst/>
          </a:prstGeom>
          <a:noFill/>
          <a:ln>
            <a:noFill/>
          </a:ln>
        </p:spPr>
      </p:pic>
      <p:sp>
        <p:nvSpPr>
          <p:cNvPr id="168" name="Google Shape;168;p26"/>
          <p:cNvSpPr/>
          <p:nvPr/>
        </p:nvSpPr>
        <p:spPr>
          <a:xfrm rot="5400000">
            <a:off x="1331469" y="926545"/>
            <a:ext cx="108004" cy="1685649"/>
          </a:xfrm>
          <a:prstGeom prst="rect">
            <a:avLst/>
          </a:pr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69" name="Google Shape;169;p2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70" name="Shape 170"/>
        <p:cNvGrpSpPr/>
        <p:nvPr/>
      </p:nvGrpSpPr>
      <p:grpSpPr>
        <a:xfrm>
          <a:off x="0" y="0"/>
          <a:ext cx="0" cy="0"/>
          <a:chOff x="0" y="0"/>
          <a:chExt cx="0" cy="0"/>
        </a:xfrm>
      </p:grpSpPr>
      <p:sp>
        <p:nvSpPr>
          <p:cNvPr id="171" name="Google Shape;171;p27"/>
          <p:cNvSpPr/>
          <p:nvPr/>
        </p:nvSpPr>
        <p:spPr>
          <a:xfrm>
            <a:off x="0" y="1352384"/>
            <a:ext cx="6096008" cy="4388021"/>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72" name="Google Shape;172;p27"/>
          <p:cNvSpPr/>
          <p:nvPr>
            <p:ph idx="2" type="pic"/>
          </p:nvPr>
        </p:nvSpPr>
        <p:spPr>
          <a:xfrm>
            <a:off x="0" y="0"/>
            <a:ext cx="12192000" cy="6858000"/>
          </a:xfrm>
          <a:prstGeom prst="rect">
            <a:avLst/>
          </a:prstGeom>
          <a:noFill/>
          <a:ln>
            <a:noFill/>
          </a:ln>
        </p:spPr>
      </p:sp>
      <p:pic>
        <p:nvPicPr>
          <p:cNvPr descr="Google Shape;118;p29" id="173" name="Google Shape;173;p27"/>
          <p:cNvPicPr preferRelativeResize="0"/>
          <p:nvPr/>
        </p:nvPicPr>
        <p:blipFill rotWithShape="1">
          <a:blip r:embed="rId2">
            <a:alphaModFix amt="29000"/>
          </a:blip>
          <a:srcRect b="16283" l="70895" r="1946" t="1095"/>
          <a:stretch/>
        </p:blipFill>
        <p:spPr>
          <a:xfrm>
            <a:off x="-1" y="1521756"/>
            <a:ext cx="2591270" cy="4218645"/>
          </a:xfrm>
          <a:prstGeom prst="rect">
            <a:avLst/>
          </a:prstGeom>
          <a:noFill/>
          <a:ln>
            <a:noFill/>
          </a:ln>
        </p:spPr>
      </p:pic>
      <p:sp>
        <p:nvSpPr>
          <p:cNvPr id="174" name="Google Shape;174;p27"/>
          <p:cNvSpPr txBox="1"/>
          <p:nvPr>
            <p:ph idx="1" type="body"/>
          </p:nvPr>
        </p:nvSpPr>
        <p:spPr>
          <a:xfrm>
            <a:off x="427670" y="1747125"/>
            <a:ext cx="5126464" cy="3565652"/>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latin typeface="Calibri"/>
                <a:ea typeface="Calibri"/>
                <a:cs typeface="Calibri"/>
                <a:sym typeface="Calibri"/>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75" name="Google Shape;175;p2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showMasterSp="0">
  <p:cSld name="Bullet Point x3 slide with photo">
    <p:spTree>
      <p:nvGrpSpPr>
        <p:cNvPr id="176" name="Shape 176"/>
        <p:cNvGrpSpPr/>
        <p:nvPr/>
      </p:nvGrpSpPr>
      <p:grpSpPr>
        <a:xfrm>
          <a:off x="0" y="0"/>
          <a:ext cx="0" cy="0"/>
          <a:chOff x="0" y="0"/>
          <a:chExt cx="0" cy="0"/>
        </a:xfrm>
      </p:grpSpPr>
      <p:sp>
        <p:nvSpPr>
          <p:cNvPr id="177" name="Google Shape;177;p28"/>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78" name="Google Shape;178;p28"/>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79" name="Google Shape;179;p28"/>
          <p:cNvSpPr/>
          <p:nvPr/>
        </p:nvSpPr>
        <p:spPr>
          <a:xfrm>
            <a:off x="-110112" y="-777"/>
            <a:ext cx="4885863" cy="6858784"/>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80" name="Google Shape;180;p28"/>
          <p:cNvSpPr txBox="1"/>
          <p:nvPr>
            <p:ph idx="1" type="body"/>
          </p:nvPr>
        </p:nvSpPr>
        <p:spPr>
          <a:xfrm>
            <a:off x="4912293" y="846902"/>
            <a:ext cx="6562678" cy="339416"/>
          </a:xfrm>
          <a:prstGeom prst="rect">
            <a:avLst/>
          </a:prstGeom>
          <a:noFill/>
          <a:ln>
            <a:noFill/>
          </a:ln>
        </p:spPr>
        <p:txBody>
          <a:bodyPr anchorCtr="0" anchor="t" bIns="45675" lIns="45675" spcFirstLastPara="1" rIns="45675" wrap="square" tIns="45675">
            <a:normAutofit/>
          </a:bodyPr>
          <a:lstStyle>
            <a:lvl1pPr indent="-228600" lvl="0" marL="457200" algn="r">
              <a:lnSpc>
                <a:spcPct val="100000"/>
              </a:lnSpc>
              <a:spcBef>
                <a:spcPts val="1000"/>
              </a:spcBef>
              <a:spcAft>
                <a:spcPts val="0"/>
              </a:spcAft>
              <a:buClr>
                <a:srgbClr val="009AC1"/>
              </a:buClr>
              <a:buSzPts val="2400"/>
              <a:buFont typeface="Calibri"/>
              <a:buNone/>
              <a:defRPr b="1" sz="2400">
                <a:solidFill>
                  <a:srgbClr val="009AC1"/>
                </a:solidFill>
                <a:latin typeface="Calibri"/>
                <a:ea typeface="Calibri"/>
                <a:cs typeface="Calibri"/>
                <a:sym typeface="Calibri"/>
              </a:defRPr>
            </a:lvl1pPr>
            <a:lvl2pPr indent="-381000" lvl="1" marL="9144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2pPr>
            <a:lvl3pPr indent="-381000" lvl="2" marL="13716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3pPr>
            <a:lvl4pPr indent="-381000" lvl="3" marL="18288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4pPr>
            <a:lvl5pPr indent="-381000" lvl="4" marL="22860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1" name="Google Shape;181;p28"/>
          <p:cNvSpPr txBox="1"/>
          <p:nvPr>
            <p:ph idx="2" type="body"/>
          </p:nvPr>
        </p:nvSpPr>
        <p:spPr>
          <a:xfrm>
            <a:off x="4912293" y="1345616"/>
            <a:ext cx="6553236"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2" name="Google Shape;182;p28"/>
          <p:cNvSpPr txBox="1"/>
          <p:nvPr>
            <p:ph idx="3" type="body"/>
          </p:nvPr>
        </p:nvSpPr>
        <p:spPr>
          <a:xfrm>
            <a:off x="3431554" y="986639"/>
            <a:ext cx="1096216"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3" name="Google Shape;183;p28"/>
          <p:cNvSpPr/>
          <p:nvPr>
            <p:ph idx="4" type="pic"/>
          </p:nvPr>
        </p:nvSpPr>
        <p:spPr>
          <a:xfrm>
            <a:off x="-126342" y="0"/>
            <a:ext cx="3669321" cy="6858000"/>
          </a:xfrm>
          <a:prstGeom prst="rect">
            <a:avLst/>
          </a:prstGeom>
          <a:noFill/>
          <a:ln>
            <a:noFill/>
          </a:ln>
        </p:spPr>
      </p:sp>
      <p:sp>
        <p:nvSpPr>
          <p:cNvPr id="184" name="Google Shape;184;p28"/>
          <p:cNvSpPr txBox="1"/>
          <p:nvPr>
            <p:ph idx="5" type="body"/>
          </p:nvPr>
        </p:nvSpPr>
        <p:spPr>
          <a:xfrm>
            <a:off x="4912292" y="2770035"/>
            <a:ext cx="6562677" cy="3394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5" name="Google Shape;185;p28"/>
          <p:cNvSpPr txBox="1"/>
          <p:nvPr>
            <p:ph idx="6" type="body"/>
          </p:nvPr>
        </p:nvSpPr>
        <p:spPr>
          <a:xfrm>
            <a:off x="4912293" y="3268748"/>
            <a:ext cx="6553235"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6" name="Google Shape;186;p28"/>
          <p:cNvSpPr txBox="1"/>
          <p:nvPr>
            <p:ph idx="7" type="body"/>
          </p:nvPr>
        </p:nvSpPr>
        <p:spPr>
          <a:xfrm>
            <a:off x="3431554" y="2940768"/>
            <a:ext cx="1096216"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7" name="Google Shape;187;p28"/>
          <p:cNvSpPr txBox="1"/>
          <p:nvPr>
            <p:ph idx="8" type="body"/>
          </p:nvPr>
        </p:nvSpPr>
        <p:spPr>
          <a:xfrm>
            <a:off x="4927789" y="4633833"/>
            <a:ext cx="6562678" cy="3394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8" name="Google Shape;188;p28"/>
          <p:cNvSpPr txBox="1"/>
          <p:nvPr>
            <p:ph idx="9" type="body"/>
          </p:nvPr>
        </p:nvSpPr>
        <p:spPr>
          <a:xfrm>
            <a:off x="4927791" y="5132546"/>
            <a:ext cx="6553235"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9" name="Google Shape;189;p28"/>
          <p:cNvSpPr txBox="1"/>
          <p:nvPr>
            <p:ph idx="13" type="body"/>
          </p:nvPr>
        </p:nvSpPr>
        <p:spPr>
          <a:xfrm>
            <a:off x="3447052" y="4804566"/>
            <a:ext cx="1096215"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grpSp>
        <p:nvGrpSpPr>
          <p:cNvPr id="190" name="Google Shape;190;p28"/>
          <p:cNvGrpSpPr/>
          <p:nvPr/>
        </p:nvGrpSpPr>
        <p:grpSpPr>
          <a:xfrm>
            <a:off x="4054158" y="721803"/>
            <a:ext cx="7578910" cy="5461420"/>
            <a:chOff x="-1" y="0"/>
            <a:chExt cx="7578909" cy="5461418"/>
          </a:xfrm>
        </p:grpSpPr>
        <p:grpSp>
          <p:nvGrpSpPr>
            <p:cNvPr id="191" name="Google Shape;191;p28"/>
            <p:cNvGrpSpPr/>
            <p:nvPr/>
          </p:nvGrpSpPr>
          <p:grpSpPr>
            <a:xfrm>
              <a:off x="0" y="0"/>
              <a:ext cx="7547915" cy="1674488"/>
              <a:chOff x="-1" y="0"/>
              <a:chExt cx="7547913" cy="1674487"/>
            </a:xfrm>
          </p:grpSpPr>
          <p:cxnSp>
            <p:nvCxnSpPr>
              <p:cNvPr id="192" name="Google Shape;192;p28"/>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193" name="Google Shape;193;p28"/>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194" name="Google Shape;194;p28"/>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195" name="Google Shape;195;p28"/>
            <p:cNvCxnSpPr/>
            <p:nvPr/>
          </p:nvCxnSpPr>
          <p:spPr>
            <a:xfrm flipH="1">
              <a:off x="0" y="1278486"/>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196" name="Google Shape;196;p28"/>
            <p:cNvCxnSpPr/>
            <p:nvPr/>
          </p:nvCxnSpPr>
          <p:spPr>
            <a:xfrm>
              <a:off x="15499" y="1666441"/>
              <a:ext cx="7547912" cy="1"/>
            </a:xfrm>
            <a:prstGeom prst="straightConnector1">
              <a:avLst/>
            </a:prstGeom>
            <a:noFill/>
            <a:ln cap="flat" cmpd="sng" w="28575">
              <a:solidFill>
                <a:srgbClr val="009AC1"/>
              </a:solidFill>
              <a:prstDash val="solid"/>
              <a:miter lim="800000"/>
              <a:headEnd len="sm" w="sm" type="none"/>
              <a:tailEnd len="sm" w="sm" type="none"/>
            </a:ln>
          </p:spPr>
        </p:cxnSp>
        <p:grpSp>
          <p:nvGrpSpPr>
            <p:cNvPr id="197" name="Google Shape;197;p28"/>
            <p:cNvGrpSpPr/>
            <p:nvPr/>
          </p:nvGrpSpPr>
          <p:grpSpPr>
            <a:xfrm>
              <a:off x="-1" y="1923133"/>
              <a:ext cx="7547915" cy="1674488"/>
              <a:chOff x="-1" y="0"/>
              <a:chExt cx="7547913" cy="1674487"/>
            </a:xfrm>
          </p:grpSpPr>
          <p:cxnSp>
            <p:nvCxnSpPr>
              <p:cNvPr id="198" name="Google Shape;198;p28"/>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199" name="Google Shape;199;p28"/>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200" name="Google Shape;200;p28"/>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201" name="Google Shape;201;p28"/>
            <p:cNvCxnSpPr/>
            <p:nvPr/>
          </p:nvCxnSpPr>
          <p:spPr>
            <a:xfrm flipH="1">
              <a:off x="-1" y="3201620"/>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202" name="Google Shape;202;p28"/>
            <p:cNvCxnSpPr/>
            <p:nvPr/>
          </p:nvCxnSpPr>
          <p:spPr>
            <a:xfrm>
              <a:off x="15498" y="3589575"/>
              <a:ext cx="7547912" cy="1"/>
            </a:xfrm>
            <a:prstGeom prst="straightConnector1">
              <a:avLst/>
            </a:prstGeom>
            <a:noFill/>
            <a:ln cap="flat" cmpd="sng" w="28575">
              <a:solidFill>
                <a:srgbClr val="009AC1"/>
              </a:solidFill>
              <a:prstDash val="solid"/>
              <a:miter lim="800000"/>
              <a:headEnd len="sm" w="sm" type="none"/>
              <a:tailEnd len="sm" w="sm" type="none"/>
            </a:ln>
          </p:spPr>
        </p:cxnSp>
        <p:grpSp>
          <p:nvGrpSpPr>
            <p:cNvPr id="203" name="Google Shape;203;p28"/>
            <p:cNvGrpSpPr/>
            <p:nvPr/>
          </p:nvGrpSpPr>
          <p:grpSpPr>
            <a:xfrm>
              <a:off x="15497" y="3786930"/>
              <a:ext cx="7547915" cy="1674488"/>
              <a:chOff x="-1" y="0"/>
              <a:chExt cx="7547913" cy="1674487"/>
            </a:xfrm>
          </p:grpSpPr>
          <p:cxnSp>
            <p:nvCxnSpPr>
              <p:cNvPr id="204" name="Google Shape;204;p28"/>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205" name="Google Shape;205;p28"/>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206" name="Google Shape;206;p28"/>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207" name="Google Shape;207;p28"/>
            <p:cNvCxnSpPr/>
            <p:nvPr/>
          </p:nvCxnSpPr>
          <p:spPr>
            <a:xfrm flipH="1">
              <a:off x="15497" y="5065417"/>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208" name="Google Shape;208;p28"/>
            <p:cNvCxnSpPr/>
            <p:nvPr/>
          </p:nvCxnSpPr>
          <p:spPr>
            <a:xfrm>
              <a:off x="30996" y="5453372"/>
              <a:ext cx="7547912" cy="1"/>
            </a:xfrm>
            <a:prstGeom prst="straightConnector1">
              <a:avLst/>
            </a:prstGeom>
            <a:noFill/>
            <a:ln cap="flat" cmpd="sng" w="28575">
              <a:solidFill>
                <a:srgbClr val="009AC1"/>
              </a:solidFill>
              <a:prstDash val="solid"/>
              <a:miter lim="800000"/>
              <a:headEnd len="sm" w="sm" type="none"/>
              <a:tailEnd len="sm" w="sm" type="none"/>
            </a:ln>
          </p:spPr>
        </p:cxnSp>
      </p:grpSp>
      <p:sp>
        <p:nvSpPr>
          <p:cNvPr id="209" name="Google Shape;209;p2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showMasterSp="0">
  <p:cSld name="Text Slide 2">
    <p:spTree>
      <p:nvGrpSpPr>
        <p:cNvPr id="210" name="Shape 210"/>
        <p:cNvGrpSpPr/>
        <p:nvPr/>
      </p:nvGrpSpPr>
      <p:grpSpPr>
        <a:xfrm>
          <a:off x="0" y="0"/>
          <a:ext cx="0" cy="0"/>
          <a:chOff x="0" y="0"/>
          <a:chExt cx="0" cy="0"/>
        </a:xfrm>
      </p:grpSpPr>
      <p:sp>
        <p:nvSpPr>
          <p:cNvPr id="211" name="Google Shape;211;p29"/>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212" name="Google Shape;212;p29"/>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13" name="Google Shape;213;p29"/>
          <p:cNvSpPr txBox="1"/>
          <p:nvPr>
            <p:ph idx="1" type="body"/>
          </p:nvPr>
        </p:nvSpPr>
        <p:spPr>
          <a:xfrm>
            <a:off x="1553582" y="1623404"/>
            <a:ext cx="9778142" cy="489592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14" name="Google Shape;214;p29"/>
          <p:cNvSpPr txBox="1"/>
          <p:nvPr>
            <p:ph idx="2" type="body"/>
          </p:nvPr>
        </p:nvSpPr>
        <p:spPr>
          <a:xfrm>
            <a:off x="1503335" y="604433"/>
            <a:ext cx="9886399" cy="101897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15" name="Google Shape;215;p29"/>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6" name="Google Shape;216;p2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217" name="Shape 217"/>
        <p:cNvGrpSpPr/>
        <p:nvPr/>
      </p:nvGrpSpPr>
      <p:grpSpPr>
        <a:xfrm>
          <a:off x="0" y="0"/>
          <a:ext cx="0" cy="0"/>
          <a:chOff x="0" y="0"/>
          <a:chExt cx="0" cy="0"/>
        </a:xfrm>
      </p:grpSpPr>
      <p:sp>
        <p:nvSpPr>
          <p:cNvPr id="218" name="Google Shape;218;p30"/>
          <p:cNvSpPr/>
          <p:nvPr/>
        </p:nvSpPr>
        <p:spPr>
          <a:xfrm>
            <a:off x="3776133" y="644598"/>
            <a:ext cx="8415878" cy="5509462"/>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9" name="Google Shape;219;p30"/>
          <p:cNvSpPr/>
          <p:nvPr/>
        </p:nvSpPr>
        <p:spPr>
          <a:xfrm>
            <a:off x="23805" y="9076427"/>
            <a:ext cx="7535870" cy="1615387"/>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20" name="Google Shape;220;p30"/>
          <p:cNvSpPr txBox="1"/>
          <p:nvPr>
            <p:ph idx="1" type="body"/>
          </p:nvPr>
        </p:nvSpPr>
        <p:spPr>
          <a:xfrm>
            <a:off x="5297322" y="2639355"/>
            <a:ext cx="6484269" cy="225304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indent="-533400" lvl="1" marL="914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indent="-533400" lvl="2" marL="13716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indent="-533400" lvl="3" marL="18288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indent="-533400" lvl="4" marL="22860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21" name="Google Shape;221;p30"/>
          <p:cNvSpPr txBox="1"/>
          <p:nvPr>
            <p:ph idx="2" type="body"/>
          </p:nvPr>
        </p:nvSpPr>
        <p:spPr>
          <a:xfrm>
            <a:off x="891654" y="1020927"/>
            <a:ext cx="2066907" cy="582222"/>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22" name="Google Shape;222;p30"/>
          <p:cNvSpPr/>
          <p:nvPr/>
        </p:nvSpPr>
        <p:spPr>
          <a:xfrm>
            <a:off x="-1" y="2892986"/>
            <a:ext cx="5040002" cy="72001"/>
          </a:xfrm>
          <a:custGeom>
            <a:rect b="b" l="l" r="r" t="t"/>
            <a:pathLst>
              <a:path extrusionOk="0" h="21600" w="21600">
                <a:moveTo>
                  <a:pt x="0" y="0"/>
                </a:moveTo>
                <a:lnTo>
                  <a:pt x="21600" y="0"/>
                </a:lnTo>
                <a:cubicBezTo>
                  <a:pt x="21600" y="7200"/>
                  <a:pt x="21600" y="14400"/>
                  <a:pt x="21600" y="21600"/>
                </a:cubicBezTo>
                <a:lnTo>
                  <a:pt x="0" y="21600"/>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161;p32" id="223" name="Google Shape;223;p30"/>
          <p:cNvPicPr preferRelativeResize="0"/>
          <p:nvPr/>
        </p:nvPicPr>
        <p:blipFill rotWithShape="1">
          <a:blip r:embed="rId2">
            <a:alphaModFix amt="29000"/>
          </a:blip>
          <a:srcRect b="20548" l="65356" r="5409" t="0"/>
          <a:stretch/>
        </p:blipFill>
        <p:spPr>
          <a:xfrm>
            <a:off x="9402416" y="2097299"/>
            <a:ext cx="2789583" cy="4056756"/>
          </a:xfrm>
          <a:prstGeom prst="rect">
            <a:avLst/>
          </a:prstGeom>
          <a:noFill/>
          <a:ln>
            <a:noFill/>
          </a:ln>
        </p:spPr>
      </p:pic>
      <p:sp>
        <p:nvSpPr>
          <p:cNvPr id="224" name="Google Shape;224;p3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showMasterSp="0">
  <p:cSld name="Laptop Slide">
    <p:spTree>
      <p:nvGrpSpPr>
        <p:cNvPr id="225" name="Shape 225"/>
        <p:cNvGrpSpPr/>
        <p:nvPr/>
      </p:nvGrpSpPr>
      <p:grpSpPr>
        <a:xfrm>
          <a:off x="0" y="0"/>
          <a:ext cx="0" cy="0"/>
          <a:chOff x="0" y="0"/>
          <a:chExt cx="0" cy="0"/>
        </a:xfrm>
      </p:grpSpPr>
      <p:sp>
        <p:nvSpPr>
          <p:cNvPr id="226" name="Google Shape;226;p31"/>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227" name="Google Shape;227;p31"/>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28" name="Google Shape;228;p31"/>
          <p:cNvSpPr/>
          <p:nvPr/>
        </p:nvSpPr>
        <p:spPr>
          <a:xfrm>
            <a:off x="3058634" y="1"/>
            <a:ext cx="8439109"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29" name="Google Shape;229;p31"/>
          <p:cNvSpPr txBox="1"/>
          <p:nvPr>
            <p:ph idx="1" type="body"/>
          </p:nvPr>
        </p:nvSpPr>
        <p:spPr>
          <a:xfrm>
            <a:off x="5943600" y="2076098"/>
            <a:ext cx="4867012" cy="39131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30" name="Google Shape;230;p31"/>
          <p:cNvSpPr txBox="1"/>
          <p:nvPr>
            <p:ph idx="2" type="body"/>
          </p:nvPr>
        </p:nvSpPr>
        <p:spPr>
          <a:xfrm>
            <a:off x="5943601" y="647038"/>
            <a:ext cx="4990999" cy="99265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66;p33" id="231" name="Google Shape;231;p31"/>
          <p:cNvPicPr preferRelativeResize="0"/>
          <p:nvPr/>
        </p:nvPicPr>
        <p:blipFill rotWithShape="1">
          <a:blip r:embed="rId2">
            <a:alphaModFix amt="29000"/>
          </a:blip>
          <a:srcRect b="20546" l="65356" r="0" t="0"/>
          <a:stretch/>
        </p:blipFill>
        <p:spPr>
          <a:xfrm>
            <a:off x="2993627" y="2801223"/>
            <a:ext cx="3305793" cy="4056777"/>
          </a:xfrm>
          <a:prstGeom prst="rect">
            <a:avLst/>
          </a:prstGeom>
          <a:noFill/>
          <a:ln>
            <a:noFill/>
          </a:ln>
        </p:spPr>
      </p:pic>
      <p:pic>
        <p:nvPicPr>
          <p:cNvPr descr="Google Shape;167;p33" id="232" name="Google Shape;232;p31"/>
          <p:cNvPicPr preferRelativeResize="0"/>
          <p:nvPr/>
        </p:nvPicPr>
        <p:blipFill rotWithShape="1">
          <a:blip r:embed="rId3">
            <a:alphaModFix/>
          </a:blip>
          <a:srcRect b="11083" l="0" r="29196" t="15976"/>
          <a:stretch/>
        </p:blipFill>
        <p:spPr>
          <a:xfrm flipH="1">
            <a:off x="-1" y="1333922"/>
            <a:ext cx="6704767" cy="5375658"/>
          </a:xfrm>
          <a:prstGeom prst="rect">
            <a:avLst/>
          </a:prstGeom>
          <a:noFill/>
          <a:ln>
            <a:noFill/>
          </a:ln>
        </p:spPr>
      </p:pic>
      <p:sp>
        <p:nvSpPr>
          <p:cNvPr id="233" name="Google Shape;233;p31"/>
          <p:cNvSpPr/>
          <p:nvPr>
            <p:ph idx="3" type="pic"/>
          </p:nvPr>
        </p:nvSpPr>
        <p:spPr>
          <a:xfrm>
            <a:off x="0" y="1561017"/>
            <a:ext cx="5130800" cy="3913189"/>
          </a:xfrm>
          <a:prstGeom prst="rect">
            <a:avLst/>
          </a:prstGeom>
          <a:noFill/>
          <a:ln>
            <a:noFill/>
          </a:ln>
        </p:spPr>
      </p:sp>
      <p:sp>
        <p:nvSpPr>
          <p:cNvPr id="234" name="Google Shape;234;p3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showMasterSp="0">
  <p:cSld name="Phone Slide">
    <p:spTree>
      <p:nvGrpSpPr>
        <p:cNvPr id="235" name="Shape 235"/>
        <p:cNvGrpSpPr/>
        <p:nvPr/>
      </p:nvGrpSpPr>
      <p:grpSpPr>
        <a:xfrm>
          <a:off x="0" y="0"/>
          <a:ext cx="0" cy="0"/>
          <a:chOff x="0" y="0"/>
          <a:chExt cx="0" cy="0"/>
        </a:xfrm>
      </p:grpSpPr>
      <p:sp>
        <p:nvSpPr>
          <p:cNvPr id="236" name="Google Shape;236;p32"/>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237" name="Google Shape;237;p32"/>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38" name="Google Shape;238;p32"/>
          <p:cNvSpPr/>
          <p:nvPr/>
        </p:nvSpPr>
        <p:spPr>
          <a:xfrm>
            <a:off x="0" y="882026"/>
            <a:ext cx="12192015" cy="143727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39" name="Google Shape;239;p32"/>
          <p:cNvSpPr txBox="1"/>
          <p:nvPr>
            <p:ph idx="1" type="body"/>
          </p:nvPr>
        </p:nvSpPr>
        <p:spPr>
          <a:xfrm>
            <a:off x="835670" y="2727701"/>
            <a:ext cx="7178176" cy="3311642"/>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40" name="Google Shape;240;p32"/>
          <p:cNvSpPr txBox="1"/>
          <p:nvPr>
            <p:ph idx="2" type="body"/>
          </p:nvPr>
        </p:nvSpPr>
        <p:spPr>
          <a:xfrm>
            <a:off x="835671" y="1104336"/>
            <a:ext cx="7178174" cy="103162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73;p34" id="241" name="Google Shape;241;p32"/>
          <p:cNvPicPr preferRelativeResize="0"/>
          <p:nvPr/>
        </p:nvPicPr>
        <p:blipFill rotWithShape="1">
          <a:blip r:embed="rId2">
            <a:alphaModFix/>
          </a:blip>
          <a:srcRect b="0" l="0" r="0" t="0"/>
          <a:stretch/>
        </p:blipFill>
        <p:spPr>
          <a:xfrm>
            <a:off x="7768849" y="226918"/>
            <a:ext cx="4094255" cy="6404165"/>
          </a:xfrm>
          <a:prstGeom prst="rect">
            <a:avLst/>
          </a:prstGeom>
          <a:noFill/>
          <a:ln>
            <a:noFill/>
          </a:ln>
        </p:spPr>
      </p:pic>
      <p:sp>
        <p:nvSpPr>
          <p:cNvPr id="242" name="Google Shape;242;p32"/>
          <p:cNvSpPr/>
          <p:nvPr>
            <p:ph idx="3" type="pic"/>
          </p:nvPr>
        </p:nvSpPr>
        <p:spPr>
          <a:xfrm>
            <a:off x="8583306" y="1246695"/>
            <a:ext cx="2444128" cy="4336989"/>
          </a:xfrm>
          <a:prstGeom prst="rect">
            <a:avLst/>
          </a:prstGeom>
          <a:noFill/>
          <a:ln>
            <a:noFill/>
          </a:ln>
        </p:spPr>
      </p:sp>
      <p:sp>
        <p:nvSpPr>
          <p:cNvPr id="243" name="Google Shape;243;p3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type="tx">
  <p:cSld name="TITLE_AND_BODY">
    <p:spTree>
      <p:nvGrpSpPr>
        <p:cNvPr id="33" name="Shape 33"/>
        <p:cNvGrpSpPr/>
        <p:nvPr/>
      </p:nvGrpSpPr>
      <p:grpSpPr>
        <a:xfrm>
          <a:off x="0" y="0"/>
          <a:ext cx="0" cy="0"/>
          <a:chOff x="0" y="0"/>
          <a:chExt cx="0" cy="0"/>
        </a:xfrm>
      </p:grpSpPr>
      <p:sp>
        <p:nvSpPr>
          <p:cNvPr id="34" name="Google Shape;34;p17"/>
          <p:cNvSpPr txBox="1"/>
          <p:nvPr/>
        </p:nvSpPr>
        <p:spPr>
          <a:xfrm rot="-5400000">
            <a:off x="10305532" y="4843460"/>
            <a:ext cx="3173401"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35" name="Google Shape;35;p17"/>
          <p:cNvCxnSpPr/>
          <p:nvPr/>
        </p:nvCxnSpPr>
        <p:spPr>
          <a:xfrm flipH="1">
            <a:off x="11791140" y="6611085"/>
            <a:ext cx="224101" cy="1"/>
          </a:xfrm>
          <a:prstGeom prst="straightConnector1">
            <a:avLst/>
          </a:prstGeom>
          <a:noFill/>
          <a:ln cap="flat" cmpd="sng" w="9525">
            <a:solidFill>
              <a:srgbClr val="009AC1"/>
            </a:solidFill>
            <a:prstDash val="solid"/>
            <a:miter lim="400000"/>
            <a:headEnd len="sm" w="sm" type="none"/>
            <a:tailEnd len="sm" w="sm" type="none"/>
          </a:ln>
        </p:spPr>
      </p:cxnSp>
      <p:sp>
        <p:nvSpPr>
          <p:cNvPr id="36" name="Google Shape;36;p17"/>
          <p:cNvSpPr/>
          <p:nvPr/>
        </p:nvSpPr>
        <p:spPr>
          <a:xfrm>
            <a:off x="-110113" y="-777"/>
            <a:ext cx="4885800" cy="6858900"/>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 name="Google Shape;37;p17"/>
          <p:cNvSpPr txBox="1"/>
          <p:nvPr>
            <p:ph idx="1" type="body"/>
          </p:nvPr>
        </p:nvSpPr>
        <p:spPr>
          <a:xfrm>
            <a:off x="4912293" y="846901"/>
            <a:ext cx="6562801" cy="339301"/>
          </a:xfrm>
          <a:prstGeom prst="rect">
            <a:avLst/>
          </a:prstGeom>
          <a:noFill/>
          <a:ln>
            <a:noFill/>
          </a:ln>
        </p:spPr>
        <p:txBody>
          <a:bodyPr anchorCtr="0" anchor="t" bIns="45675" lIns="45675" spcFirstLastPara="1" rIns="45675" wrap="square" tIns="45675">
            <a:normAutofit/>
          </a:bodyPr>
          <a:lstStyle>
            <a:lvl1pPr indent="-317500" lvl="0" marL="457200" algn="r">
              <a:lnSpc>
                <a:spcPct val="100000"/>
              </a:lnSpc>
              <a:spcBef>
                <a:spcPts val="1000"/>
              </a:spcBef>
              <a:spcAft>
                <a:spcPts val="0"/>
              </a:spcAft>
              <a:buClr>
                <a:srgbClr val="009AC1"/>
              </a:buClr>
              <a:buSzPts val="1400"/>
              <a:buFont typeface="Trebuchet MS"/>
              <a:buChar char="●"/>
              <a:defRPr b="1">
                <a:solidFill>
                  <a:srgbClr val="009AC1"/>
                </a:solidFill>
              </a:defRPr>
            </a:lvl1pPr>
            <a:lvl2pPr indent="-317500" lvl="1" marL="914400" algn="r">
              <a:lnSpc>
                <a:spcPct val="100000"/>
              </a:lnSpc>
              <a:spcBef>
                <a:spcPts val="1000"/>
              </a:spcBef>
              <a:spcAft>
                <a:spcPts val="0"/>
              </a:spcAft>
              <a:buClr>
                <a:srgbClr val="009AC1"/>
              </a:buClr>
              <a:buSzPts val="1400"/>
              <a:buFont typeface="Trebuchet MS"/>
              <a:buChar char="•"/>
              <a:defRPr b="1">
                <a:solidFill>
                  <a:srgbClr val="009AC1"/>
                </a:solidFill>
              </a:defRPr>
            </a:lvl2pPr>
            <a:lvl3pPr indent="-317500" lvl="2" marL="1371600" algn="r">
              <a:lnSpc>
                <a:spcPct val="100000"/>
              </a:lnSpc>
              <a:spcBef>
                <a:spcPts val="1000"/>
              </a:spcBef>
              <a:spcAft>
                <a:spcPts val="0"/>
              </a:spcAft>
              <a:buClr>
                <a:srgbClr val="009AC1"/>
              </a:buClr>
              <a:buSzPts val="1400"/>
              <a:buFont typeface="Trebuchet MS"/>
              <a:buChar char="•"/>
              <a:defRPr b="1">
                <a:solidFill>
                  <a:srgbClr val="009AC1"/>
                </a:solidFill>
              </a:defRPr>
            </a:lvl3pPr>
            <a:lvl4pPr indent="-317500" lvl="3" marL="1828800" algn="r">
              <a:lnSpc>
                <a:spcPct val="100000"/>
              </a:lnSpc>
              <a:spcBef>
                <a:spcPts val="1000"/>
              </a:spcBef>
              <a:spcAft>
                <a:spcPts val="0"/>
              </a:spcAft>
              <a:buClr>
                <a:srgbClr val="009AC1"/>
              </a:buClr>
              <a:buSzPts val="1400"/>
              <a:buFont typeface="Trebuchet MS"/>
              <a:buChar char="•"/>
              <a:defRPr b="1">
                <a:solidFill>
                  <a:srgbClr val="009AC1"/>
                </a:solidFill>
              </a:defRPr>
            </a:lvl4pPr>
            <a:lvl5pPr indent="-317500" lvl="4" marL="2286000" algn="r">
              <a:lnSpc>
                <a:spcPct val="100000"/>
              </a:lnSpc>
              <a:spcBef>
                <a:spcPts val="1000"/>
              </a:spcBef>
              <a:spcAft>
                <a:spcPts val="0"/>
              </a:spcAft>
              <a:buClr>
                <a:srgbClr val="009AC1"/>
              </a:buClr>
              <a:buSzPts val="1400"/>
              <a:buFont typeface="Trebuchet MS"/>
              <a:buChar char="•"/>
              <a:defRPr b="1">
                <a:solidFill>
                  <a:srgbClr val="009AC1"/>
                </a:solidFill>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7"/>
          <p:cNvSpPr txBox="1"/>
          <p:nvPr>
            <p:ph idx="2" type="body"/>
          </p:nvPr>
        </p:nvSpPr>
        <p:spPr>
          <a:xfrm>
            <a:off x="4912293" y="1345616"/>
            <a:ext cx="6553201" cy="999300"/>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p17"/>
          <p:cNvSpPr txBox="1"/>
          <p:nvPr>
            <p:ph idx="3" type="body"/>
          </p:nvPr>
        </p:nvSpPr>
        <p:spPr>
          <a:xfrm>
            <a:off x="3431554" y="986638"/>
            <a:ext cx="1096201" cy="955502"/>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0" name="Google Shape;40;p17"/>
          <p:cNvSpPr/>
          <p:nvPr>
            <p:ph idx="4" type="pic"/>
          </p:nvPr>
        </p:nvSpPr>
        <p:spPr>
          <a:xfrm>
            <a:off x="-126342" y="0"/>
            <a:ext cx="3669301" cy="6858000"/>
          </a:xfrm>
          <a:prstGeom prst="rect">
            <a:avLst/>
          </a:prstGeom>
          <a:noFill/>
          <a:ln>
            <a:noFill/>
          </a:ln>
        </p:spPr>
      </p:sp>
      <p:sp>
        <p:nvSpPr>
          <p:cNvPr id="41" name="Google Shape;41;p17"/>
          <p:cNvSpPr txBox="1"/>
          <p:nvPr>
            <p:ph idx="5" type="body"/>
          </p:nvPr>
        </p:nvSpPr>
        <p:spPr>
          <a:xfrm>
            <a:off x="4912291" y="2770034"/>
            <a:ext cx="6562802" cy="339301"/>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2" name="Google Shape;42;p17"/>
          <p:cNvSpPr txBox="1"/>
          <p:nvPr>
            <p:ph idx="6" type="body"/>
          </p:nvPr>
        </p:nvSpPr>
        <p:spPr>
          <a:xfrm>
            <a:off x="4912293" y="3268748"/>
            <a:ext cx="6553201" cy="999300"/>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3" name="Google Shape;43;p17"/>
          <p:cNvSpPr txBox="1"/>
          <p:nvPr>
            <p:ph idx="7" type="body"/>
          </p:nvPr>
        </p:nvSpPr>
        <p:spPr>
          <a:xfrm>
            <a:off x="3431554" y="2940766"/>
            <a:ext cx="1096201" cy="95550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4" name="Google Shape;44;p17"/>
          <p:cNvSpPr txBox="1"/>
          <p:nvPr>
            <p:ph idx="8" type="body"/>
          </p:nvPr>
        </p:nvSpPr>
        <p:spPr>
          <a:xfrm>
            <a:off x="4927789" y="4633833"/>
            <a:ext cx="6562801" cy="339301"/>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17"/>
          <p:cNvSpPr txBox="1"/>
          <p:nvPr>
            <p:ph idx="9" type="body"/>
          </p:nvPr>
        </p:nvSpPr>
        <p:spPr>
          <a:xfrm>
            <a:off x="4927791" y="5132546"/>
            <a:ext cx="6553201" cy="999300"/>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17"/>
          <p:cNvSpPr txBox="1"/>
          <p:nvPr>
            <p:ph idx="13" type="body"/>
          </p:nvPr>
        </p:nvSpPr>
        <p:spPr>
          <a:xfrm>
            <a:off x="3447051" y="4804566"/>
            <a:ext cx="1096202" cy="95550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grpSp>
        <p:nvGrpSpPr>
          <p:cNvPr id="47" name="Google Shape;47;p17"/>
          <p:cNvGrpSpPr/>
          <p:nvPr/>
        </p:nvGrpSpPr>
        <p:grpSpPr>
          <a:xfrm>
            <a:off x="4054148" y="721788"/>
            <a:ext cx="7579003" cy="5461436"/>
            <a:chOff x="0" y="-2"/>
            <a:chExt cx="7579001" cy="5461434"/>
          </a:xfrm>
        </p:grpSpPr>
        <p:grpSp>
          <p:nvGrpSpPr>
            <p:cNvPr id="48" name="Google Shape;48;p17"/>
            <p:cNvGrpSpPr/>
            <p:nvPr/>
          </p:nvGrpSpPr>
          <p:grpSpPr>
            <a:xfrm>
              <a:off x="1" y="-2"/>
              <a:ext cx="7548002" cy="1674369"/>
              <a:chOff x="0" y="-1"/>
              <a:chExt cx="7548000" cy="1674367"/>
            </a:xfrm>
          </p:grpSpPr>
          <p:cxnSp>
            <p:nvCxnSpPr>
              <p:cNvPr id="49" name="Google Shape;49;p17"/>
              <p:cNvCxnSpPr/>
              <p:nvPr/>
            </p:nvCxnSpPr>
            <p:spPr>
              <a:xfrm>
                <a:off x="7547923" y="15065"/>
                <a:ext cx="1" cy="1659301"/>
              </a:xfrm>
              <a:prstGeom prst="straightConnector1">
                <a:avLst/>
              </a:prstGeom>
              <a:noFill/>
              <a:ln cap="flat" cmpd="sng" w="28575">
                <a:solidFill>
                  <a:srgbClr val="009AC1"/>
                </a:solidFill>
                <a:prstDash val="solid"/>
                <a:miter lim="800000"/>
                <a:headEnd len="sm" w="sm" type="none"/>
                <a:tailEnd len="sm" w="sm" type="none"/>
              </a:ln>
            </p:spPr>
          </p:cxnSp>
          <p:cxnSp>
            <p:nvCxnSpPr>
              <p:cNvPr id="50" name="Google Shape;50;p17"/>
              <p:cNvCxnSpPr/>
              <p:nvPr/>
            </p:nvCxnSpPr>
            <p:spPr>
              <a:xfrm>
                <a:off x="0" y="10670"/>
                <a:ext cx="7548000" cy="1"/>
              </a:xfrm>
              <a:prstGeom prst="straightConnector1">
                <a:avLst/>
              </a:prstGeom>
              <a:noFill/>
              <a:ln cap="flat" cmpd="sng" w="28575">
                <a:solidFill>
                  <a:srgbClr val="009AC1"/>
                </a:solidFill>
                <a:prstDash val="solid"/>
                <a:miter lim="800000"/>
                <a:headEnd len="sm" w="sm" type="none"/>
                <a:tailEnd len="sm" w="sm" type="none"/>
              </a:ln>
            </p:spPr>
          </p:cxnSp>
          <p:cxnSp>
            <p:nvCxnSpPr>
              <p:cNvPr id="51" name="Google Shape;51;p17"/>
              <p:cNvCxnSpPr/>
              <p:nvPr/>
            </p:nvCxnSpPr>
            <p:spPr>
              <a:xfrm flipH="1">
                <a:off x="7" y="-1"/>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52" name="Google Shape;52;p17"/>
            <p:cNvCxnSpPr/>
            <p:nvPr/>
          </p:nvCxnSpPr>
          <p:spPr>
            <a:xfrm flipH="1">
              <a:off x="13" y="1278493"/>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53" name="Google Shape;53;p17"/>
            <p:cNvCxnSpPr/>
            <p:nvPr/>
          </p:nvCxnSpPr>
          <p:spPr>
            <a:xfrm>
              <a:off x="15504" y="1666448"/>
              <a:ext cx="7548000" cy="1"/>
            </a:xfrm>
            <a:prstGeom prst="straightConnector1">
              <a:avLst/>
            </a:prstGeom>
            <a:noFill/>
            <a:ln cap="flat" cmpd="sng" w="28575">
              <a:solidFill>
                <a:srgbClr val="009AC1"/>
              </a:solidFill>
              <a:prstDash val="solid"/>
              <a:miter lim="800000"/>
              <a:headEnd len="sm" w="sm" type="none"/>
              <a:tailEnd len="sm" w="sm" type="none"/>
            </a:ln>
          </p:spPr>
        </p:cxnSp>
        <p:grpSp>
          <p:nvGrpSpPr>
            <p:cNvPr id="54" name="Google Shape;54;p17"/>
            <p:cNvGrpSpPr/>
            <p:nvPr/>
          </p:nvGrpSpPr>
          <p:grpSpPr>
            <a:xfrm>
              <a:off x="0" y="1923137"/>
              <a:ext cx="7548002" cy="1674367"/>
              <a:chOff x="0" y="0"/>
              <a:chExt cx="7548000" cy="1674365"/>
            </a:xfrm>
          </p:grpSpPr>
          <p:cxnSp>
            <p:nvCxnSpPr>
              <p:cNvPr id="55" name="Google Shape;55;p17"/>
              <p:cNvCxnSpPr/>
              <p:nvPr/>
            </p:nvCxnSpPr>
            <p:spPr>
              <a:xfrm>
                <a:off x="7547923" y="15064"/>
                <a:ext cx="1" cy="1659301"/>
              </a:xfrm>
              <a:prstGeom prst="straightConnector1">
                <a:avLst/>
              </a:prstGeom>
              <a:noFill/>
              <a:ln cap="flat" cmpd="sng" w="28575">
                <a:solidFill>
                  <a:srgbClr val="009AC1"/>
                </a:solidFill>
                <a:prstDash val="solid"/>
                <a:miter lim="800000"/>
                <a:headEnd len="sm" w="sm" type="none"/>
                <a:tailEnd len="sm" w="sm" type="none"/>
              </a:ln>
            </p:spPr>
          </p:cxnSp>
          <p:cxnSp>
            <p:nvCxnSpPr>
              <p:cNvPr id="56" name="Google Shape;56;p17"/>
              <p:cNvCxnSpPr/>
              <p:nvPr/>
            </p:nvCxnSpPr>
            <p:spPr>
              <a:xfrm>
                <a:off x="0" y="10671"/>
                <a:ext cx="7548000" cy="1"/>
              </a:xfrm>
              <a:prstGeom prst="straightConnector1">
                <a:avLst/>
              </a:prstGeom>
              <a:noFill/>
              <a:ln cap="flat" cmpd="sng" w="28575">
                <a:solidFill>
                  <a:srgbClr val="009AC1"/>
                </a:solidFill>
                <a:prstDash val="solid"/>
                <a:miter lim="800000"/>
                <a:headEnd len="sm" w="sm" type="none"/>
                <a:tailEnd len="sm" w="sm" type="none"/>
              </a:ln>
            </p:spPr>
          </p:cxnSp>
          <p:cxnSp>
            <p:nvCxnSpPr>
              <p:cNvPr id="57" name="Google Shape;57;p17"/>
              <p:cNvCxnSpPr/>
              <p:nvPr/>
            </p:nvCxnSpPr>
            <p:spPr>
              <a:xfrm flipH="1">
                <a:off x="7"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58" name="Google Shape;58;p17"/>
            <p:cNvCxnSpPr/>
            <p:nvPr/>
          </p:nvCxnSpPr>
          <p:spPr>
            <a:xfrm flipH="1">
              <a:off x="12" y="3201630"/>
              <a:ext cx="1" cy="396002"/>
            </a:xfrm>
            <a:prstGeom prst="straightConnector1">
              <a:avLst/>
            </a:prstGeom>
            <a:noFill/>
            <a:ln cap="flat" cmpd="sng" w="28575">
              <a:solidFill>
                <a:srgbClr val="009AC1"/>
              </a:solidFill>
              <a:prstDash val="solid"/>
              <a:miter lim="800000"/>
              <a:headEnd len="sm" w="sm" type="none"/>
              <a:tailEnd len="sm" w="sm" type="none"/>
            </a:ln>
          </p:spPr>
        </p:cxnSp>
        <p:cxnSp>
          <p:nvCxnSpPr>
            <p:cNvPr id="59" name="Google Shape;59;p17"/>
            <p:cNvCxnSpPr/>
            <p:nvPr/>
          </p:nvCxnSpPr>
          <p:spPr>
            <a:xfrm>
              <a:off x="15503" y="3589586"/>
              <a:ext cx="7548000" cy="1"/>
            </a:xfrm>
            <a:prstGeom prst="straightConnector1">
              <a:avLst/>
            </a:prstGeom>
            <a:noFill/>
            <a:ln cap="flat" cmpd="sng" w="28575">
              <a:solidFill>
                <a:srgbClr val="009AC1"/>
              </a:solidFill>
              <a:prstDash val="solid"/>
              <a:miter lim="800000"/>
              <a:headEnd len="sm" w="sm" type="none"/>
              <a:tailEnd len="sm" w="sm" type="none"/>
            </a:ln>
          </p:spPr>
        </p:cxnSp>
        <p:grpSp>
          <p:nvGrpSpPr>
            <p:cNvPr id="60" name="Google Shape;60;p17"/>
            <p:cNvGrpSpPr/>
            <p:nvPr/>
          </p:nvGrpSpPr>
          <p:grpSpPr>
            <a:xfrm>
              <a:off x="15498" y="3786938"/>
              <a:ext cx="7548002" cy="1674366"/>
              <a:chOff x="0" y="0"/>
              <a:chExt cx="7548000" cy="1674365"/>
            </a:xfrm>
          </p:grpSpPr>
          <p:cxnSp>
            <p:nvCxnSpPr>
              <p:cNvPr id="61" name="Google Shape;61;p17"/>
              <p:cNvCxnSpPr/>
              <p:nvPr/>
            </p:nvCxnSpPr>
            <p:spPr>
              <a:xfrm>
                <a:off x="7547923" y="15064"/>
                <a:ext cx="1" cy="1659301"/>
              </a:xfrm>
              <a:prstGeom prst="straightConnector1">
                <a:avLst/>
              </a:prstGeom>
              <a:noFill/>
              <a:ln cap="flat" cmpd="sng" w="28575">
                <a:solidFill>
                  <a:srgbClr val="009AC1"/>
                </a:solidFill>
                <a:prstDash val="solid"/>
                <a:miter lim="800000"/>
                <a:headEnd len="sm" w="sm" type="none"/>
                <a:tailEnd len="sm" w="sm" type="none"/>
              </a:ln>
            </p:spPr>
          </p:cxnSp>
          <p:cxnSp>
            <p:nvCxnSpPr>
              <p:cNvPr id="62" name="Google Shape;62;p17"/>
              <p:cNvCxnSpPr/>
              <p:nvPr/>
            </p:nvCxnSpPr>
            <p:spPr>
              <a:xfrm>
                <a:off x="0" y="10671"/>
                <a:ext cx="7548000" cy="1"/>
              </a:xfrm>
              <a:prstGeom prst="straightConnector1">
                <a:avLst/>
              </a:prstGeom>
              <a:noFill/>
              <a:ln cap="flat" cmpd="sng" w="28575">
                <a:solidFill>
                  <a:srgbClr val="009AC1"/>
                </a:solidFill>
                <a:prstDash val="solid"/>
                <a:miter lim="800000"/>
                <a:headEnd len="sm" w="sm" type="none"/>
                <a:tailEnd len="sm" w="sm" type="none"/>
              </a:ln>
            </p:spPr>
          </p:cxnSp>
          <p:cxnSp>
            <p:nvCxnSpPr>
              <p:cNvPr id="63" name="Google Shape;63;p17"/>
              <p:cNvCxnSpPr/>
              <p:nvPr/>
            </p:nvCxnSpPr>
            <p:spPr>
              <a:xfrm flipH="1">
                <a:off x="7"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64" name="Google Shape;64;p17"/>
            <p:cNvCxnSpPr/>
            <p:nvPr/>
          </p:nvCxnSpPr>
          <p:spPr>
            <a:xfrm flipH="1">
              <a:off x="15510" y="5065431"/>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65" name="Google Shape;65;p17"/>
            <p:cNvCxnSpPr/>
            <p:nvPr/>
          </p:nvCxnSpPr>
          <p:spPr>
            <a:xfrm>
              <a:off x="31001" y="5453389"/>
              <a:ext cx="7548000" cy="1"/>
            </a:xfrm>
            <a:prstGeom prst="straightConnector1">
              <a:avLst/>
            </a:prstGeom>
            <a:noFill/>
            <a:ln cap="flat" cmpd="sng" w="28575">
              <a:solidFill>
                <a:srgbClr val="009AC1"/>
              </a:solidFill>
              <a:prstDash val="solid"/>
              <a:miter lim="800000"/>
              <a:headEnd len="sm" w="sm" type="none"/>
              <a:tailEnd len="sm" w="sm" type="none"/>
            </a:ln>
          </p:spPr>
        </p:cxnSp>
      </p:grpSp>
      <p:sp>
        <p:nvSpPr>
          <p:cNvPr id="66" name="Google Shape;66;p17"/>
          <p:cNvSpPr txBox="1"/>
          <p:nvPr>
            <p:ph idx="12" type="sldNum"/>
          </p:nvPr>
        </p:nvSpPr>
        <p:spPr>
          <a:xfrm>
            <a:off x="8464022" y="6230611"/>
            <a:ext cx="273567" cy="264166"/>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showMasterSp="0">
  <p:cSld name="Photo Slide">
    <p:spTree>
      <p:nvGrpSpPr>
        <p:cNvPr id="67" name="Shape 67"/>
        <p:cNvGrpSpPr/>
        <p:nvPr/>
      </p:nvGrpSpPr>
      <p:grpSpPr>
        <a:xfrm>
          <a:off x="0" y="0"/>
          <a:ext cx="0" cy="0"/>
          <a:chOff x="0" y="0"/>
          <a:chExt cx="0" cy="0"/>
        </a:xfrm>
      </p:grpSpPr>
      <p:sp>
        <p:nvSpPr>
          <p:cNvPr id="68" name="Google Shape;68;p18"/>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69" name="Google Shape;69;p18"/>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70" name="Google Shape;70;p18"/>
          <p:cNvSpPr/>
          <p:nvPr/>
        </p:nvSpPr>
        <p:spPr>
          <a:xfrm>
            <a:off x="-1" y="0"/>
            <a:ext cx="6417742"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71" name="Google Shape;71;p18"/>
          <p:cNvSpPr/>
          <p:nvPr>
            <p:ph idx="2" type="pic"/>
          </p:nvPr>
        </p:nvSpPr>
        <p:spPr>
          <a:xfrm>
            <a:off x="5888001" y="439729"/>
            <a:ext cx="5660532" cy="6045738"/>
          </a:xfrm>
          <a:prstGeom prst="rect">
            <a:avLst/>
          </a:prstGeom>
          <a:noFill/>
          <a:ln>
            <a:noFill/>
          </a:ln>
        </p:spPr>
      </p:sp>
      <p:pic>
        <p:nvPicPr>
          <p:cNvPr descr="Google Shape;33;p21" id="72" name="Google Shape;72;p18"/>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73" name="Google Shape;73;p18"/>
          <p:cNvSpPr txBox="1"/>
          <p:nvPr>
            <p:ph idx="1" type="body"/>
          </p:nvPr>
        </p:nvSpPr>
        <p:spPr>
          <a:xfrm>
            <a:off x="898357" y="2107769"/>
            <a:ext cx="4639193" cy="437769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4" name="Google Shape;74;p18"/>
          <p:cNvSpPr txBox="1"/>
          <p:nvPr>
            <p:ph idx="3" type="body"/>
          </p:nvPr>
        </p:nvSpPr>
        <p:spPr>
          <a:xfrm>
            <a:off x="898357" y="890241"/>
            <a:ext cx="4757377" cy="99265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5" name="Google Shape;75;p1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showMasterSp="0">
  <p:cSld name="2_Photo Slide">
    <p:spTree>
      <p:nvGrpSpPr>
        <p:cNvPr id="76" name="Shape 76"/>
        <p:cNvGrpSpPr/>
        <p:nvPr/>
      </p:nvGrpSpPr>
      <p:grpSpPr>
        <a:xfrm>
          <a:off x="0" y="0"/>
          <a:ext cx="0" cy="0"/>
          <a:chOff x="0" y="0"/>
          <a:chExt cx="0" cy="0"/>
        </a:xfrm>
      </p:grpSpPr>
      <p:sp>
        <p:nvSpPr>
          <p:cNvPr id="77" name="Google Shape;77;p19"/>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78" name="Google Shape;78;p19"/>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79" name="Google Shape;79;p19"/>
          <p:cNvSpPr/>
          <p:nvPr/>
        </p:nvSpPr>
        <p:spPr>
          <a:xfrm>
            <a:off x="5761459" y="0"/>
            <a:ext cx="6417742"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0" name="Google Shape;80;p19"/>
          <p:cNvSpPr/>
          <p:nvPr>
            <p:ph idx="2" type="pic"/>
          </p:nvPr>
        </p:nvSpPr>
        <p:spPr>
          <a:xfrm>
            <a:off x="435469" y="406131"/>
            <a:ext cx="5660531" cy="6045738"/>
          </a:xfrm>
          <a:prstGeom prst="rect">
            <a:avLst/>
          </a:prstGeom>
          <a:noFill/>
          <a:ln>
            <a:noFill/>
          </a:ln>
        </p:spPr>
      </p:sp>
      <p:pic>
        <p:nvPicPr>
          <p:cNvPr descr="Google Shape;39;p22" id="81" name="Google Shape;81;p19"/>
          <p:cNvPicPr preferRelativeResize="0"/>
          <p:nvPr/>
        </p:nvPicPr>
        <p:blipFill rotWithShape="1">
          <a:blip r:embed="rId2">
            <a:alphaModFix amt="29000"/>
          </a:blip>
          <a:srcRect b="17435" l="75767" r="0" t="0"/>
          <a:stretch/>
        </p:blipFill>
        <p:spPr>
          <a:xfrm>
            <a:off x="9998008" y="2562702"/>
            <a:ext cx="2312352" cy="4215785"/>
          </a:xfrm>
          <a:prstGeom prst="rect">
            <a:avLst/>
          </a:prstGeom>
          <a:noFill/>
          <a:ln>
            <a:noFill/>
          </a:ln>
        </p:spPr>
      </p:pic>
      <p:sp>
        <p:nvSpPr>
          <p:cNvPr id="82" name="Google Shape;82;p19"/>
          <p:cNvSpPr txBox="1"/>
          <p:nvPr>
            <p:ph idx="1" type="body"/>
          </p:nvPr>
        </p:nvSpPr>
        <p:spPr>
          <a:xfrm>
            <a:off x="6818000" y="2050158"/>
            <a:ext cx="4639193" cy="437769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3" name="Google Shape;83;p19"/>
          <p:cNvSpPr txBox="1"/>
          <p:nvPr>
            <p:ph idx="3" type="body"/>
          </p:nvPr>
        </p:nvSpPr>
        <p:spPr>
          <a:xfrm>
            <a:off x="6758909" y="319223"/>
            <a:ext cx="4757376" cy="99265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4" name="Google Shape;84;p1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showMasterSp="0">
  <p:cSld name="Bulletpoints">
    <p:spTree>
      <p:nvGrpSpPr>
        <p:cNvPr id="85" name="Shape 85"/>
        <p:cNvGrpSpPr/>
        <p:nvPr/>
      </p:nvGrpSpPr>
      <p:grpSpPr>
        <a:xfrm>
          <a:off x="0" y="0"/>
          <a:ext cx="0" cy="0"/>
          <a:chOff x="0" y="0"/>
          <a:chExt cx="0" cy="0"/>
        </a:xfrm>
      </p:grpSpPr>
      <p:sp>
        <p:nvSpPr>
          <p:cNvPr id="86" name="Google Shape;86;p20"/>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87" name="Google Shape;87;p20"/>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88" name="Google Shape;88;p20"/>
          <p:cNvSpPr/>
          <p:nvPr/>
        </p:nvSpPr>
        <p:spPr>
          <a:xfrm>
            <a:off x="3557439" y="5448534"/>
            <a:ext cx="7208078" cy="713815"/>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9" name="Google Shape;89;p20"/>
          <p:cNvSpPr/>
          <p:nvPr/>
        </p:nvSpPr>
        <p:spPr>
          <a:xfrm>
            <a:off x="3543994" y="4392459"/>
            <a:ext cx="7208078" cy="713815"/>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0" name="Google Shape;90;p20"/>
          <p:cNvSpPr/>
          <p:nvPr/>
        </p:nvSpPr>
        <p:spPr>
          <a:xfrm>
            <a:off x="0" y="6342926"/>
            <a:ext cx="11586117" cy="515074"/>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1" name="Google Shape;91;p20"/>
          <p:cNvSpPr/>
          <p:nvPr/>
        </p:nvSpPr>
        <p:spPr>
          <a:xfrm>
            <a:off x="3557439" y="1339741"/>
            <a:ext cx="7208078" cy="713814"/>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2" name="Google Shape;92;p20"/>
          <p:cNvSpPr txBox="1"/>
          <p:nvPr>
            <p:ph idx="1" type="body"/>
          </p:nvPr>
        </p:nvSpPr>
        <p:spPr>
          <a:xfrm>
            <a:off x="447065" y="309492"/>
            <a:ext cx="11222616" cy="71381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74659A"/>
              </a:buClr>
              <a:buSzPts val="3600"/>
              <a:buFont typeface="Calibri"/>
              <a:buNone/>
              <a:defRPr b="1" sz="3600">
                <a:solidFill>
                  <a:srgbClr val="74659A"/>
                </a:solidFill>
                <a:latin typeface="Calibri"/>
                <a:ea typeface="Calibri"/>
                <a:cs typeface="Calibri"/>
                <a:sym typeface="Calibri"/>
              </a:defRPr>
            </a:lvl1pPr>
            <a:lvl2pPr indent="-457200" lvl="1" marL="9144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2pPr>
            <a:lvl3pPr indent="-457200" lvl="2" marL="13716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3pPr>
            <a:lvl4pPr indent="-457200" lvl="3" marL="18288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4pPr>
            <a:lvl5pPr indent="-457200" lvl="4" marL="22860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93" name="Google Shape;93;p20"/>
          <p:cNvSpPr txBox="1"/>
          <p:nvPr>
            <p:ph idx="2" type="body"/>
          </p:nvPr>
        </p:nvSpPr>
        <p:spPr>
          <a:xfrm>
            <a:off x="3557441" y="1530044"/>
            <a:ext cx="6457659"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49;p23" id="94" name="Google Shape;94;p20"/>
          <p:cNvPicPr preferRelativeResize="0"/>
          <p:nvPr/>
        </p:nvPicPr>
        <p:blipFill rotWithShape="1">
          <a:blip r:embed="rId2">
            <a:alphaModFix/>
          </a:blip>
          <a:srcRect b="0" l="0" r="0" t="0"/>
          <a:stretch/>
        </p:blipFill>
        <p:spPr>
          <a:xfrm rot="-3300097">
            <a:off x="1074325" y="937959"/>
            <a:ext cx="826672" cy="889518"/>
          </a:xfrm>
          <a:prstGeom prst="rect">
            <a:avLst/>
          </a:prstGeom>
          <a:noFill/>
          <a:ln>
            <a:noFill/>
          </a:ln>
        </p:spPr>
      </p:pic>
      <p:sp>
        <p:nvSpPr>
          <p:cNvPr id="95" name="Google Shape;95;p20"/>
          <p:cNvSpPr/>
          <p:nvPr/>
        </p:nvSpPr>
        <p:spPr>
          <a:xfrm>
            <a:off x="1426482" y="1233411"/>
            <a:ext cx="1036070" cy="878764"/>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6" name="Google Shape;96;p20"/>
          <p:cNvSpPr txBox="1"/>
          <p:nvPr>
            <p:ph idx="3" type="body"/>
          </p:nvPr>
        </p:nvSpPr>
        <p:spPr>
          <a:xfrm>
            <a:off x="1573306" y="1424480"/>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97" name="Google Shape;97;p20"/>
          <p:cNvSpPr/>
          <p:nvPr/>
        </p:nvSpPr>
        <p:spPr>
          <a:xfrm>
            <a:off x="3557440" y="2384514"/>
            <a:ext cx="7208079" cy="713815"/>
          </a:xfrm>
          <a:prstGeom prst="rect">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8" name="Google Shape;98;p20"/>
          <p:cNvSpPr txBox="1"/>
          <p:nvPr>
            <p:ph idx="4" type="body"/>
          </p:nvPr>
        </p:nvSpPr>
        <p:spPr>
          <a:xfrm>
            <a:off x="3520254" y="2423523"/>
            <a:ext cx="6457660" cy="71381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54;p23" id="99" name="Google Shape;99;p20"/>
          <p:cNvPicPr preferRelativeResize="0"/>
          <p:nvPr/>
        </p:nvPicPr>
        <p:blipFill rotWithShape="1">
          <a:blip r:embed="rId2">
            <a:alphaModFix/>
          </a:blip>
          <a:srcRect b="0" l="0" r="0" t="0"/>
          <a:stretch/>
        </p:blipFill>
        <p:spPr>
          <a:xfrm rot="-3300097">
            <a:off x="1058304" y="1912041"/>
            <a:ext cx="826671" cy="889518"/>
          </a:xfrm>
          <a:prstGeom prst="rect">
            <a:avLst/>
          </a:prstGeom>
          <a:noFill/>
          <a:ln>
            <a:noFill/>
          </a:ln>
        </p:spPr>
      </p:pic>
      <p:sp>
        <p:nvSpPr>
          <p:cNvPr id="100" name="Google Shape;100;p20"/>
          <p:cNvSpPr/>
          <p:nvPr/>
        </p:nvSpPr>
        <p:spPr>
          <a:xfrm>
            <a:off x="1380540" y="2266698"/>
            <a:ext cx="1036070" cy="878763"/>
          </a:xfrm>
          <a:prstGeom prst="ellipse">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1" name="Google Shape;101;p20"/>
          <p:cNvSpPr txBox="1"/>
          <p:nvPr>
            <p:ph idx="5" type="body"/>
          </p:nvPr>
        </p:nvSpPr>
        <p:spPr>
          <a:xfrm>
            <a:off x="1557284" y="2398563"/>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2" name="Google Shape;102;p20"/>
          <p:cNvSpPr/>
          <p:nvPr/>
        </p:nvSpPr>
        <p:spPr>
          <a:xfrm>
            <a:off x="3543994" y="3383476"/>
            <a:ext cx="7208078" cy="713815"/>
          </a:xfrm>
          <a:prstGeom prst="rect">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3" name="Google Shape;103;p20"/>
          <p:cNvSpPr txBox="1"/>
          <p:nvPr>
            <p:ph idx="6" type="body"/>
          </p:nvPr>
        </p:nvSpPr>
        <p:spPr>
          <a:xfrm>
            <a:off x="3543994" y="3421960"/>
            <a:ext cx="6457660"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59;p23" id="104" name="Google Shape;104;p20"/>
          <p:cNvPicPr preferRelativeResize="0"/>
          <p:nvPr/>
        </p:nvPicPr>
        <p:blipFill rotWithShape="1">
          <a:blip r:embed="rId2">
            <a:alphaModFix/>
          </a:blip>
          <a:srcRect b="0" l="0" r="0" t="0"/>
          <a:stretch/>
        </p:blipFill>
        <p:spPr>
          <a:xfrm rot="-3300097">
            <a:off x="1079034" y="2964457"/>
            <a:ext cx="826671" cy="889518"/>
          </a:xfrm>
          <a:prstGeom prst="rect">
            <a:avLst/>
          </a:prstGeom>
          <a:noFill/>
          <a:ln>
            <a:noFill/>
          </a:ln>
        </p:spPr>
      </p:pic>
      <p:sp>
        <p:nvSpPr>
          <p:cNvPr id="105" name="Google Shape;105;p20"/>
          <p:cNvSpPr/>
          <p:nvPr/>
        </p:nvSpPr>
        <p:spPr>
          <a:xfrm>
            <a:off x="1401270" y="3319114"/>
            <a:ext cx="1036069" cy="878763"/>
          </a:xfrm>
          <a:prstGeom prst="ellipse">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6" name="Google Shape;106;p20"/>
          <p:cNvSpPr txBox="1"/>
          <p:nvPr>
            <p:ph idx="7" type="body"/>
          </p:nvPr>
        </p:nvSpPr>
        <p:spPr>
          <a:xfrm>
            <a:off x="1578015" y="3450978"/>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62;p23" id="107" name="Google Shape;107;p20"/>
          <p:cNvPicPr preferRelativeResize="0"/>
          <p:nvPr/>
        </p:nvPicPr>
        <p:blipFill rotWithShape="1">
          <a:blip r:embed="rId2">
            <a:alphaModFix/>
          </a:blip>
          <a:srcRect b="0" l="0" r="0" t="0"/>
          <a:stretch/>
        </p:blipFill>
        <p:spPr>
          <a:xfrm rot="-3300097">
            <a:off x="1079034" y="3983368"/>
            <a:ext cx="826671" cy="889518"/>
          </a:xfrm>
          <a:prstGeom prst="rect">
            <a:avLst/>
          </a:prstGeom>
          <a:noFill/>
          <a:ln>
            <a:noFill/>
          </a:ln>
        </p:spPr>
      </p:pic>
      <p:sp>
        <p:nvSpPr>
          <p:cNvPr id="108" name="Google Shape;108;p20"/>
          <p:cNvSpPr/>
          <p:nvPr/>
        </p:nvSpPr>
        <p:spPr>
          <a:xfrm>
            <a:off x="1401270" y="4338025"/>
            <a:ext cx="1036069" cy="878763"/>
          </a:xfrm>
          <a:prstGeom prst="ellipse">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9" name="Google Shape;109;p20"/>
          <p:cNvSpPr txBox="1"/>
          <p:nvPr>
            <p:ph idx="8" type="body"/>
          </p:nvPr>
        </p:nvSpPr>
        <p:spPr>
          <a:xfrm>
            <a:off x="3596099" y="5503614"/>
            <a:ext cx="6457660"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65;p23" id="110" name="Google Shape;110;p20"/>
          <p:cNvPicPr preferRelativeResize="0"/>
          <p:nvPr/>
        </p:nvPicPr>
        <p:blipFill rotWithShape="1">
          <a:blip r:embed="rId2">
            <a:alphaModFix/>
          </a:blip>
          <a:srcRect b="0" l="0" r="0" t="0"/>
          <a:stretch/>
        </p:blipFill>
        <p:spPr>
          <a:xfrm rot="-3300097">
            <a:off x="1117691" y="5039443"/>
            <a:ext cx="826672" cy="889518"/>
          </a:xfrm>
          <a:prstGeom prst="rect">
            <a:avLst/>
          </a:prstGeom>
          <a:noFill/>
          <a:ln>
            <a:noFill/>
          </a:ln>
        </p:spPr>
      </p:pic>
      <p:sp>
        <p:nvSpPr>
          <p:cNvPr id="111" name="Google Shape;111;p20"/>
          <p:cNvSpPr/>
          <p:nvPr/>
        </p:nvSpPr>
        <p:spPr>
          <a:xfrm>
            <a:off x="1439928" y="5394100"/>
            <a:ext cx="1036069" cy="878764"/>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12" name="Google Shape;112;p20"/>
          <p:cNvSpPr txBox="1"/>
          <p:nvPr>
            <p:ph idx="9" type="body"/>
          </p:nvPr>
        </p:nvSpPr>
        <p:spPr>
          <a:xfrm>
            <a:off x="1616673" y="5525966"/>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3" name="Google Shape;113;p20"/>
          <p:cNvSpPr txBox="1"/>
          <p:nvPr>
            <p:ph idx="13" type="body"/>
          </p:nvPr>
        </p:nvSpPr>
        <p:spPr>
          <a:xfrm>
            <a:off x="1578015" y="4469889"/>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4" name="Google Shape;114;p20"/>
          <p:cNvSpPr txBox="1"/>
          <p:nvPr>
            <p:ph idx="14" type="body"/>
          </p:nvPr>
        </p:nvSpPr>
        <p:spPr>
          <a:xfrm>
            <a:off x="3557441" y="4447537"/>
            <a:ext cx="6457659"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5" name="Google Shape;115;p2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showMasterSp="0">
  <p:cSld name="Text Slide 1">
    <p:spTree>
      <p:nvGrpSpPr>
        <p:cNvPr id="116" name="Shape 116"/>
        <p:cNvGrpSpPr/>
        <p:nvPr/>
      </p:nvGrpSpPr>
      <p:grpSpPr>
        <a:xfrm>
          <a:off x="0" y="0"/>
          <a:ext cx="0" cy="0"/>
          <a:chOff x="0" y="0"/>
          <a:chExt cx="0" cy="0"/>
        </a:xfrm>
      </p:grpSpPr>
      <p:sp>
        <p:nvSpPr>
          <p:cNvPr id="117" name="Google Shape;117;p21"/>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8" name="Google Shape;118;p21"/>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19" name="Google Shape;119;p21"/>
          <p:cNvSpPr/>
          <p:nvPr/>
        </p:nvSpPr>
        <p:spPr>
          <a:xfrm>
            <a:off x="0" y="0"/>
            <a:ext cx="12192000" cy="6858000"/>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20" name="Google Shape;120;p21"/>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73;p24" id="121" name="Google Shape;121;p21"/>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122" name="Google Shape;122;p21"/>
          <p:cNvSpPr/>
          <p:nvPr/>
        </p:nvSpPr>
        <p:spPr>
          <a:xfrm>
            <a:off x="370687" y="323519"/>
            <a:ext cx="11450626" cy="6210963"/>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23" name="Google Shape;123;p21"/>
          <p:cNvSpPr txBox="1"/>
          <p:nvPr>
            <p:ph idx="1" type="body"/>
          </p:nvPr>
        </p:nvSpPr>
        <p:spPr>
          <a:xfrm>
            <a:off x="798379" y="2045704"/>
            <a:ext cx="10595238" cy="384991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4" name="Google Shape;124;p21"/>
          <p:cNvSpPr txBox="1"/>
          <p:nvPr>
            <p:ph idx="2" type="body"/>
          </p:nvPr>
        </p:nvSpPr>
        <p:spPr>
          <a:xfrm>
            <a:off x="798381" y="761602"/>
            <a:ext cx="10595238" cy="80365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5" name="Google Shape;125;p2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26" name="Shape 126"/>
        <p:cNvGrpSpPr/>
        <p:nvPr/>
      </p:nvGrpSpPr>
      <p:grpSpPr>
        <a:xfrm>
          <a:off x="0" y="0"/>
          <a:ext cx="0" cy="0"/>
          <a:chOff x="0" y="0"/>
          <a:chExt cx="0" cy="0"/>
        </a:xfrm>
      </p:grpSpPr>
      <p:sp>
        <p:nvSpPr>
          <p:cNvPr id="127" name="Google Shape;127;p22"/>
          <p:cNvSpPr/>
          <p:nvPr/>
        </p:nvSpPr>
        <p:spPr>
          <a:xfrm>
            <a:off x="-32400" y="2956987"/>
            <a:ext cx="12193511" cy="2809045"/>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79;p25" id="128" name="Google Shape;128;p22"/>
          <p:cNvPicPr preferRelativeResize="0"/>
          <p:nvPr/>
        </p:nvPicPr>
        <p:blipFill rotWithShape="1">
          <a:blip r:embed="rId2">
            <a:alphaModFix amt="29000"/>
          </a:blip>
          <a:srcRect b="18716" l="58846" r="6418" t="29191"/>
          <a:stretch/>
        </p:blipFill>
        <p:spPr>
          <a:xfrm>
            <a:off x="8444679" y="2956987"/>
            <a:ext cx="3747322" cy="3007231"/>
          </a:xfrm>
          <a:prstGeom prst="rect">
            <a:avLst/>
          </a:prstGeom>
          <a:noFill/>
          <a:ln>
            <a:noFill/>
          </a:ln>
        </p:spPr>
      </p:pic>
      <p:sp>
        <p:nvSpPr>
          <p:cNvPr id="129" name="Google Shape;129;p22"/>
          <p:cNvSpPr txBox="1"/>
          <p:nvPr>
            <p:ph idx="1" type="body"/>
          </p:nvPr>
        </p:nvSpPr>
        <p:spPr>
          <a:xfrm>
            <a:off x="605556" y="4238576"/>
            <a:ext cx="3195486"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800"/>
              <a:buFont typeface="Calibri"/>
              <a:buNone/>
              <a:defRPr sz="2800">
                <a:solidFill>
                  <a:srgbClr val="FFFFFF"/>
                </a:solidFill>
                <a:latin typeface="Calibri"/>
                <a:ea typeface="Calibri"/>
                <a:cs typeface="Calibri"/>
                <a:sym typeface="Calibri"/>
              </a:defRPr>
            </a:lvl1pPr>
            <a:lvl2pPr indent="-406400" lvl="1" marL="914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2pPr>
            <a:lvl3pPr indent="-406400" lvl="2" marL="13716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3pPr>
            <a:lvl4pPr indent="-406400" lvl="3" marL="18288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4pPr>
            <a:lvl5pPr indent="-406400" lvl="4" marL="22860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0" name="Google Shape;130;p22"/>
          <p:cNvSpPr txBox="1"/>
          <p:nvPr>
            <p:ph idx="2" type="body"/>
          </p:nvPr>
        </p:nvSpPr>
        <p:spPr>
          <a:xfrm>
            <a:off x="605556" y="3428999"/>
            <a:ext cx="3195486" cy="83726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1" name="Google Shape;131;p22"/>
          <p:cNvSpPr/>
          <p:nvPr/>
        </p:nvSpPr>
        <p:spPr>
          <a:xfrm>
            <a:off x="6934623" y="5423818"/>
            <a:ext cx="5257379" cy="756632"/>
          </a:xfrm>
          <a:prstGeom prst="rect">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32" name="Google Shape;132;p22"/>
          <p:cNvSpPr txBox="1"/>
          <p:nvPr>
            <p:ph idx="3" type="body"/>
          </p:nvPr>
        </p:nvSpPr>
        <p:spPr>
          <a:xfrm>
            <a:off x="6934623" y="5436563"/>
            <a:ext cx="4771006"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87;p25" id="133" name="Google Shape;133;p22"/>
          <p:cNvPicPr preferRelativeResize="0"/>
          <p:nvPr/>
        </p:nvPicPr>
        <p:blipFill rotWithShape="1">
          <a:blip r:embed="rId2">
            <a:alphaModFix/>
          </a:blip>
          <a:srcRect b="0" l="0" r="0" t="0"/>
          <a:stretch/>
        </p:blipFill>
        <p:spPr>
          <a:xfrm>
            <a:off x="605556" y="384248"/>
            <a:ext cx="4437442" cy="2374551"/>
          </a:xfrm>
          <a:prstGeom prst="rect">
            <a:avLst/>
          </a:prstGeom>
          <a:noFill/>
          <a:ln>
            <a:noFill/>
          </a:ln>
        </p:spPr>
      </p:pic>
      <p:sp>
        <p:nvSpPr>
          <p:cNvPr id="134" name="Google Shape;134;p2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135" name="Google Shape;135;p22"/>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36" name="Shape 136"/>
        <p:cNvGrpSpPr/>
        <p:nvPr/>
      </p:nvGrpSpPr>
      <p:grpSpPr>
        <a:xfrm>
          <a:off x="0" y="0"/>
          <a:ext cx="0" cy="0"/>
          <a:chOff x="0" y="0"/>
          <a:chExt cx="0" cy="0"/>
        </a:xfrm>
      </p:grpSpPr>
      <p:sp>
        <p:nvSpPr>
          <p:cNvPr id="137" name="Google Shape;137;p23"/>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38" name="Google Shape;138;p23"/>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39" name="Google Shape;139;p23"/>
          <p:cNvSpPr/>
          <p:nvPr/>
        </p:nvSpPr>
        <p:spPr>
          <a:xfrm>
            <a:off x="4884043" y="0"/>
            <a:ext cx="6417743"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40" name="Google Shape;140;p23"/>
          <p:cNvSpPr txBox="1"/>
          <p:nvPr>
            <p:ph idx="1" type="body"/>
          </p:nvPr>
        </p:nvSpPr>
        <p:spPr>
          <a:xfrm>
            <a:off x="6096001" y="593578"/>
            <a:ext cx="4724401" cy="5604023"/>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latin typeface="Calibri"/>
                <a:ea typeface="Calibri"/>
                <a:cs typeface="Calibri"/>
                <a:sym typeface="Calibri"/>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28;p20" id="141" name="Google Shape;141;p23"/>
          <p:cNvPicPr preferRelativeResize="0"/>
          <p:nvPr/>
        </p:nvPicPr>
        <p:blipFill rotWithShape="1">
          <a:blip r:embed="rId2">
            <a:alphaModFix amt="29000"/>
          </a:blip>
          <a:srcRect b="16283" l="70895" r="1946" t="1095"/>
          <a:stretch/>
        </p:blipFill>
        <p:spPr>
          <a:xfrm>
            <a:off x="4884044" y="2639355"/>
            <a:ext cx="2591269" cy="4218645"/>
          </a:xfrm>
          <a:prstGeom prst="rect">
            <a:avLst/>
          </a:prstGeom>
          <a:noFill/>
          <a:ln>
            <a:noFill/>
          </a:ln>
        </p:spPr>
      </p:pic>
      <p:sp>
        <p:nvSpPr>
          <p:cNvPr id="142" name="Google Shape;142;p23"/>
          <p:cNvSpPr/>
          <p:nvPr>
            <p:ph idx="2" type="pic"/>
          </p:nvPr>
        </p:nvSpPr>
        <p:spPr>
          <a:xfrm>
            <a:off x="414116" y="352414"/>
            <a:ext cx="5497413" cy="6099184"/>
          </a:xfrm>
          <a:prstGeom prst="rect">
            <a:avLst/>
          </a:prstGeom>
          <a:noFill/>
          <a:ln>
            <a:noFill/>
          </a:ln>
        </p:spPr>
      </p:sp>
      <p:sp>
        <p:nvSpPr>
          <p:cNvPr id="143" name="Google Shape;143;p2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44" name="Shape 144"/>
        <p:cNvGrpSpPr/>
        <p:nvPr/>
      </p:nvGrpSpPr>
      <p:grpSpPr>
        <a:xfrm>
          <a:off x="0" y="0"/>
          <a:ext cx="0" cy="0"/>
          <a:chOff x="0" y="0"/>
          <a:chExt cx="0" cy="0"/>
        </a:xfrm>
      </p:grpSpPr>
      <p:sp>
        <p:nvSpPr>
          <p:cNvPr id="145" name="Google Shape;145;p24"/>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5"/>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7" name="Google Shape;7;p15"/>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8" name="Google Shape;8;p15"/>
          <p:cNvSpPr/>
          <p:nvPr/>
        </p:nvSpPr>
        <p:spPr>
          <a:xfrm>
            <a:off x="0" y="0"/>
            <a:ext cx="12192000" cy="6858001"/>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 name="Google Shape;9;p15"/>
          <p:cNvSpPr txBox="1"/>
          <p:nvPr/>
        </p:nvSpPr>
        <p:spPr>
          <a:xfrm>
            <a:off x="424668" y="528534"/>
            <a:ext cx="6498647" cy="739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4400"/>
              <a:buFont typeface="Calibri"/>
              <a:buNone/>
            </a:pPr>
            <a:r>
              <a:rPr b="0" i="0" lang="en-US" sz="4400" u="none" cap="none" strike="noStrike">
                <a:solidFill>
                  <a:srgbClr val="FFFFFF"/>
                </a:solidFill>
                <a:latin typeface="Calibri"/>
                <a:ea typeface="Calibri"/>
                <a:cs typeface="Calibri"/>
                <a:sym typeface="Calibri"/>
              </a:rPr>
              <a:t>CARATTERE E DIMENSIONE</a:t>
            </a:r>
            <a:endParaRPr b="0" i="0" sz="1400" u="none" cap="none" strike="noStrike">
              <a:solidFill>
                <a:srgbClr val="000000"/>
              </a:solidFill>
              <a:latin typeface="Arial"/>
              <a:ea typeface="Arial"/>
              <a:cs typeface="Arial"/>
              <a:sym typeface="Arial"/>
            </a:endParaRPr>
          </a:p>
        </p:txBody>
      </p:sp>
      <p:sp>
        <p:nvSpPr>
          <p:cNvPr id="10" name="Google Shape;10;p15"/>
          <p:cNvSpPr txBox="1"/>
          <p:nvPr/>
        </p:nvSpPr>
        <p:spPr>
          <a:xfrm>
            <a:off x="7347983" y="564842"/>
            <a:ext cx="4589208" cy="54000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ASSICURATEVI DI MANTENERE I FONT COME DA LAYOUT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48 punti - Guide divisorie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36 punti - Intestazione del titolo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30 punti - Sottotitoli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	       - Citazioni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24 punti - Corpo del testo principale </a:t>
            </a:r>
            <a:endParaRPr b="0" i="0" sz="1400" u="none" cap="none" strike="noStrike">
              <a:solidFill>
                <a:srgbClr val="000000"/>
              </a:solidFill>
              <a:latin typeface="Arial"/>
              <a:ea typeface="Arial"/>
              <a:cs typeface="Arial"/>
              <a:sym typeface="Arial"/>
            </a:endParaRPr>
          </a:p>
        </p:txBody>
      </p:sp>
      <p:sp>
        <p:nvSpPr>
          <p:cNvPr id="11" name="Google Shape;11;p15"/>
          <p:cNvSpPr txBox="1"/>
          <p:nvPr/>
        </p:nvSpPr>
        <p:spPr>
          <a:xfrm>
            <a:off x="424669" y="2014903"/>
            <a:ext cx="5845501" cy="27584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Assicuratevi di mantenere le dimensioni dei caratteri come da layout delle diapositive. Il font utilizzato in tutto il PowerPoint </a:t>
            </a:r>
            <a:r>
              <a:rPr b="1" i="0" lang="en-US" sz="2400" u="none" cap="none" strike="noStrike">
                <a:solidFill>
                  <a:srgbClr val="FFFFFF"/>
                </a:solidFill>
                <a:latin typeface="Calibri"/>
                <a:ea typeface="Calibri"/>
                <a:cs typeface="Calibri"/>
                <a:sym typeface="Calibri"/>
              </a:rPr>
              <a:t>Surviving Digital </a:t>
            </a:r>
            <a:r>
              <a:rPr b="0" i="0" lang="en-US" sz="2400" u="none" cap="none" strike="noStrike">
                <a:solidFill>
                  <a:srgbClr val="FFFFFF"/>
                </a:solidFill>
                <a:latin typeface="Calibri"/>
                <a:ea typeface="Calibri"/>
                <a:cs typeface="Calibri"/>
                <a:sym typeface="Calibri"/>
              </a:rPr>
              <a:t>è....</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600"/>
              <a:buFont typeface="Calibri"/>
              <a:buNone/>
            </a:pPr>
            <a:r>
              <a:rPr b="1" i="1" lang="en-US" sz="3600" u="none" cap="none" strike="noStrike">
                <a:solidFill>
                  <a:srgbClr val="FFFFFF"/>
                </a:solidFill>
                <a:latin typeface="Calibri"/>
                <a:ea typeface="Calibri"/>
                <a:cs typeface="Calibri"/>
                <a:sym typeface="Calibri"/>
              </a:rPr>
              <a:t>Calibri</a:t>
            </a:r>
            <a:endParaRPr b="0" i="0" sz="1400" u="none" cap="none" strike="noStrike">
              <a:solidFill>
                <a:srgbClr val="000000"/>
              </a:solidFill>
              <a:latin typeface="Arial"/>
              <a:ea typeface="Arial"/>
              <a:cs typeface="Arial"/>
              <a:sym typeface="Arial"/>
            </a:endParaRPr>
          </a:p>
        </p:txBody>
      </p:sp>
      <p:cxnSp>
        <p:nvCxnSpPr>
          <p:cNvPr id="12" name="Google Shape;12;p15"/>
          <p:cNvCxnSpPr/>
          <p:nvPr/>
        </p:nvCxnSpPr>
        <p:spPr>
          <a:xfrm flipH="1">
            <a:off x="7098716" y="-1"/>
            <a:ext cx="1" cy="5540409"/>
          </a:xfrm>
          <a:prstGeom prst="straightConnector1">
            <a:avLst/>
          </a:prstGeom>
          <a:noFill/>
          <a:ln cap="flat" cmpd="sng" w="9525">
            <a:solidFill>
              <a:srgbClr val="FFFFFF"/>
            </a:solidFill>
            <a:prstDash val="solid"/>
            <a:miter lim="8000"/>
            <a:headEnd len="sm" w="sm" type="none"/>
            <a:tailEnd len="sm" w="sm" type="none"/>
          </a:ln>
        </p:spPr>
      </p:cxnSp>
      <p:cxnSp>
        <p:nvCxnSpPr>
          <p:cNvPr id="13" name="Google Shape;13;p15"/>
          <p:cNvCxnSpPr/>
          <p:nvPr/>
        </p:nvCxnSpPr>
        <p:spPr>
          <a:xfrm rot="10800000">
            <a:off x="1" y="1621486"/>
            <a:ext cx="7098715" cy="1"/>
          </a:xfrm>
          <a:prstGeom prst="straightConnector1">
            <a:avLst/>
          </a:prstGeom>
          <a:noFill/>
          <a:ln cap="flat" cmpd="sng" w="9525">
            <a:solidFill>
              <a:srgbClr val="FFFFFF"/>
            </a:solidFill>
            <a:prstDash val="solid"/>
            <a:miter lim="8000"/>
            <a:headEnd len="sm" w="sm" type="none"/>
            <a:tailEnd len="sm" w="sm" type="none"/>
          </a:ln>
        </p:spPr>
      </p:cxnSp>
      <p:sp>
        <p:nvSpPr>
          <p:cNvPr id="14" name="Google Shape;14;p15"/>
          <p:cNvSpPr txBox="1"/>
          <p:nvPr/>
        </p:nvSpPr>
        <p:spPr>
          <a:xfrm>
            <a:off x="0" y="5968370"/>
            <a:ext cx="12192000" cy="80260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 </a:t>
            </a:r>
            <a:r>
              <a:rPr b="1" i="0" lang="en-US" sz="2400" u="none" cap="none" strike="noStrike">
                <a:solidFill>
                  <a:srgbClr val="FFFFFF"/>
                </a:solidFill>
                <a:latin typeface="Calibri"/>
                <a:ea typeface="Calibri"/>
                <a:cs typeface="Calibri"/>
                <a:sym typeface="Calibri"/>
              </a:rPr>
              <a:t>CANCELLARE QUESTA DIAPOSITIVA DI ISTRUZIONI PRIMA DI PRESENTARE LA PRESENTAZIONE FINALE </a:t>
            </a:r>
            <a:r>
              <a:rPr b="0" i="0" lang="en-US" sz="2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cxnSp>
        <p:nvCxnSpPr>
          <p:cNvPr id="15" name="Google Shape;15;p15"/>
          <p:cNvCxnSpPr/>
          <p:nvPr/>
        </p:nvCxnSpPr>
        <p:spPr>
          <a:xfrm rot="10800000">
            <a:off x="1" y="5541677"/>
            <a:ext cx="12191999" cy="1"/>
          </a:xfrm>
          <a:prstGeom prst="straightConnector1">
            <a:avLst/>
          </a:prstGeom>
          <a:noFill/>
          <a:ln cap="flat" cmpd="sng" w="9525">
            <a:solidFill>
              <a:srgbClr val="FFFFFF"/>
            </a:solidFill>
            <a:prstDash val="solid"/>
            <a:miter lim="8000"/>
            <a:headEnd len="sm" w="sm" type="none"/>
            <a:tailEnd len="sm" w="sm" type="none"/>
          </a:ln>
        </p:spPr>
      </p:cxnSp>
      <p:sp>
        <p:nvSpPr>
          <p:cNvPr id="16" name="Google Shape;16;p15"/>
          <p:cNvSpPr txBox="1"/>
          <p:nvPr>
            <p:ph type="title"/>
          </p:nvPr>
        </p:nvSpPr>
        <p:spPr>
          <a:xfrm>
            <a:off x="609600" y="92074"/>
            <a:ext cx="10972800" cy="1508127"/>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15"/>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1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14.xml"/><Relationship Id="rId4" Type="http://schemas.openxmlformats.org/officeDocument/2006/relationships/slide" Target="/ppt/slides/slide14.xml"/><Relationship Id="rId5" Type="http://schemas.openxmlformats.org/officeDocument/2006/relationships/slide" Target="/ppt/slides/slide10.xml"/><Relationship Id="rId6"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2.hse.ie/babies-children/play/screen-time/" TargetMode="External"/><Relationship Id="rId4" Type="http://schemas.openxmlformats.org/officeDocument/2006/relationships/hyperlink" Target="https://knowledge4policy.ec.europa.eu/health-promotion-knowledge-gateway/physical-activity-sedentary-behaviour-table-3a_en" TargetMode="External"/><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
          <p:cNvSpPr txBox="1"/>
          <p:nvPr>
            <p:ph idx="4294967295" type="subTitle"/>
          </p:nvPr>
        </p:nvSpPr>
        <p:spPr>
          <a:xfrm>
            <a:off x="240800" y="3903998"/>
            <a:ext cx="4929000" cy="1293601"/>
          </a:xfrm>
          <a:prstGeom prst="rect">
            <a:avLst/>
          </a:prstGeom>
          <a:noFill/>
          <a:ln>
            <a:noFill/>
          </a:ln>
        </p:spPr>
        <p:txBody>
          <a:bodyPr anchorCtr="0" anchor="t" bIns="45675" lIns="45675" spcFirstLastPara="1" rIns="45675" wrap="square" tIns="45675">
            <a:normAutofit/>
          </a:bodyPr>
          <a:lstStyle/>
          <a:p>
            <a:pPr indent="0" lvl="0" marL="0" marR="0" rtl="0" algn="l">
              <a:lnSpc>
                <a:spcPct val="9885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Modulo 5 - Come combattere il sovraccarico digitale come genitore</a:t>
            </a:r>
            <a:endParaRPr b="0" i="0" sz="2400" u="none" cap="none" strike="noStrike">
              <a:solidFill>
                <a:srgbClr val="000000"/>
              </a:solidFill>
              <a:latin typeface="Calibri"/>
              <a:ea typeface="Calibri"/>
              <a:cs typeface="Calibri"/>
              <a:sym typeface="Calibri"/>
            </a:endParaRPr>
          </a:p>
        </p:txBody>
      </p:sp>
      <p:sp>
        <p:nvSpPr>
          <p:cNvPr id="249" name="Google Shape;249;p1"/>
          <p:cNvSpPr txBox="1"/>
          <p:nvPr>
            <p:ph idx="2" type="body"/>
          </p:nvPr>
        </p:nvSpPr>
        <p:spPr>
          <a:xfrm>
            <a:off x="334224" y="2943349"/>
            <a:ext cx="4742402" cy="377101"/>
          </a:xfrm>
          <a:prstGeom prst="rect">
            <a:avLst/>
          </a:prstGeom>
          <a:noFill/>
          <a:ln>
            <a:noFill/>
          </a:ln>
        </p:spPr>
        <p:txBody>
          <a:bodyPr anchorCtr="0" anchor="t" bIns="45675" lIns="45675" spcFirstLastPara="1" rIns="45675" wrap="square" tIns="45675">
            <a:noAutofit/>
          </a:bodyPr>
          <a:lstStyle/>
          <a:p>
            <a:pPr indent="0" lvl="0" marL="0" rtl="0" algn="l">
              <a:lnSpc>
                <a:spcPct val="100000"/>
              </a:lnSpc>
              <a:spcBef>
                <a:spcPts val="0"/>
              </a:spcBef>
              <a:spcAft>
                <a:spcPts val="0"/>
              </a:spcAft>
              <a:buClr>
                <a:srgbClr val="FFFFFF"/>
              </a:buClr>
              <a:buSzPts val="2016"/>
              <a:buFont typeface="Calibri"/>
              <a:buNone/>
            </a:pPr>
            <a:r>
              <a:rPr b="1" lang="en-US" sz="2400">
                <a:solidFill>
                  <a:srgbClr val="FFFFFF"/>
                </a:solidFill>
                <a:latin typeface="Calibri"/>
                <a:ea typeface="Calibri"/>
                <a:cs typeface="Calibri"/>
                <a:sym typeface="Calibri"/>
              </a:rPr>
              <a:t>Corso di formazione: Sopravvivere al digitale</a:t>
            </a:r>
            <a:endParaRPr sz="2400">
              <a:latin typeface="Calibri"/>
              <a:ea typeface="Calibri"/>
              <a:cs typeface="Calibri"/>
              <a:sym typeface="Calibri"/>
            </a:endParaRPr>
          </a:p>
        </p:txBody>
      </p:sp>
      <p:sp>
        <p:nvSpPr>
          <p:cNvPr id="250" name="Google Shape;250;p1"/>
          <p:cNvSpPr txBox="1"/>
          <p:nvPr>
            <p:ph idx="3" type="body"/>
          </p:nvPr>
        </p:nvSpPr>
        <p:spPr>
          <a:xfrm>
            <a:off x="7840716" y="5611393"/>
            <a:ext cx="3700103" cy="731141"/>
          </a:xfrm>
          <a:prstGeom prst="rect">
            <a:avLst/>
          </a:prstGeom>
          <a:noFill/>
          <a:ln>
            <a:noFill/>
          </a:ln>
        </p:spPr>
        <p:txBody>
          <a:bodyPr anchorCtr="0" anchor="ctr" bIns="45675" lIns="45675" spcFirstLastPara="1" rIns="45675" wrap="square" tIns="45675">
            <a:normAutofit/>
          </a:bodyPr>
          <a:lstStyle/>
          <a:p>
            <a:pPr indent="0" lvl="0" marL="0" rtl="0" algn="r">
              <a:lnSpc>
                <a:spcPct val="90000"/>
              </a:lnSpc>
              <a:spcBef>
                <a:spcPts val="0"/>
              </a:spcBef>
              <a:spcAft>
                <a:spcPts val="0"/>
              </a:spcAft>
              <a:buClr>
                <a:srgbClr val="FFFFFF"/>
              </a:buClr>
              <a:buSzPts val="2500"/>
              <a:buFont typeface="Calibri"/>
              <a:buNone/>
            </a:pPr>
            <a:r>
              <a:rPr b="1" lang="en-US" sz="2400">
                <a:solidFill>
                  <a:schemeClr val="lt1"/>
                </a:solidFill>
                <a:latin typeface="Calibri"/>
                <a:ea typeface="Calibri"/>
                <a:cs typeface="Calibri"/>
                <a:sym typeface="Calibri"/>
              </a:rPr>
              <a:t>www.survivingdigital.eu</a:t>
            </a:r>
            <a:endParaRPr b="1" sz="2400">
              <a:solidFill>
                <a:schemeClr val="lt1"/>
              </a:solidFill>
              <a:latin typeface="Calibri"/>
              <a:ea typeface="Calibri"/>
              <a:cs typeface="Calibri"/>
              <a:sym typeface="Calibri"/>
            </a:endParaRPr>
          </a:p>
        </p:txBody>
      </p:sp>
      <p:pic>
        <p:nvPicPr>
          <p:cNvPr descr="Google Shape;217;p1" id="251" name="Google Shape;251;p1"/>
          <p:cNvPicPr preferRelativeResize="0"/>
          <p:nvPr/>
        </p:nvPicPr>
        <p:blipFill rotWithShape="1">
          <a:blip r:embed="rId3">
            <a:alphaModFix/>
          </a:blip>
          <a:srcRect b="0" l="0" r="0" t="0"/>
          <a:stretch/>
        </p:blipFill>
        <p:spPr>
          <a:xfrm>
            <a:off x="5498324" y="500700"/>
            <a:ext cx="6351975" cy="41229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0"/>
          <p:cNvSpPr txBox="1"/>
          <p:nvPr>
            <p:ph idx="1" type="body"/>
          </p:nvPr>
        </p:nvSpPr>
        <p:spPr>
          <a:xfrm>
            <a:off x="6350000" y="1835923"/>
            <a:ext cx="5254500" cy="4615802"/>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b="1" lang="en-US" sz="1200" u="sng"/>
              <a:t>Bambini della scuola primaria (a partire da 6 anni):</a:t>
            </a:r>
            <a:endParaRPr/>
          </a:p>
          <a:p>
            <a:pPr indent="0" lvl="0" marL="0" rtl="0" algn="just">
              <a:lnSpc>
                <a:spcPct val="100000"/>
              </a:lnSpc>
              <a:spcBef>
                <a:spcPts val="1000"/>
              </a:spcBef>
              <a:spcAft>
                <a:spcPts val="0"/>
              </a:spcAft>
              <a:buClr>
                <a:srgbClr val="FFFFFF"/>
              </a:buClr>
              <a:buSzPts val="1200"/>
              <a:buFont typeface="Calibri"/>
              <a:buNone/>
            </a:pPr>
            <a:r>
              <a:rPr lang="en-US" sz="1200"/>
              <a:t>Si consiglia ai genitori di limitare il tempo trascorso davanti allo schermo per i bambini dai 6 anni in su, per evitare che interferisca con il sonno e le attività fisiche.</a:t>
            </a:r>
            <a:endParaRPr/>
          </a:p>
          <a:p>
            <a:pPr indent="0" lvl="0" marL="0" rtl="0" algn="just">
              <a:lnSpc>
                <a:spcPct val="100000"/>
              </a:lnSpc>
              <a:spcBef>
                <a:spcPts val="1000"/>
              </a:spcBef>
              <a:spcAft>
                <a:spcPts val="0"/>
              </a:spcAft>
              <a:buClr>
                <a:srgbClr val="FFFFFF"/>
              </a:buClr>
              <a:buSzPts val="1200"/>
              <a:buFont typeface="Calibri"/>
              <a:buNone/>
            </a:pPr>
            <a:r>
              <a:rPr lang="en-US" sz="1200"/>
              <a:t>Le linee guida dell'UE raccomandano di ridurre il più possibile il tempo trascorso sullo schermo, con un massimo di 60 minuti al giorno per i bambini della scuola primaria.</a:t>
            </a:r>
            <a:endParaRPr/>
          </a:p>
          <a:p>
            <a:pPr indent="0" lvl="0" marL="0" rtl="0" algn="just">
              <a:lnSpc>
                <a:spcPct val="100000"/>
              </a:lnSpc>
              <a:spcBef>
                <a:spcPts val="1000"/>
              </a:spcBef>
              <a:spcAft>
                <a:spcPts val="0"/>
              </a:spcAft>
              <a:buClr>
                <a:srgbClr val="FFFFFF"/>
              </a:buClr>
              <a:buSzPts val="1200"/>
              <a:buFont typeface="Calibri"/>
              <a:buNone/>
            </a:pPr>
            <a:r>
              <a:rPr b="1" lang="en-US" sz="1200" u="sng"/>
              <a:t>Adolescenti:</a:t>
            </a:r>
            <a:endParaRPr/>
          </a:p>
          <a:p>
            <a:pPr indent="0" lvl="0" marL="0" rtl="0" algn="just">
              <a:lnSpc>
                <a:spcPct val="100000"/>
              </a:lnSpc>
              <a:spcBef>
                <a:spcPts val="1000"/>
              </a:spcBef>
              <a:spcAft>
                <a:spcPts val="0"/>
              </a:spcAft>
              <a:buClr>
                <a:srgbClr val="FFFFFF"/>
              </a:buClr>
              <a:buSzPts val="1200"/>
              <a:buFont typeface="Calibri"/>
              <a:buNone/>
            </a:pPr>
            <a:r>
              <a:rPr lang="en-US" sz="1200"/>
              <a:t>Per gli adolescenti, si raccomanda di limitare il tempo trascorso sullo schermo a non più di 2 ore al giorno. Livelli più bassi di tempo trascorso sullo schermo sono associati a ulteriori benefici per la salute.</a:t>
            </a:r>
            <a:endParaRPr/>
          </a:p>
        </p:txBody>
      </p:sp>
      <p:sp>
        <p:nvSpPr>
          <p:cNvPr id="327" name="Google Shape;327;p10"/>
          <p:cNvSpPr txBox="1"/>
          <p:nvPr>
            <p:ph idx="3" type="body"/>
          </p:nvPr>
        </p:nvSpPr>
        <p:spPr>
          <a:xfrm>
            <a:off x="6461160" y="155139"/>
            <a:ext cx="5854393" cy="992653"/>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Permessi per lo schermo</a:t>
            </a:r>
            <a:endParaRPr/>
          </a:p>
        </p:txBody>
      </p:sp>
      <p:pic>
        <p:nvPicPr>
          <p:cNvPr descr="Google Shape;292;p10" id="328" name="Google Shape;328;p10"/>
          <p:cNvPicPr preferRelativeResize="0"/>
          <p:nvPr>
            <p:ph idx="2" type="pic"/>
          </p:nvPr>
        </p:nvPicPr>
        <p:blipFill rotWithShape="1">
          <a:blip r:embed="rId3">
            <a:alphaModFix/>
          </a:blip>
          <a:srcRect b="0" l="18785" r="18785" t="0"/>
          <a:stretch/>
        </p:blipFill>
        <p:spPr>
          <a:xfrm>
            <a:off x="435468" y="406131"/>
            <a:ext cx="5660532" cy="60457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1"/>
          <p:cNvSpPr txBox="1"/>
          <p:nvPr>
            <p:ph idx="1" type="body"/>
          </p:nvPr>
        </p:nvSpPr>
        <p:spPr>
          <a:xfrm>
            <a:off x="6461150" y="1502375"/>
            <a:ext cx="5365800" cy="4207800"/>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lang="en-US" sz="1200"/>
              <a:t>Come genitori, è importante aiutare i propri figli a navigare nel mondo digitale e a gestire il sovraccarico digitale. Ecco 10 strategie per combattere il sovraccarico digitale nei bambini:</a:t>
            </a:r>
            <a:endParaRPr sz="1200"/>
          </a:p>
          <a:p>
            <a:pPr indent="0" lvl="0" marL="0" rtl="0" algn="just">
              <a:lnSpc>
                <a:spcPct val="100000"/>
              </a:lnSpc>
              <a:spcBef>
                <a:spcPts val="0"/>
              </a:spcBef>
              <a:spcAft>
                <a:spcPts val="0"/>
              </a:spcAft>
              <a:buClr>
                <a:srgbClr val="FFFFFF"/>
              </a:buClr>
              <a:buSzPts val="1200"/>
              <a:buFont typeface="Calibri"/>
              <a:buNone/>
            </a:pPr>
            <a:r>
              <a:t/>
            </a:r>
            <a:endParaRPr sz="1200"/>
          </a:p>
          <a:p>
            <a:pPr indent="228600" lvl="0" marL="0" rtl="0" algn="just">
              <a:lnSpc>
                <a:spcPct val="100000"/>
              </a:lnSpc>
              <a:spcBef>
                <a:spcPts val="1000"/>
              </a:spcBef>
              <a:spcAft>
                <a:spcPts val="0"/>
              </a:spcAft>
              <a:buClr>
                <a:srgbClr val="FFFFFF"/>
              </a:buClr>
              <a:buSzPts val="1200"/>
              <a:buFont typeface="Calibri"/>
              <a:buNone/>
            </a:pPr>
            <a:r>
              <a:rPr lang="en-US" sz="1200"/>
              <a:t>1. </a:t>
            </a:r>
            <a:r>
              <a:rPr b="1" lang="en-US" sz="1200">
                <a:solidFill>
                  <a:srgbClr val="24BAA2"/>
                </a:solidFill>
              </a:rPr>
              <a:t>Stabilire confini chiari: </a:t>
            </a:r>
            <a:r>
              <a:rPr lang="en-US" sz="1200"/>
              <a:t>Stabilite regole chiare sul tempo trascorso sullo schermo e sull'uso dei dispositivi. Stabilite dei limiti alla quantità di tempo che i vostri figli possono trascorrere sugli schermi ogni giorno e stabilite orari specifici in cui gli schermi sono off-limits, come ad esempio durante i pasti o prima di andare a dormire.</a:t>
            </a:r>
            <a:endParaRPr sz="1200"/>
          </a:p>
          <a:p>
            <a:pPr indent="228600" lvl="0" marL="0" rtl="0" algn="just">
              <a:lnSpc>
                <a:spcPct val="90000"/>
              </a:lnSpc>
              <a:spcBef>
                <a:spcPts val="0"/>
              </a:spcBef>
              <a:spcAft>
                <a:spcPts val="0"/>
              </a:spcAft>
              <a:buClr>
                <a:srgbClr val="FFFFFF"/>
              </a:buClr>
              <a:buSzPts val="1200"/>
              <a:buFont typeface="Calibri"/>
              <a:buNone/>
            </a:pPr>
            <a:r>
              <a:rPr lang="en-US" sz="1200"/>
              <a:t>2. </a:t>
            </a:r>
            <a:r>
              <a:rPr b="1" lang="en-US" sz="1200">
                <a:solidFill>
                  <a:srgbClr val="24BAA2"/>
                </a:solidFill>
              </a:rPr>
              <a:t>Essere un modello di comportamento: </a:t>
            </a:r>
            <a:r>
              <a:rPr lang="en-US" sz="1200"/>
              <a:t>I bambini imparano osservando il comportamento dei genitori. Siate consapevoli delle vostre abitudini in fatto di tempo trascorso davanti allo schermo e cercate di modellare un comportamento digitale sano. Limitate il tempo trascorso davanti allo schermo e dedicatevi ad attività che non lo coinvolgono, come leggere, fare esercizio fisico o stare all'aria aperta.</a:t>
            </a:r>
            <a:endParaRPr sz="1200"/>
          </a:p>
          <a:p>
            <a:pPr indent="228600" lvl="0" marL="0" rtl="0" algn="just">
              <a:lnSpc>
                <a:spcPct val="90000"/>
              </a:lnSpc>
              <a:spcBef>
                <a:spcPts val="1000"/>
              </a:spcBef>
              <a:spcAft>
                <a:spcPts val="0"/>
              </a:spcAft>
              <a:buClr>
                <a:srgbClr val="FFFFFF"/>
              </a:buClr>
              <a:buSzPts val="1200"/>
              <a:buFont typeface="Calibri"/>
              <a:buNone/>
            </a:pPr>
            <a:r>
              <a:rPr lang="en-US" sz="1200"/>
              <a:t>3. </a:t>
            </a:r>
            <a:r>
              <a:rPr b="1" lang="en-US" sz="1200">
                <a:solidFill>
                  <a:srgbClr val="24BAA2"/>
                </a:solidFill>
              </a:rPr>
              <a:t>Incoraggiare l'attività fisica e gli hobby: </a:t>
            </a:r>
            <a:r>
              <a:rPr lang="en-US" sz="1200"/>
              <a:t>Promuovere uno stile di vita equilibrato incoraggiando l'attività fisica e gli hobby. Incoraggiate i vostri figli a praticare sport, a iscriversi a club o organizzazioni, a dedicarsi ad attività creative o a giocare all'aperto. Ciò contribuisce a ridurre la loro dipendenza dagli schermi e a garantire un equilibrio più sano.</a:t>
            </a:r>
            <a:endParaRPr sz="1200"/>
          </a:p>
        </p:txBody>
      </p:sp>
      <p:sp>
        <p:nvSpPr>
          <p:cNvPr id="334" name="Google Shape;334;p11"/>
          <p:cNvSpPr txBox="1"/>
          <p:nvPr>
            <p:ph idx="3" type="body"/>
          </p:nvPr>
        </p:nvSpPr>
        <p:spPr>
          <a:xfrm>
            <a:off x="6461150" y="406122"/>
            <a:ext cx="5854501" cy="7416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10 strategie per combattere il sovraccarico digitale</a:t>
            </a:r>
            <a:endParaRPr/>
          </a:p>
        </p:txBody>
      </p:sp>
      <p:grpSp>
        <p:nvGrpSpPr>
          <p:cNvPr id="335" name="Google Shape;335;p11"/>
          <p:cNvGrpSpPr/>
          <p:nvPr/>
        </p:nvGrpSpPr>
        <p:grpSpPr>
          <a:xfrm>
            <a:off x="435467" y="406131"/>
            <a:ext cx="5660534" cy="6045739"/>
            <a:chOff x="-1" y="0"/>
            <a:chExt cx="5660532" cy="6045737"/>
          </a:xfrm>
        </p:grpSpPr>
        <p:sp>
          <p:nvSpPr>
            <p:cNvPr id="336" name="Google Shape;336;p11"/>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5.jpeg" id="337" name="Google Shape;337;p11"/>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2"/>
          <p:cNvSpPr txBox="1"/>
          <p:nvPr>
            <p:ph idx="1" type="body"/>
          </p:nvPr>
        </p:nvSpPr>
        <p:spPr>
          <a:xfrm>
            <a:off x="6461150" y="1332525"/>
            <a:ext cx="5478600" cy="4377600"/>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lang="en-US" sz="1200"/>
              <a:t>4. </a:t>
            </a:r>
            <a:r>
              <a:rPr b="1" lang="en-US" sz="1200">
                <a:solidFill>
                  <a:srgbClr val="24BAA2"/>
                </a:solidFill>
              </a:rPr>
              <a:t>Creare zone libere dalla tecnologia: </a:t>
            </a:r>
            <a:r>
              <a:rPr lang="en-US" sz="1200"/>
              <a:t>Designate alcune aree della casa come zone libere dalla tecnologia, come il tavolo da pranzo o le camere da letto. In questo modo si creano dei confini e si incoraggiano le interazioni dal vivo e il legame familiare senza la distrazione degli schermi.</a:t>
            </a:r>
            <a:endParaRPr sz="1200"/>
          </a:p>
          <a:p>
            <a:pPr indent="0" lvl="0" marL="0" rtl="0" algn="just">
              <a:lnSpc>
                <a:spcPct val="100000"/>
              </a:lnSpc>
              <a:spcBef>
                <a:spcPts val="1000"/>
              </a:spcBef>
              <a:spcAft>
                <a:spcPts val="0"/>
              </a:spcAft>
              <a:buClr>
                <a:srgbClr val="FFFFFF"/>
              </a:buClr>
              <a:buSzPts val="1200"/>
              <a:buFont typeface="Calibri"/>
              <a:buNone/>
            </a:pPr>
            <a:r>
              <a:rPr lang="en-US" sz="1200"/>
              <a:t>5. </a:t>
            </a:r>
            <a:r>
              <a:rPr b="1" lang="en-US" sz="1200">
                <a:solidFill>
                  <a:srgbClr val="24BAA2"/>
                </a:solidFill>
              </a:rPr>
              <a:t>Dedicare tempo di qualità alla famiglia: </a:t>
            </a:r>
            <a:r>
              <a:rPr lang="en-US" sz="1200"/>
              <a:t>Pianificate regolarmente attività familiari che non coinvolgano gli schermi. Ad esempio, uscite in famiglia, serate di gioco, cucinare insieme o fare passeggiate. Queste attività aiutano a creare legami, a promuovere una comunicazione sana e a ridurre la dipendenza dai dispositivi digitali.</a:t>
            </a:r>
            <a:endParaRPr sz="1200"/>
          </a:p>
          <a:p>
            <a:pPr indent="0" lvl="0" marL="0" rtl="0" algn="just">
              <a:lnSpc>
                <a:spcPct val="100000"/>
              </a:lnSpc>
              <a:spcBef>
                <a:spcPts val="1000"/>
              </a:spcBef>
              <a:spcAft>
                <a:spcPts val="0"/>
              </a:spcAft>
              <a:buClr>
                <a:srgbClr val="FFFFFF"/>
              </a:buClr>
              <a:buSzPts val="1200"/>
              <a:buFont typeface="Calibri"/>
              <a:buNone/>
            </a:pPr>
            <a:r>
              <a:t/>
            </a:r>
            <a:endParaRPr sz="1200"/>
          </a:p>
          <a:p>
            <a:pPr indent="0" lvl="0" marL="0" rtl="0" algn="just">
              <a:lnSpc>
                <a:spcPct val="90000"/>
              </a:lnSpc>
              <a:spcBef>
                <a:spcPts val="0"/>
              </a:spcBef>
              <a:spcAft>
                <a:spcPts val="0"/>
              </a:spcAft>
              <a:buClr>
                <a:srgbClr val="FFFFFF"/>
              </a:buClr>
              <a:buSzPts val="1200"/>
              <a:buFont typeface="Calibri"/>
              <a:buNone/>
            </a:pPr>
            <a:r>
              <a:rPr lang="en-US" sz="1200"/>
              <a:t>6. </a:t>
            </a:r>
            <a:r>
              <a:rPr b="1" lang="en-US" sz="1200">
                <a:solidFill>
                  <a:srgbClr val="24BAA2"/>
                </a:solidFill>
              </a:rPr>
              <a:t>Incoraggiare gli hobby e gli interessi offline: </a:t>
            </a:r>
            <a:r>
              <a:rPr lang="en-US" sz="1200"/>
              <a:t>Incoraggiate i vostri figli a sviluppare hobby e interessi offline da coltivare al di fuori del mondo digitale. Ad esempio, leggere libri, suonare strumenti musicali, dedicarsi ad attività artistiche e artigianali o esplorare la natura. Aiutateli a scoprire le attività che amano e sostenete il loro coinvolgimento in queste attività.</a:t>
            </a:r>
            <a:endParaRPr sz="1200"/>
          </a:p>
          <a:p>
            <a:pPr indent="0" lvl="0" marL="0" rtl="0" algn="just">
              <a:lnSpc>
                <a:spcPct val="90000"/>
              </a:lnSpc>
              <a:spcBef>
                <a:spcPts val="1000"/>
              </a:spcBef>
              <a:spcAft>
                <a:spcPts val="0"/>
              </a:spcAft>
              <a:buClr>
                <a:srgbClr val="FFFFFF"/>
              </a:buClr>
              <a:buSzPts val="1200"/>
              <a:buFont typeface="Calibri"/>
              <a:buNone/>
            </a:pPr>
            <a:r>
              <a:rPr lang="en-US" sz="1200"/>
              <a:t>7. </a:t>
            </a:r>
            <a:r>
              <a:rPr b="1" lang="en-US" sz="1200">
                <a:solidFill>
                  <a:srgbClr val="24BAA2"/>
                </a:solidFill>
              </a:rPr>
              <a:t>Promuovere l'alfabetizzazione digitale e un comportamento online responsabile: </a:t>
            </a:r>
            <a:r>
              <a:rPr lang="en-US" sz="1200"/>
              <a:t>Insegnate ai vostri figli l'importanza di un comportamento responsabile in rete, come ad esempio rispettare la privacy, evitare il cyberbullismo e valutare criticamente le informazioni online. Incoraggiateli a usare la tecnologia per l'apprendimento, la creatività e il contatto con gli altri in modo positivo.</a:t>
            </a:r>
            <a:endParaRPr sz="1200"/>
          </a:p>
        </p:txBody>
      </p:sp>
      <p:sp>
        <p:nvSpPr>
          <p:cNvPr id="343" name="Google Shape;343;p12"/>
          <p:cNvSpPr txBox="1"/>
          <p:nvPr>
            <p:ph idx="3" type="body"/>
          </p:nvPr>
        </p:nvSpPr>
        <p:spPr>
          <a:xfrm>
            <a:off x="6461150" y="406122"/>
            <a:ext cx="5854501" cy="7416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10 strategie per combattere il sovraccarico digitale</a:t>
            </a:r>
            <a:endParaRPr/>
          </a:p>
        </p:txBody>
      </p:sp>
      <p:grpSp>
        <p:nvGrpSpPr>
          <p:cNvPr id="344" name="Google Shape;344;p12"/>
          <p:cNvGrpSpPr/>
          <p:nvPr/>
        </p:nvGrpSpPr>
        <p:grpSpPr>
          <a:xfrm>
            <a:off x="435467" y="406131"/>
            <a:ext cx="5660534" cy="6045739"/>
            <a:chOff x="-1" y="0"/>
            <a:chExt cx="5660532" cy="6045737"/>
          </a:xfrm>
        </p:grpSpPr>
        <p:sp>
          <p:nvSpPr>
            <p:cNvPr id="345" name="Google Shape;345;p12"/>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1.jpeg" id="346" name="Google Shape;346;p12"/>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3"/>
          <p:cNvSpPr txBox="1"/>
          <p:nvPr>
            <p:ph idx="1" type="body"/>
          </p:nvPr>
        </p:nvSpPr>
        <p:spPr>
          <a:xfrm>
            <a:off x="6461150" y="1332525"/>
            <a:ext cx="5365800" cy="4377600"/>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lang="en-US" sz="1200"/>
              <a:t>8. </a:t>
            </a:r>
            <a:r>
              <a:rPr b="1" lang="en-US" sz="1200">
                <a:solidFill>
                  <a:srgbClr val="24BAA2"/>
                </a:solidFill>
              </a:rPr>
              <a:t>Utilizzare i controlli parentali e gli strumenti di monitoraggio: </a:t>
            </a:r>
            <a:r>
              <a:rPr lang="en-US" sz="1200"/>
              <a:t>Sfruttate le funzioni di controllo parentale e gli strumenti di monitoraggio disponibili su dispositivi, app e browser web. Questi strumenti possono aiutarvi a gestire e limitare l'accesso di vostro figlio a determinati siti web o app, a impostare restrizioni di tempo e a monitorare le sue attività online.</a:t>
            </a:r>
            <a:endParaRPr sz="1200"/>
          </a:p>
          <a:p>
            <a:pPr indent="0" lvl="0" marL="0" rtl="0" algn="just">
              <a:lnSpc>
                <a:spcPct val="100000"/>
              </a:lnSpc>
              <a:spcBef>
                <a:spcPts val="1000"/>
              </a:spcBef>
              <a:spcAft>
                <a:spcPts val="0"/>
              </a:spcAft>
              <a:buClr>
                <a:srgbClr val="FFFFFF"/>
              </a:buClr>
              <a:buSzPts val="1200"/>
              <a:buFont typeface="Calibri"/>
              <a:buNone/>
            </a:pPr>
            <a:r>
              <a:rPr lang="en-US" sz="1200"/>
              <a:t>9. </a:t>
            </a:r>
            <a:r>
              <a:rPr b="1" lang="en-US" sz="1200">
                <a:solidFill>
                  <a:srgbClr val="24BAA2"/>
                </a:solidFill>
              </a:rPr>
              <a:t>Incoraggiare le interazioni sociali offline: </a:t>
            </a:r>
            <a:r>
              <a:rPr lang="en-US" sz="1200"/>
              <a:t>Aiutate i vostri figli a costruire e mantenere relazioni offline incoraggiando le interazioni sociali dal vivo. Organizzate incontri di gioco, incoraggiate la partecipazione ad attività di gruppo o a club e sostenete le opportunità per i vostri figli di interagire con i loro coetanei di persona.</a:t>
            </a:r>
            <a:endParaRPr sz="1200"/>
          </a:p>
          <a:p>
            <a:pPr indent="0" lvl="0" marL="0" rtl="0" algn="just">
              <a:lnSpc>
                <a:spcPct val="100000"/>
              </a:lnSpc>
              <a:spcBef>
                <a:spcPts val="1000"/>
              </a:spcBef>
              <a:spcAft>
                <a:spcPts val="0"/>
              </a:spcAft>
              <a:buClr>
                <a:srgbClr val="FFFFFF"/>
              </a:buClr>
              <a:buSzPts val="1200"/>
              <a:buFont typeface="Calibri"/>
              <a:buNone/>
            </a:pPr>
            <a:r>
              <a:t/>
            </a:r>
            <a:endParaRPr sz="1200"/>
          </a:p>
          <a:p>
            <a:pPr indent="0" lvl="0" marL="0" rtl="0" algn="just">
              <a:lnSpc>
                <a:spcPct val="90000"/>
              </a:lnSpc>
              <a:spcBef>
                <a:spcPts val="0"/>
              </a:spcBef>
              <a:spcAft>
                <a:spcPts val="0"/>
              </a:spcAft>
              <a:buClr>
                <a:srgbClr val="FFFFFF"/>
              </a:buClr>
              <a:buSzPts val="1200"/>
              <a:buFont typeface="Calibri"/>
              <a:buNone/>
            </a:pPr>
            <a:r>
              <a:rPr lang="en-US" sz="1200"/>
              <a:t>10. </a:t>
            </a:r>
            <a:r>
              <a:rPr b="1" lang="en-US" sz="1200">
                <a:solidFill>
                  <a:srgbClr val="24BAA2"/>
                </a:solidFill>
              </a:rPr>
              <a:t>Comunicare apertamente: </a:t>
            </a:r>
            <a:r>
              <a:rPr lang="en-US" sz="1200"/>
              <a:t>Mantenete una linea di comunicazione aperta con i vostri figli sulle loro esperienze digitali. Incoraggiateli a condividere le loro preoccupazioni, sfide ed esperienze online. Insegnate loro la sicurezza online, affrontate i problemi che possono incontrare e guidateli a gestire efficacemente il sovraccarico digitale.</a:t>
            </a:r>
            <a:endParaRPr sz="1200"/>
          </a:p>
          <a:p>
            <a:pPr indent="0" lvl="0" marL="0" rtl="0" algn="just">
              <a:lnSpc>
                <a:spcPct val="90000"/>
              </a:lnSpc>
              <a:spcBef>
                <a:spcPts val="1000"/>
              </a:spcBef>
              <a:spcAft>
                <a:spcPts val="0"/>
              </a:spcAft>
              <a:buClr>
                <a:srgbClr val="FFFFFF"/>
              </a:buClr>
              <a:buSzPts val="1200"/>
              <a:buFont typeface="Calibri"/>
              <a:buNone/>
            </a:pPr>
            <a:r>
              <a:rPr lang="en-US" sz="1200"/>
              <a:t>Ricordate che ogni bambino è unico, quindi è importante adattare queste strategie alla sua età, al suo livello di maturità e alle sue esigenze individuali. Promuovendo un sano equilibrio tra il mondo digitale e quello offline, potete aiutare i vostri figli a combattere il sovraccarico digitale e a sviluppare sane abitudini digitali.</a:t>
            </a:r>
            <a:endParaRPr sz="1200"/>
          </a:p>
        </p:txBody>
      </p:sp>
      <p:sp>
        <p:nvSpPr>
          <p:cNvPr id="352" name="Google Shape;352;p13"/>
          <p:cNvSpPr txBox="1"/>
          <p:nvPr>
            <p:ph idx="3" type="body"/>
          </p:nvPr>
        </p:nvSpPr>
        <p:spPr>
          <a:xfrm>
            <a:off x="6461150" y="406122"/>
            <a:ext cx="5854501" cy="7416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10 strategie per combattere il sovraccarico digitale</a:t>
            </a:r>
            <a:endParaRPr/>
          </a:p>
        </p:txBody>
      </p:sp>
      <p:grpSp>
        <p:nvGrpSpPr>
          <p:cNvPr id="353" name="Google Shape;353;p13"/>
          <p:cNvGrpSpPr/>
          <p:nvPr/>
        </p:nvGrpSpPr>
        <p:grpSpPr>
          <a:xfrm>
            <a:off x="435467" y="406131"/>
            <a:ext cx="5660534" cy="6045739"/>
            <a:chOff x="-1" y="0"/>
            <a:chExt cx="5660532" cy="6045737"/>
          </a:xfrm>
        </p:grpSpPr>
        <p:sp>
          <p:nvSpPr>
            <p:cNvPr id="354" name="Google Shape;354;p13"/>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6.jpeg" id="355" name="Google Shape;355;p13"/>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4"/>
          <p:cNvSpPr txBox="1"/>
          <p:nvPr>
            <p:ph idx="1" type="body"/>
          </p:nvPr>
        </p:nvSpPr>
        <p:spPr>
          <a:xfrm>
            <a:off x="605550" y="3869475"/>
            <a:ext cx="5837400" cy="1873501"/>
          </a:xfrm>
          <a:prstGeom prst="rect">
            <a:avLst/>
          </a:prstGeom>
          <a:noFill/>
          <a:ln>
            <a:noFill/>
          </a:ln>
        </p:spPr>
        <p:txBody>
          <a:bodyPr anchorCtr="0" anchor="ctr" bIns="45675" lIns="45675" spcFirstLastPara="1" rIns="45675" wrap="square" tIns="45675">
            <a:normAutofit/>
          </a:bodyPr>
          <a:lstStyle/>
          <a:p>
            <a:pPr indent="0" lvl="0" marL="0" rtl="0" algn="just">
              <a:spcBef>
                <a:spcPts val="0"/>
              </a:spcBef>
              <a:spcAft>
                <a:spcPts val="0"/>
              </a:spcAft>
              <a:buNone/>
            </a:pPr>
            <a:r>
              <a:rPr lang="en-US" sz="1200">
                <a:solidFill>
                  <a:srgbClr val="FFFFFF"/>
                </a:solidFill>
              </a:rPr>
              <a:t>Vi ringraziamo per aver letto questo modulo e speriamo vi sia piaciuto e che abbiate appreso alcune informazioni utili. Questo modulo fa parte del corso di formazione Surviving Digital; gli altri moduli sono disponibili sul nostro sito web. Tenetevi aggiornati sul progetto seguendoci sui nostri canali social!</a:t>
            </a:r>
            <a:endParaRPr sz="1200">
              <a:solidFill>
                <a:srgbClr val="FFFFFF"/>
              </a:solidFill>
            </a:endParaRPr>
          </a:p>
          <a:p>
            <a:pPr indent="0" lvl="0" marL="0" rtl="0" algn="just">
              <a:lnSpc>
                <a:spcPct val="100000"/>
              </a:lnSpc>
              <a:spcBef>
                <a:spcPts val="0"/>
              </a:spcBef>
              <a:spcAft>
                <a:spcPts val="0"/>
              </a:spcAft>
              <a:buClr>
                <a:srgbClr val="FFFFFF"/>
              </a:buClr>
              <a:buSzPts val="1200"/>
              <a:buFont typeface="Calibri"/>
              <a:buNone/>
            </a:pPr>
            <a:r>
              <a:t/>
            </a:r>
            <a:endParaRPr sz="1250"/>
          </a:p>
        </p:txBody>
      </p:sp>
      <p:sp>
        <p:nvSpPr>
          <p:cNvPr id="361" name="Google Shape;361;p14"/>
          <p:cNvSpPr txBox="1"/>
          <p:nvPr>
            <p:ph idx="2" type="body"/>
          </p:nvPr>
        </p:nvSpPr>
        <p:spPr>
          <a:xfrm>
            <a:off x="605555" y="2943922"/>
            <a:ext cx="3542700" cy="1054708"/>
          </a:xfrm>
          <a:prstGeom prst="rect">
            <a:avLst/>
          </a:prstGeom>
          <a:noFill/>
          <a:ln>
            <a:noFill/>
          </a:ln>
        </p:spPr>
        <p:txBody>
          <a:bodyPr anchorCtr="0" anchor="ctr"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Fine del modulo 4</a:t>
            </a:r>
            <a:endParaRPr/>
          </a:p>
        </p:txBody>
      </p:sp>
      <p:sp>
        <p:nvSpPr>
          <p:cNvPr id="362" name="Google Shape;362;p14"/>
          <p:cNvSpPr txBox="1"/>
          <p:nvPr>
            <p:ph idx="3" type="body"/>
          </p:nvPr>
        </p:nvSpPr>
        <p:spPr>
          <a:xfrm>
            <a:off x="6934623" y="5436563"/>
            <a:ext cx="4771006" cy="731141"/>
          </a:xfrm>
          <a:prstGeom prst="rect">
            <a:avLst/>
          </a:prstGeom>
          <a:noFill/>
          <a:ln>
            <a:noFill/>
          </a:ln>
        </p:spPr>
        <p:txBody>
          <a:bodyPr anchorCtr="0" anchor="ctr" bIns="45675" lIns="45675" spcFirstLastPara="1" rIns="45675" wrap="square" tIns="45675">
            <a:normAutofit/>
          </a:bodyPr>
          <a:lstStyle/>
          <a:p>
            <a:pPr indent="0" lvl="0" marL="0" rtl="0" algn="r">
              <a:lnSpc>
                <a:spcPct val="90000"/>
              </a:lnSpc>
              <a:spcBef>
                <a:spcPts val="0"/>
              </a:spcBef>
              <a:spcAft>
                <a:spcPts val="0"/>
              </a:spcAft>
              <a:buClr>
                <a:srgbClr val="FFFFFF"/>
              </a:buClr>
              <a:buSzPts val="2800"/>
              <a:buFont typeface="Calibri"/>
              <a:buNone/>
            </a:pPr>
            <a:r>
              <a:rPr b="1" lang="en-US" sz="2400">
                <a:solidFill>
                  <a:schemeClr val="lt1"/>
                </a:solidFill>
                <a:latin typeface="Calibri"/>
                <a:ea typeface="Calibri"/>
                <a:cs typeface="Calibri"/>
                <a:sym typeface="Calibri"/>
              </a:rPr>
              <a:t>www.survivingdigital.eu</a:t>
            </a:r>
            <a:endParaRPr b="1" sz="2400">
              <a:solidFill>
                <a:schemeClr val="lt1"/>
              </a:solidFill>
              <a:latin typeface="Calibri"/>
              <a:ea typeface="Calibri"/>
              <a:cs typeface="Calibri"/>
              <a:sym typeface="Calibri"/>
            </a:endParaRPr>
          </a:p>
        </p:txBody>
      </p:sp>
      <p:grpSp>
        <p:nvGrpSpPr>
          <p:cNvPr id="363" name="Google Shape;363;p14"/>
          <p:cNvGrpSpPr/>
          <p:nvPr/>
        </p:nvGrpSpPr>
        <p:grpSpPr>
          <a:xfrm>
            <a:off x="9120938" y="2107615"/>
            <a:ext cx="2584691" cy="436057"/>
            <a:chOff x="-2" y="-2"/>
            <a:chExt cx="2584690" cy="436056"/>
          </a:xfrm>
        </p:grpSpPr>
        <p:grpSp>
          <p:nvGrpSpPr>
            <p:cNvPr id="364" name="Google Shape;364;p14"/>
            <p:cNvGrpSpPr/>
            <p:nvPr/>
          </p:nvGrpSpPr>
          <p:grpSpPr>
            <a:xfrm>
              <a:off x="1611878" y="0"/>
              <a:ext cx="435732" cy="435731"/>
              <a:chOff x="0" y="0"/>
              <a:chExt cx="435731" cy="435730"/>
            </a:xfrm>
          </p:grpSpPr>
          <p:sp>
            <p:nvSpPr>
              <p:cNvPr id="365" name="Google Shape;365;p14"/>
              <p:cNvSpPr/>
              <p:nvPr/>
            </p:nvSpPr>
            <p:spPr>
              <a:xfrm>
                <a:off x="0" y="0"/>
                <a:ext cx="435731"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nvGrpSpPr>
              <p:cNvPr id="366" name="Google Shape;366;p14"/>
              <p:cNvGrpSpPr/>
              <p:nvPr/>
            </p:nvGrpSpPr>
            <p:grpSpPr>
              <a:xfrm>
                <a:off x="80691" y="80689"/>
                <a:ext cx="274350" cy="274351"/>
                <a:chOff x="0" y="-1"/>
                <a:chExt cx="274349" cy="274350"/>
              </a:xfrm>
            </p:grpSpPr>
            <p:sp>
              <p:nvSpPr>
                <p:cNvPr id="367" name="Google Shape;367;p14"/>
                <p:cNvSpPr/>
                <p:nvPr/>
              </p:nvSpPr>
              <p:spPr>
                <a:xfrm>
                  <a:off x="0" y="-1"/>
                  <a:ext cx="274349" cy="274350"/>
                </a:xfrm>
                <a:custGeom>
                  <a:rect b="b" l="l" r="r" t="t"/>
                  <a:pathLst>
                    <a:path extrusionOk="0" h="21600" w="2160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68" name="Google Shape;368;p14"/>
                <p:cNvSpPr/>
                <p:nvPr/>
              </p:nvSpPr>
              <p:spPr>
                <a:xfrm>
                  <a:off x="66811" y="66811"/>
                  <a:ext cx="140726" cy="140725"/>
                </a:xfrm>
                <a:custGeom>
                  <a:rect b="b" l="l" r="r" t="t"/>
                  <a:pathLst>
                    <a:path extrusionOk="0" h="21600" w="2160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69" name="Google Shape;369;p14"/>
                <p:cNvSpPr/>
                <p:nvPr/>
              </p:nvSpPr>
              <p:spPr>
                <a:xfrm>
                  <a:off x="193980" y="47446"/>
                  <a:ext cx="32923" cy="32922"/>
                </a:xfrm>
                <a:prstGeom prst="ellipse">
                  <a:avLst/>
                </a:pr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grpSp>
          <p:nvGrpSpPr>
            <p:cNvPr id="370" name="Google Shape;370;p14"/>
            <p:cNvGrpSpPr/>
            <p:nvPr/>
          </p:nvGrpSpPr>
          <p:grpSpPr>
            <a:xfrm>
              <a:off x="537076" y="0"/>
              <a:ext cx="435733" cy="435731"/>
              <a:chOff x="0" y="0"/>
              <a:chExt cx="435731" cy="435730"/>
            </a:xfrm>
          </p:grpSpPr>
          <p:sp>
            <p:nvSpPr>
              <p:cNvPr id="371" name="Google Shape;371;p14"/>
              <p:cNvSpPr/>
              <p:nvPr/>
            </p:nvSpPr>
            <p:spPr>
              <a:xfrm>
                <a:off x="0" y="0"/>
                <a:ext cx="435731"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2" name="Google Shape;372;p14"/>
              <p:cNvSpPr/>
              <p:nvPr/>
            </p:nvSpPr>
            <p:spPr>
              <a:xfrm>
                <a:off x="85209" y="114257"/>
                <a:ext cx="281773" cy="229163"/>
              </a:xfrm>
              <a:custGeom>
                <a:rect b="b" l="l" r="r" t="t"/>
                <a:pathLst>
                  <a:path extrusionOk="0" h="21600" w="2160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nvGrpSpPr>
            <p:cNvPr id="373" name="Google Shape;373;p14"/>
            <p:cNvGrpSpPr/>
            <p:nvPr/>
          </p:nvGrpSpPr>
          <p:grpSpPr>
            <a:xfrm>
              <a:off x="2148955" y="0"/>
              <a:ext cx="435733" cy="435731"/>
              <a:chOff x="-1" y="0"/>
              <a:chExt cx="435732" cy="435730"/>
            </a:xfrm>
          </p:grpSpPr>
          <p:sp>
            <p:nvSpPr>
              <p:cNvPr id="374" name="Google Shape;374;p14"/>
              <p:cNvSpPr/>
              <p:nvPr/>
            </p:nvSpPr>
            <p:spPr>
              <a:xfrm>
                <a:off x="-1" y="0"/>
                <a:ext cx="435732"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5" name="Google Shape;375;p14"/>
              <p:cNvSpPr/>
              <p:nvPr/>
            </p:nvSpPr>
            <p:spPr>
              <a:xfrm>
                <a:off x="72298" y="116194"/>
                <a:ext cx="291134" cy="203987"/>
              </a:xfrm>
              <a:custGeom>
                <a:rect b="b" l="l" r="r" t="t"/>
                <a:pathLst>
                  <a:path extrusionOk="0" h="21600" w="2160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nvGrpSpPr>
            <p:cNvPr id="376" name="Google Shape;376;p14"/>
            <p:cNvGrpSpPr/>
            <p:nvPr/>
          </p:nvGrpSpPr>
          <p:grpSpPr>
            <a:xfrm>
              <a:off x="-2" y="-2"/>
              <a:ext cx="435734" cy="436056"/>
              <a:chOff x="-1" y="-1"/>
              <a:chExt cx="435732" cy="436054"/>
            </a:xfrm>
          </p:grpSpPr>
          <p:sp>
            <p:nvSpPr>
              <p:cNvPr id="377" name="Google Shape;377;p14"/>
              <p:cNvSpPr/>
              <p:nvPr/>
            </p:nvSpPr>
            <p:spPr>
              <a:xfrm>
                <a:off x="-1" y="-1"/>
                <a:ext cx="435732" cy="433150"/>
              </a:xfrm>
              <a:custGeom>
                <a:rect b="b" l="l" r="r" t="t"/>
                <a:pathLst>
                  <a:path extrusionOk="0" h="21600" w="2160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8" name="Google Shape;378;p14"/>
              <p:cNvSpPr/>
              <p:nvPr/>
            </p:nvSpPr>
            <p:spPr>
              <a:xfrm>
                <a:off x="128459" y="85208"/>
                <a:ext cx="186235" cy="350845"/>
              </a:xfrm>
              <a:custGeom>
                <a:rect b="b" l="l" r="r" t="t"/>
                <a:pathLst>
                  <a:path extrusionOk="0" h="21600" w="2160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sp>
          <p:nvSpPr>
            <p:cNvPr id="379" name="Google Shape;379;p14"/>
            <p:cNvSpPr/>
            <p:nvPr/>
          </p:nvSpPr>
          <p:spPr>
            <a:xfrm>
              <a:off x="1074478" y="0"/>
              <a:ext cx="435732"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339;p17" id="380" name="Google Shape;380;p14"/>
            <p:cNvPicPr preferRelativeResize="0"/>
            <p:nvPr/>
          </p:nvPicPr>
          <p:blipFill rotWithShape="1">
            <a:blip r:embed="rId3">
              <a:alphaModFix/>
            </a:blip>
            <a:srcRect b="0" l="0" r="0" t="0"/>
            <a:stretch/>
          </p:blipFill>
          <p:spPr>
            <a:xfrm>
              <a:off x="1099921" y="24614"/>
              <a:ext cx="382076" cy="38207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
          <p:cNvSpPr txBox="1"/>
          <p:nvPr>
            <p:ph idx="1" type="body"/>
          </p:nvPr>
        </p:nvSpPr>
        <p:spPr>
          <a:xfrm>
            <a:off x="4912289" y="800589"/>
            <a:ext cx="6562802" cy="339301"/>
          </a:xfrm>
          <a:prstGeom prst="rect">
            <a:avLst/>
          </a:prstGeom>
          <a:noFill/>
          <a:ln>
            <a:noFill/>
          </a:ln>
        </p:spPr>
        <p:txBody>
          <a:bodyPr anchorCtr="0" anchor="t" bIns="45675" lIns="45675" spcFirstLastPara="1" rIns="45675" wrap="square" tIns="45675">
            <a:normAutofit/>
          </a:bodyPr>
          <a:lstStyle/>
          <a:p>
            <a:pPr indent="0" lvl="0" marL="0" rtl="0" algn="r">
              <a:lnSpc>
                <a:spcPct val="90000"/>
              </a:lnSpc>
              <a:spcBef>
                <a:spcPts val="0"/>
              </a:spcBef>
              <a:spcAft>
                <a:spcPts val="0"/>
              </a:spcAft>
              <a:buSzPts val="1200"/>
              <a:buNone/>
            </a:pPr>
            <a:r>
              <a:rPr lang="en-US" sz="1200" u="sng">
                <a:solidFill>
                  <a:schemeClr val="accent3"/>
                </a:solidFill>
                <a:latin typeface="Calibri"/>
                <a:ea typeface="Calibri"/>
                <a:cs typeface="Calibri"/>
                <a:sym typeface="Calibri"/>
              </a:rPr>
              <a:t>Introduzione</a:t>
            </a:r>
            <a:endParaRPr>
              <a:latin typeface="Calibri"/>
              <a:ea typeface="Calibri"/>
              <a:cs typeface="Calibri"/>
              <a:sym typeface="Calibri"/>
            </a:endParaRPr>
          </a:p>
        </p:txBody>
      </p:sp>
      <p:sp>
        <p:nvSpPr>
          <p:cNvPr id="257" name="Google Shape;257;p2"/>
          <p:cNvSpPr txBox="1"/>
          <p:nvPr>
            <p:ph idx="5" type="body"/>
          </p:nvPr>
        </p:nvSpPr>
        <p:spPr>
          <a:xfrm>
            <a:off x="4912289" y="1376929"/>
            <a:ext cx="6562802" cy="339301"/>
          </a:xfrm>
          <a:prstGeom prst="rect">
            <a:avLst/>
          </a:prstGeom>
          <a:noFill/>
          <a:ln>
            <a:noFill/>
          </a:ln>
        </p:spPr>
        <p:txBody>
          <a:bodyPr anchorCtr="0" anchor="t" bIns="45675" lIns="45675" spcFirstLastPara="1" rIns="45675" wrap="square" tIns="45675">
            <a:normAutofit/>
          </a:bodyPr>
          <a:lstStyle/>
          <a:p>
            <a:pPr indent="0" lvl="0" marL="0" rtl="0" algn="r">
              <a:lnSpc>
                <a:spcPct val="90000"/>
              </a:lnSpc>
              <a:spcBef>
                <a:spcPts val="0"/>
              </a:spcBef>
              <a:spcAft>
                <a:spcPts val="0"/>
              </a:spcAft>
              <a:buClr>
                <a:srgbClr val="262626"/>
              </a:buClr>
              <a:buSzPts val="1200"/>
              <a:buFont typeface="Arial"/>
              <a:buNone/>
            </a:pPr>
            <a:r>
              <a:rPr b="1" lang="en-US" sz="1200" u="sng">
                <a:solidFill>
                  <a:schemeClr val="accent3"/>
                </a:solidFill>
                <a:latin typeface="Calibri"/>
                <a:ea typeface="Calibri"/>
                <a:cs typeface="Calibri"/>
                <a:sym typeface="Calibri"/>
              </a:rPr>
              <a:t>Che cos'è il sovraccarico digitale</a:t>
            </a:r>
            <a:endParaRPr sz="1200">
              <a:latin typeface="Calibri"/>
              <a:ea typeface="Calibri"/>
              <a:cs typeface="Calibri"/>
              <a:sym typeface="Calibri"/>
            </a:endParaRPr>
          </a:p>
        </p:txBody>
      </p:sp>
      <p:sp>
        <p:nvSpPr>
          <p:cNvPr id="258" name="Google Shape;258;p2"/>
          <p:cNvSpPr txBox="1"/>
          <p:nvPr>
            <p:ph idx="8" type="body"/>
          </p:nvPr>
        </p:nvSpPr>
        <p:spPr>
          <a:xfrm>
            <a:off x="5831299" y="2744299"/>
            <a:ext cx="5643901" cy="456301"/>
          </a:xfrm>
          <a:prstGeom prst="rect">
            <a:avLst/>
          </a:prstGeom>
          <a:noFill/>
          <a:ln>
            <a:noFill/>
          </a:ln>
        </p:spPr>
        <p:txBody>
          <a:bodyPr anchorCtr="0" anchor="t" bIns="45675" lIns="45675" spcFirstLastPara="1" rIns="45675" wrap="square" tIns="45675">
            <a:normAutofit/>
          </a:bodyPr>
          <a:lstStyle/>
          <a:p>
            <a:pPr indent="0" lvl="0" marL="0" rtl="0" algn="r">
              <a:spcBef>
                <a:spcPts val="0"/>
              </a:spcBef>
              <a:spcAft>
                <a:spcPts val="0"/>
              </a:spcAft>
              <a:buClr>
                <a:srgbClr val="262626"/>
              </a:buClr>
              <a:buSzPts val="1200"/>
              <a:buFont typeface="Arial"/>
              <a:buNone/>
            </a:pPr>
            <a:r>
              <a:rPr b="1" lang="en-US" sz="1200" u="sng">
                <a:solidFill>
                  <a:schemeClr val="accent3"/>
                </a:solidFill>
                <a:latin typeface="Calibri"/>
                <a:ea typeface="Calibri"/>
                <a:cs typeface="Calibri"/>
                <a:sym typeface="Calibri"/>
              </a:rPr>
              <a:t>Conoscenze teoriche</a:t>
            </a:r>
            <a:endParaRPr/>
          </a:p>
          <a:p>
            <a:pPr indent="0" lvl="0" marL="0" rtl="0" algn="r">
              <a:lnSpc>
                <a:spcPct val="90000"/>
              </a:lnSpc>
              <a:spcBef>
                <a:spcPts val="0"/>
              </a:spcBef>
              <a:spcAft>
                <a:spcPts val="0"/>
              </a:spcAft>
              <a:buClr>
                <a:srgbClr val="262626"/>
              </a:buClr>
              <a:buSzPts val="1200"/>
              <a:buFont typeface="Arial"/>
              <a:buNone/>
            </a:pPr>
            <a:r>
              <a:t/>
            </a:r>
            <a:endParaRPr b="1" sz="1200" u="sng">
              <a:solidFill>
                <a:schemeClr val="accent3"/>
              </a:solidFill>
              <a:latin typeface="Calibri"/>
              <a:ea typeface="Calibri"/>
              <a:cs typeface="Calibri"/>
              <a:sym typeface="Calibri"/>
            </a:endParaRPr>
          </a:p>
        </p:txBody>
      </p:sp>
      <p:sp>
        <p:nvSpPr>
          <p:cNvPr id="259" name="Google Shape;259;p2"/>
          <p:cNvSpPr txBox="1"/>
          <p:nvPr/>
        </p:nvSpPr>
        <p:spPr>
          <a:xfrm>
            <a:off x="4912300" y="5272625"/>
            <a:ext cx="6562800" cy="443100"/>
          </a:xfrm>
          <a:prstGeom prst="rect">
            <a:avLst/>
          </a:prstGeom>
          <a:noFill/>
          <a:ln>
            <a:noFill/>
          </a:ln>
        </p:spPr>
        <p:txBody>
          <a:bodyPr anchorCtr="0" anchor="t" bIns="45675" lIns="45675" spcFirstLastPara="1" rIns="45675" wrap="square" tIns="45675">
            <a:spAutoFit/>
          </a:bodyPr>
          <a:lstStyle/>
          <a:p>
            <a:pPr indent="0" lvl="0" marL="0" rtl="0" algn="ctr">
              <a:spcBef>
                <a:spcPts val="0"/>
              </a:spcBef>
              <a:spcAft>
                <a:spcPts val="0"/>
              </a:spcAft>
              <a:buClr>
                <a:srgbClr val="000000"/>
              </a:buClr>
              <a:buSzPts val="1400"/>
              <a:buFont typeface="Arial"/>
              <a:buNone/>
            </a:pPr>
            <a:r>
              <a:rPr b="1" lang="en-US" sz="1200">
                <a:solidFill>
                  <a:schemeClr val="accent3"/>
                </a:solidFill>
                <a:uFill>
                  <a:noFill/>
                </a:uFill>
                <a:latin typeface="Calibri"/>
                <a:ea typeface="Calibri"/>
                <a:cs typeface="Calibri"/>
                <a:sym typeface="Calibri"/>
                <a:hlinkClick action="ppaction://hlinksldjump" r:id="rId3">
                  <a:extLst>
                    <a:ext uri="{A12FA001-AC4F-418D-AE19-62706E023703}">
                      <ahyp:hlinkClr val="tx"/>
                    </a:ext>
                  </a:extLst>
                </a:hlinkClick>
              </a:rPr>
              <a:t>                                                                                                                                               </a:t>
            </a:r>
            <a:r>
              <a:rPr b="1" lang="en-US" sz="1200" u="sng">
                <a:solidFill>
                  <a:schemeClr val="accent3"/>
                </a:solidFill>
                <a:latin typeface="Calibri"/>
                <a:ea typeface="Calibri"/>
                <a:cs typeface="Calibri"/>
                <a:sym typeface="Calibri"/>
                <a:hlinkClick action="ppaction://hlinksldjump" r:id="rId4">
                  <a:extLst>
                    <a:ext uri="{A12FA001-AC4F-418D-AE19-62706E023703}">
                      <ahyp:hlinkClr val="tx"/>
                    </a:ext>
                  </a:extLst>
                </a:hlinkClick>
              </a:rPr>
              <a:t>Suggerimenti e consigli</a:t>
            </a:r>
            <a:endParaRPr b="1" sz="1200">
              <a:latin typeface="Calibri"/>
              <a:ea typeface="Calibri"/>
              <a:cs typeface="Calibri"/>
              <a:sym typeface="Calibri"/>
            </a:endParaRPr>
          </a:p>
          <a:p>
            <a:pPr indent="0" lvl="0" marL="0" marR="0" rtl="0" algn="r">
              <a:lnSpc>
                <a:spcPct val="90000"/>
              </a:lnSpc>
              <a:spcBef>
                <a:spcPts val="0"/>
              </a:spcBef>
              <a:spcAft>
                <a:spcPts val="0"/>
              </a:spcAft>
              <a:buClr>
                <a:schemeClr val="accent3"/>
              </a:buClr>
              <a:buSzPts val="1200"/>
              <a:buFont typeface="Arial"/>
              <a:buNone/>
            </a:pPr>
            <a:r>
              <a:t/>
            </a:r>
            <a:endParaRPr b="1" sz="1200" u="sng">
              <a:solidFill>
                <a:schemeClr val="accent3"/>
              </a:solidFill>
              <a:latin typeface="Calibri"/>
              <a:ea typeface="Calibri"/>
              <a:cs typeface="Calibri"/>
              <a:sym typeface="Calibri"/>
            </a:endParaRPr>
          </a:p>
        </p:txBody>
      </p:sp>
      <p:sp>
        <p:nvSpPr>
          <p:cNvPr id="260" name="Google Shape;260;p2">
            <a:hlinkClick action="ppaction://hlinksldjump" r:id="rId5"/>
          </p:cNvPr>
          <p:cNvSpPr txBox="1"/>
          <p:nvPr/>
        </p:nvSpPr>
        <p:spPr>
          <a:xfrm>
            <a:off x="9485975" y="4805000"/>
            <a:ext cx="2004600" cy="443100"/>
          </a:xfrm>
          <a:prstGeom prst="rect">
            <a:avLst/>
          </a:prstGeom>
          <a:noFill/>
          <a:ln>
            <a:noFill/>
          </a:ln>
        </p:spPr>
        <p:txBody>
          <a:bodyPr anchorCtr="0" anchor="t" bIns="45675" lIns="45675" spcFirstLastPara="1" rIns="45675" wrap="square" tIns="45675">
            <a:spAutoFit/>
          </a:bodyPr>
          <a:lstStyle/>
          <a:p>
            <a:pPr indent="0" lvl="0" marL="0" rtl="0" algn="r">
              <a:spcBef>
                <a:spcPts val="0"/>
              </a:spcBef>
              <a:spcAft>
                <a:spcPts val="0"/>
              </a:spcAft>
              <a:buClr>
                <a:schemeClr val="accent3"/>
              </a:buClr>
              <a:buSzPts val="1200"/>
              <a:buFont typeface="Calibri"/>
              <a:buNone/>
            </a:pPr>
            <a:r>
              <a:rPr b="1" lang="en-US" sz="1200" u="sng">
                <a:solidFill>
                  <a:schemeClr val="accent3"/>
                </a:solidFill>
                <a:latin typeface="Calibri"/>
                <a:ea typeface="Calibri"/>
                <a:cs typeface="Calibri"/>
                <a:sym typeface="Calibri"/>
              </a:rPr>
              <a:t>Casi studio e attività</a:t>
            </a:r>
            <a:endParaRPr/>
          </a:p>
          <a:p>
            <a:pPr indent="0" lvl="0" marL="0" marR="0" rtl="0" algn="ctr">
              <a:lnSpc>
                <a:spcPct val="90000"/>
              </a:lnSpc>
              <a:spcBef>
                <a:spcPts val="0"/>
              </a:spcBef>
              <a:spcAft>
                <a:spcPts val="0"/>
              </a:spcAft>
              <a:buClr>
                <a:schemeClr val="accent3"/>
              </a:buClr>
              <a:buSzPts val="1200"/>
              <a:buFont typeface="Arial"/>
              <a:buNone/>
            </a:pPr>
            <a:r>
              <a:t/>
            </a:r>
            <a:endParaRPr b="1" sz="1200" u="sng">
              <a:solidFill>
                <a:schemeClr val="accent3"/>
              </a:solidFill>
              <a:latin typeface="Calibri"/>
              <a:ea typeface="Calibri"/>
              <a:cs typeface="Calibri"/>
              <a:sym typeface="Calibri"/>
            </a:endParaRPr>
          </a:p>
        </p:txBody>
      </p:sp>
      <p:sp>
        <p:nvSpPr>
          <p:cNvPr id="261" name="Google Shape;261;p2"/>
          <p:cNvSpPr txBox="1"/>
          <p:nvPr/>
        </p:nvSpPr>
        <p:spPr>
          <a:xfrm>
            <a:off x="4927790" y="3355969"/>
            <a:ext cx="6562800" cy="258600"/>
          </a:xfrm>
          <a:prstGeom prst="rect">
            <a:avLst/>
          </a:prstGeom>
          <a:noFill/>
          <a:ln>
            <a:noFill/>
          </a:ln>
        </p:spPr>
        <p:txBody>
          <a:bodyPr anchorCtr="0" anchor="t" bIns="45675" lIns="45675" spcFirstLastPara="1" rIns="45675" wrap="square" tIns="45675">
            <a:spAutoFit/>
          </a:bodyPr>
          <a:lstStyle/>
          <a:p>
            <a:pPr indent="0" lvl="0" marL="0" marR="0" rtl="0" algn="r">
              <a:lnSpc>
                <a:spcPct val="90000"/>
              </a:lnSpc>
              <a:spcBef>
                <a:spcPts val="0"/>
              </a:spcBef>
              <a:spcAft>
                <a:spcPts val="0"/>
              </a:spcAft>
              <a:buClr>
                <a:schemeClr val="accent3"/>
              </a:buClr>
              <a:buSzPts val="1200"/>
              <a:buFont typeface="Arial"/>
              <a:buNone/>
            </a:pPr>
            <a:r>
              <a:rPr b="1" lang="en-US" sz="1200" u="sng">
                <a:solidFill>
                  <a:schemeClr val="accent3"/>
                </a:solidFill>
                <a:latin typeface="Calibri"/>
                <a:ea typeface="Calibri"/>
                <a:cs typeface="Calibri"/>
                <a:sym typeface="Calibri"/>
              </a:rPr>
              <a:t>Tecniche </a:t>
            </a:r>
            <a:endParaRPr b="0" i="0" sz="1200" u="none" cap="none" strike="noStrike">
              <a:solidFill>
                <a:srgbClr val="000000"/>
              </a:solidFill>
              <a:latin typeface="Calibri"/>
              <a:ea typeface="Calibri"/>
              <a:cs typeface="Calibri"/>
              <a:sym typeface="Calibri"/>
            </a:endParaRPr>
          </a:p>
        </p:txBody>
      </p:sp>
      <p:sp>
        <p:nvSpPr>
          <p:cNvPr id="262" name="Google Shape;262;p2"/>
          <p:cNvSpPr txBox="1"/>
          <p:nvPr/>
        </p:nvSpPr>
        <p:spPr>
          <a:xfrm>
            <a:off x="3820128" y="1855771"/>
            <a:ext cx="7670400" cy="443100"/>
          </a:xfrm>
          <a:prstGeom prst="rect">
            <a:avLst/>
          </a:prstGeom>
          <a:noFill/>
          <a:ln>
            <a:noFill/>
          </a:ln>
        </p:spPr>
        <p:txBody>
          <a:bodyPr anchorCtr="0" anchor="t" bIns="45675" lIns="45675" spcFirstLastPara="1" rIns="45675" wrap="square" tIns="45675">
            <a:spAutoFit/>
          </a:bodyPr>
          <a:lstStyle/>
          <a:p>
            <a:pPr indent="0" lvl="0" marL="0" rtl="0" algn="r">
              <a:spcBef>
                <a:spcPts val="0"/>
              </a:spcBef>
              <a:spcAft>
                <a:spcPts val="0"/>
              </a:spcAft>
              <a:buClr>
                <a:schemeClr val="accent3"/>
              </a:buClr>
              <a:buSzPts val="1200"/>
              <a:buFont typeface="Calibri"/>
              <a:buNone/>
            </a:pPr>
            <a:r>
              <a:rPr b="1" lang="en-US" sz="1200" u="sng">
                <a:solidFill>
                  <a:schemeClr val="accent3"/>
                </a:solidFill>
                <a:latin typeface="Calibri"/>
                <a:ea typeface="Calibri"/>
                <a:cs typeface="Calibri"/>
                <a:sym typeface="Calibri"/>
              </a:rPr>
              <a:t>Competenze affrontate e risultati di apprendimento</a:t>
            </a:r>
            <a:endParaRPr/>
          </a:p>
          <a:p>
            <a:pPr indent="0" lvl="0" marL="0" marR="0" rtl="0" algn="r">
              <a:lnSpc>
                <a:spcPct val="90000"/>
              </a:lnSpc>
              <a:spcBef>
                <a:spcPts val="0"/>
              </a:spcBef>
              <a:spcAft>
                <a:spcPts val="0"/>
              </a:spcAft>
              <a:buClr>
                <a:schemeClr val="accent3"/>
              </a:buClr>
              <a:buSzPts val="1200"/>
              <a:buFont typeface="Arial"/>
              <a:buNone/>
            </a:pPr>
            <a:r>
              <a:t/>
            </a:r>
            <a:endParaRPr b="1" sz="1200" u="sng">
              <a:solidFill>
                <a:schemeClr val="accent3"/>
              </a:solidFill>
              <a:latin typeface="Calibri"/>
              <a:ea typeface="Calibri"/>
              <a:cs typeface="Calibri"/>
              <a:sym typeface="Calibri"/>
            </a:endParaRPr>
          </a:p>
        </p:txBody>
      </p:sp>
      <p:pic>
        <p:nvPicPr>
          <p:cNvPr descr="Google Shape;229;g2a0d4b1d116_0_254" id="263" name="Google Shape;263;p2"/>
          <p:cNvPicPr preferRelativeResize="0"/>
          <p:nvPr/>
        </p:nvPicPr>
        <p:blipFill rotWithShape="1">
          <a:blip r:embed="rId6">
            <a:alphaModFix/>
          </a:blip>
          <a:srcRect b="0" l="0" r="0" t="0"/>
          <a:stretch/>
        </p:blipFill>
        <p:spPr>
          <a:xfrm>
            <a:off x="152400" y="727099"/>
            <a:ext cx="5172827" cy="5473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
          <p:cNvSpPr txBox="1"/>
          <p:nvPr>
            <p:ph idx="1" type="body"/>
          </p:nvPr>
        </p:nvSpPr>
        <p:spPr>
          <a:xfrm>
            <a:off x="451324" y="1942675"/>
            <a:ext cx="4639202" cy="4318201"/>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lang="en-US" sz="1200"/>
              <a:t> In questo modulo imparerete a combattere alcuni degli impatti negativi della tecnologia sui bambini, con un focus specifico su come affrontare il sovraccarico digitale come genitori.</a:t>
            </a:r>
            <a:endParaRPr/>
          </a:p>
          <a:p>
            <a:pPr indent="0" lvl="0" marL="0" rtl="0" algn="just">
              <a:lnSpc>
                <a:spcPct val="100000"/>
              </a:lnSpc>
              <a:spcBef>
                <a:spcPts val="1000"/>
              </a:spcBef>
              <a:spcAft>
                <a:spcPts val="0"/>
              </a:spcAft>
              <a:buClr>
                <a:srgbClr val="FFFFFF"/>
              </a:buClr>
              <a:buSzPts val="1200"/>
              <a:buFont typeface="Calibri"/>
              <a:buNone/>
            </a:pPr>
            <a:r>
              <a:rPr lang="en-US" sz="1200"/>
              <a:t>Questo modulo fornisce una comprensione di cosa sia il sovraccarico digitale e di come, in quanto genitori, possiate contribuire a ridurre l'impatto negativo della tecnologia digitale sui vostri figli.</a:t>
            </a:r>
            <a:endParaRPr/>
          </a:p>
        </p:txBody>
      </p:sp>
      <p:sp>
        <p:nvSpPr>
          <p:cNvPr id="269" name="Google Shape;269;p3"/>
          <p:cNvSpPr txBox="1"/>
          <p:nvPr>
            <p:ph idx="3" type="body"/>
          </p:nvPr>
        </p:nvSpPr>
        <p:spPr>
          <a:xfrm>
            <a:off x="451325" y="861927"/>
            <a:ext cx="4757400" cy="7281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Introduzione</a:t>
            </a:r>
            <a:endParaRPr/>
          </a:p>
        </p:txBody>
      </p:sp>
      <p:pic>
        <p:nvPicPr>
          <p:cNvPr descr="Google Shape;236;p3" id="270" name="Google Shape;270;p3"/>
          <p:cNvPicPr preferRelativeResize="0"/>
          <p:nvPr/>
        </p:nvPicPr>
        <p:blipFill rotWithShape="1">
          <a:blip r:embed="rId3">
            <a:alphaModFix/>
          </a:blip>
          <a:srcRect b="0" l="0" r="0" t="0"/>
          <a:stretch/>
        </p:blipFill>
        <p:spPr>
          <a:xfrm>
            <a:off x="5391799" y="247699"/>
            <a:ext cx="5726100" cy="5832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
          <p:cNvSpPr txBox="1"/>
          <p:nvPr>
            <p:ph idx="1" type="body"/>
          </p:nvPr>
        </p:nvSpPr>
        <p:spPr>
          <a:xfrm>
            <a:off x="6461150" y="2126150"/>
            <a:ext cx="5306701" cy="3584100"/>
          </a:xfrm>
          <a:prstGeom prst="rect">
            <a:avLst/>
          </a:prstGeom>
          <a:noFill/>
          <a:ln>
            <a:noFill/>
          </a:ln>
        </p:spPr>
        <p:txBody>
          <a:bodyPr anchorCtr="0" anchor="t" bIns="45675" lIns="45675" spcFirstLastPara="1" rIns="45675" wrap="square" tIns="45675">
            <a:normAutofit/>
          </a:bodyPr>
          <a:lstStyle/>
          <a:p>
            <a:pPr indent="0" lvl="0" marL="0" rtl="0" algn="just">
              <a:lnSpc>
                <a:spcPct val="90000"/>
              </a:lnSpc>
              <a:spcBef>
                <a:spcPts val="0"/>
              </a:spcBef>
              <a:spcAft>
                <a:spcPts val="0"/>
              </a:spcAft>
              <a:buClr>
                <a:srgbClr val="FFFFFF"/>
              </a:buClr>
              <a:buSzPts val="1200"/>
              <a:buFont typeface="Calibri"/>
              <a:buNone/>
            </a:pPr>
            <a:r>
              <a:rPr lang="en-US" sz="1200"/>
              <a:t>Il sovraccarico tecnologico o digitale può essere considerato come lo stress che si crea quando si è esposti a una quantità di media digitali o di tecnologia superiore a quella che possiamo elaborare in modo efficiente in un determinato lasso di tempo e l'impatto, spesso non osservato, che questo ha su di noi, sui nostri figli e sulle nostre famiglie. </a:t>
            </a:r>
            <a:endParaRPr/>
          </a:p>
          <a:p>
            <a:pPr indent="0" lvl="0" marL="0" rtl="0" algn="just">
              <a:lnSpc>
                <a:spcPct val="90000"/>
              </a:lnSpc>
              <a:spcBef>
                <a:spcPts val="1000"/>
              </a:spcBef>
              <a:spcAft>
                <a:spcPts val="0"/>
              </a:spcAft>
              <a:buClr>
                <a:srgbClr val="FFFFFF"/>
              </a:buClr>
              <a:buSzPts val="1200"/>
              <a:buFont typeface="Calibri"/>
              <a:buNone/>
            </a:pPr>
            <a:r>
              <a:rPr lang="en-US" sz="1200"/>
              <a:t>Ogni volta che utilizziamo la tecnologia digitale, ci viene richiesto di recepire un alto grado di stimoli sensoriali e informazioni concorrenti, che hanno conseguenze dirette e indirette su molti dei nostri sistemi e processi interni.</a:t>
            </a:r>
            <a:endParaRPr/>
          </a:p>
        </p:txBody>
      </p:sp>
      <p:sp>
        <p:nvSpPr>
          <p:cNvPr id="276" name="Google Shape;276;p4"/>
          <p:cNvSpPr txBox="1"/>
          <p:nvPr>
            <p:ph idx="3" type="body"/>
          </p:nvPr>
        </p:nvSpPr>
        <p:spPr>
          <a:xfrm>
            <a:off x="6461150" y="604525"/>
            <a:ext cx="5484301" cy="7074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Che cos'è il sovraccarico digitale?</a:t>
            </a:r>
            <a:endParaRPr/>
          </a:p>
        </p:txBody>
      </p:sp>
      <p:pic>
        <p:nvPicPr>
          <p:cNvPr descr="Google Shape;243;p4" id="277" name="Google Shape;277;p4"/>
          <p:cNvPicPr preferRelativeResize="0"/>
          <p:nvPr/>
        </p:nvPicPr>
        <p:blipFill rotWithShape="1">
          <a:blip r:embed="rId3">
            <a:alphaModFix/>
          </a:blip>
          <a:srcRect b="0" l="0" r="0" t="0"/>
          <a:stretch/>
        </p:blipFill>
        <p:spPr>
          <a:xfrm>
            <a:off x="304800" y="713774"/>
            <a:ext cx="5979201" cy="4580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
          <p:cNvSpPr txBox="1"/>
          <p:nvPr>
            <p:ph idx="1" type="body"/>
          </p:nvPr>
        </p:nvSpPr>
        <p:spPr>
          <a:xfrm>
            <a:off x="1286722" y="183146"/>
            <a:ext cx="11222616" cy="713815"/>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74659A"/>
              </a:buClr>
              <a:buSzPts val="2400"/>
              <a:buFont typeface="Calibri"/>
              <a:buNone/>
            </a:pPr>
            <a:r>
              <a:rPr lang="en-US" sz="2400"/>
              <a:t>Competenze trattate</a:t>
            </a:r>
            <a:endParaRPr/>
          </a:p>
        </p:txBody>
      </p:sp>
      <p:sp>
        <p:nvSpPr>
          <p:cNvPr id="283" name="Google Shape;283;p5"/>
          <p:cNvSpPr txBox="1"/>
          <p:nvPr>
            <p:ph idx="2" type="body"/>
          </p:nvPr>
        </p:nvSpPr>
        <p:spPr>
          <a:xfrm>
            <a:off x="3669200" y="1477283"/>
            <a:ext cx="6457660" cy="713815"/>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200"/>
              <a:buFont typeface="Calibri"/>
              <a:buNone/>
            </a:pPr>
            <a:r>
              <a:rPr b="1" lang="en-US" sz="1200">
                <a:solidFill>
                  <a:srgbClr val="FFFFFF"/>
                </a:solidFill>
                <a:latin typeface="Calibri"/>
                <a:ea typeface="Calibri"/>
                <a:cs typeface="Calibri"/>
                <a:sym typeface="Calibri"/>
              </a:rPr>
              <a:t>Sistema neurologico (funzione del cervello)</a:t>
            </a:r>
            <a:endParaRPr b="1" sz="1200">
              <a:latin typeface="Calibri"/>
              <a:ea typeface="Calibri"/>
              <a:cs typeface="Calibri"/>
              <a:sym typeface="Calibri"/>
            </a:endParaRPr>
          </a:p>
        </p:txBody>
      </p:sp>
      <p:sp>
        <p:nvSpPr>
          <p:cNvPr id="284" name="Google Shape;284;p5"/>
          <p:cNvSpPr txBox="1"/>
          <p:nvPr>
            <p:ph idx="3" type="body"/>
          </p:nvPr>
        </p:nvSpPr>
        <p:spPr>
          <a:xfrm>
            <a:off x="1573306" y="1424480"/>
            <a:ext cx="738347" cy="578809"/>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01</a:t>
            </a:r>
            <a:endParaRPr/>
          </a:p>
        </p:txBody>
      </p:sp>
      <p:sp>
        <p:nvSpPr>
          <p:cNvPr id="285" name="Google Shape;285;p5"/>
          <p:cNvSpPr txBox="1"/>
          <p:nvPr>
            <p:ph idx="5" type="body"/>
          </p:nvPr>
        </p:nvSpPr>
        <p:spPr>
          <a:xfrm>
            <a:off x="1557284" y="2398563"/>
            <a:ext cx="738347" cy="578809"/>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02</a:t>
            </a:r>
            <a:endParaRPr/>
          </a:p>
        </p:txBody>
      </p:sp>
      <p:sp>
        <p:nvSpPr>
          <p:cNvPr id="286" name="Google Shape;286;p5"/>
          <p:cNvSpPr txBox="1"/>
          <p:nvPr>
            <p:ph idx="7" type="body"/>
          </p:nvPr>
        </p:nvSpPr>
        <p:spPr>
          <a:xfrm>
            <a:off x="1578015" y="3450978"/>
            <a:ext cx="738347" cy="578809"/>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03</a:t>
            </a:r>
            <a:endParaRPr/>
          </a:p>
        </p:txBody>
      </p:sp>
      <p:sp>
        <p:nvSpPr>
          <p:cNvPr id="287" name="Google Shape;287;p5"/>
          <p:cNvSpPr txBox="1"/>
          <p:nvPr/>
        </p:nvSpPr>
        <p:spPr>
          <a:xfrm>
            <a:off x="3669200" y="2532265"/>
            <a:ext cx="64578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Sistema cognitivo (pensiero ed elaborazione)</a:t>
            </a:r>
            <a:endParaRPr b="1" i="0" sz="1200" u="none" cap="none" strike="noStrike">
              <a:solidFill>
                <a:srgbClr val="000000"/>
              </a:solidFill>
              <a:latin typeface="Calibri"/>
              <a:ea typeface="Calibri"/>
              <a:cs typeface="Calibri"/>
              <a:sym typeface="Calibri"/>
            </a:endParaRPr>
          </a:p>
        </p:txBody>
      </p:sp>
      <p:sp>
        <p:nvSpPr>
          <p:cNvPr id="288" name="Google Shape;288;p5"/>
          <p:cNvSpPr txBox="1"/>
          <p:nvPr/>
        </p:nvSpPr>
        <p:spPr>
          <a:xfrm>
            <a:off x="3669200" y="3460324"/>
            <a:ext cx="64578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Sistemi di memoria (memoria a breve </a:t>
            </a:r>
            <a:r>
              <a:rPr b="1" lang="en-US" sz="1200">
                <a:solidFill>
                  <a:srgbClr val="FFFFFF"/>
                </a:solidFill>
                <a:latin typeface="Calibri"/>
                <a:ea typeface="Calibri"/>
                <a:cs typeface="Calibri"/>
                <a:sym typeface="Calibri"/>
              </a:rPr>
              <a:t>e</a:t>
            </a:r>
            <a:r>
              <a:rPr b="1" i="0" lang="en-US" sz="1200" u="none" cap="none" strike="noStrike">
                <a:solidFill>
                  <a:srgbClr val="FFFFFF"/>
                </a:solidFill>
                <a:latin typeface="Calibri"/>
                <a:ea typeface="Calibri"/>
                <a:cs typeface="Calibri"/>
                <a:sym typeface="Calibri"/>
              </a:rPr>
              <a:t> lungo termine)</a:t>
            </a:r>
            <a:endParaRPr b="1" i="0" sz="1200" u="none" cap="none" strike="noStrike">
              <a:solidFill>
                <a:srgbClr val="000000"/>
              </a:solidFill>
              <a:latin typeface="Calibri"/>
              <a:ea typeface="Calibri"/>
              <a:cs typeface="Calibri"/>
              <a:sym typeface="Calibri"/>
            </a:endParaRPr>
          </a:p>
        </p:txBody>
      </p:sp>
      <p:sp>
        <p:nvSpPr>
          <p:cNvPr id="289" name="Google Shape;289;p5"/>
          <p:cNvSpPr txBox="1"/>
          <p:nvPr/>
        </p:nvSpPr>
        <p:spPr>
          <a:xfrm>
            <a:off x="3669200" y="4514501"/>
            <a:ext cx="64578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Sistema nervoso</a:t>
            </a:r>
            <a:endParaRPr b="1" i="0" sz="1200" u="none" cap="none" strike="noStrike">
              <a:solidFill>
                <a:srgbClr val="000000"/>
              </a:solidFill>
              <a:latin typeface="Calibri"/>
              <a:ea typeface="Calibri"/>
              <a:cs typeface="Calibri"/>
              <a:sym typeface="Calibri"/>
            </a:endParaRPr>
          </a:p>
        </p:txBody>
      </p:sp>
      <p:sp>
        <p:nvSpPr>
          <p:cNvPr id="290" name="Google Shape;290;p5"/>
          <p:cNvSpPr txBox="1"/>
          <p:nvPr/>
        </p:nvSpPr>
        <p:spPr>
          <a:xfrm>
            <a:off x="3669200" y="5568679"/>
            <a:ext cx="64578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Sistema energetico</a:t>
            </a:r>
            <a:endParaRPr b="1" i="0" sz="1200" u="none" cap="none" strike="noStrike">
              <a:solidFill>
                <a:srgbClr val="000000"/>
              </a:solidFill>
              <a:latin typeface="Calibri"/>
              <a:ea typeface="Calibri"/>
              <a:cs typeface="Calibri"/>
              <a:sym typeface="Calibri"/>
            </a:endParaRPr>
          </a:p>
        </p:txBody>
      </p:sp>
      <p:sp>
        <p:nvSpPr>
          <p:cNvPr id="291" name="Google Shape;291;p5"/>
          <p:cNvSpPr txBox="1"/>
          <p:nvPr/>
        </p:nvSpPr>
        <p:spPr>
          <a:xfrm>
            <a:off x="1562617" y="4424596"/>
            <a:ext cx="738348" cy="68830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92" name="Google Shape;292;p5"/>
          <p:cNvSpPr txBox="1"/>
          <p:nvPr/>
        </p:nvSpPr>
        <p:spPr>
          <a:xfrm>
            <a:off x="1587646" y="5510201"/>
            <a:ext cx="738347" cy="68830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6"/>
          <p:cNvSpPr txBox="1"/>
          <p:nvPr>
            <p:ph idx="1" type="body"/>
          </p:nvPr>
        </p:nvSpPr>
        <p:spPr>
          <a:xfrm>
            <a:off x="451324" y="2116126"/>
            <a:ext cx="5291702" cy="38433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200"/>
              <a:buFont typeface="Calibri"/>
              <a:buNone/>
            </a:pPr>
            <a:r>
              <a:rPr lang="en-US" sz="1200"/>
              <a:t>L'impatto su questi sistemi può a sua volta influenzare diversi processi del nostro corpo. I processi che possono essere influenzati sono:</a:t>
            </a:r>
            <a:endParaRPr/>
          </a:p>
          <a:p>
            <a:pPr indent="-76200" lvl="0" marL="114300" rtl="0" algn="l">
              <a:lnSpc>
                <a:spcPct val="90000"/>
              </a:lnSpc>
              <a:spcBef>
                <a:spcPts val="1000"/>
              </a:spcBef>
              <a:spcAft>
                <a:spcPts val="0"/>
              </a:spcAft>
              <a:buClr>
                <a:srgbClr val="FFFFFF"/>
              </a:buClr>
              <a:buSzPts val="1200"/>
              <a:buFont typeface="Arial"/>
              <a:buChar char="•"/>
            </a:pPr>
            <a:r>
              <a:rPr lang="en-US" sz="1200"/>
              <a:t>Processi emotivi</a:t>
            </a:r>
            <a:endParaRPr/>
          </a:p>
          <a:p>
            <a:pPr indent="-76200" lvl="0" marL="114300" rtl="0" algn="l">
              <a:lnSpc>
                <a:spcPct val="90000"/>
              </a:lnSpc>
              <a:spcBef>
                <a:spcPts val="1000"/>
              </a:spcBef>
              <a:spcAft>
                <a:spcPts val="0"/>
              </a:spcAft>
              <a:buClr>
                <a:srgbClr val="FFFFFF"/>
              </a:buClr>
              <a:buSzPts val="1200"/>
              <a:buFont typeface="Arial"/>
              <a:buChar char="•"/>
            </a:pPr>
            <a:r>
              <a:rPr lang="en-US" sz="1200"/>
              <a:t>Processi comportamentali</a:t>
            </a:r>
            <a:endParaRPr/>
          </a:p>
          <a:p>
            <a:pPr indent="-76200" lvl="0" marL="114300" rtl="0" algn="l">
              <a:lnSpc>
                <a:spcPct val="90000"/>
              </a:lnSpc>
              <a:spcBef>
                <a:spcPts val="1000"/>
              </a:spcBef>
              <a:spcAft>
                <a:spcPts val="0"/>
              </a:spcAft>
              <a:buClr>
                <a:srgbClr val="FFFFFF"/>
              </a:buClr>
              <a:buSzPts val="1200"/>
              <a:buFont typeface="Arial"/>
              <a:buChar char="•"/>
            </a:pPr>
            <a:r>
              <a:rPr lang="en-US" sz="1200"/>
              <a:t>Processi relazionali</a:t>
            </a:r>
            <a:endParaRPr/>
          </a:p>
          <a:p>
            <a:pPr indent="0" lvl="0" marL="0" rtl="0" algn="l">
              <a:lnSpc>
                <a:spcPct val="90000"/>
              </a:lnSpc>
              <a:spcBef>
                <a:spcPts val="1000"/>
              </a:spcBef>
              <a:spcAft>
                <a:spcPts val="0"/>
              </a:spcAft>
              <a:buClr>
                <a:srgbClr val="FFFFFF"/>
              </a:buClr>
              <a:buSzPts val="1200"/>
              <a:buFont typeface="Calibri"/>
              <a:buNone/>
            </a:pPr>
            <a:r>
              <a:t/>
            </a:r>
            <a:endParaRPr sz="1200"/>
          </a:p>
          <a:p>
            <a:pPr indent="0" lvl="0" marL="0" rtl="0" algn="l">
              <a:lnSpc>
                <a:spcPct val="90000"/>
              </a:lnSpc>
              <a:spcBef>
                <a:spcPts val="1000"/>
              </a:spcBef>
              <a:spcAft>
                <a:spcPts val="0"/>
              </a:spcAft>
              <a:buClr>
                <a:srgbClr val="FFFFFF"/>
              </a:buClr>
              <a:buSzPts val="1200"/>
              <a:buFont typeface="Calibri"/>
              <a:buNone/>
            </a:pPr>
            <a:r>
              <a:rPr lang="en-US" sz="1200"/>
              <a:t>È inoltre importante notare che l'impatto può variare in base a molti fattori, come l'individuo, la quantità di esposizione alla tecnologia digitale e altri fattori neurologici.</a:t>
            </a:r>
            <a:endParaRPr/>
          </a:p>
        </p:txBody>
      </p:sp>
      <p:sp>
        <p:nvSpPr>
          <p:cNvPr id="298" name="Google Shape;298;p6"/>
          <p:cNvSpPr txBox="1"/>
          <p:nvPr>
            <p:ph idx="3" type="body"/>
          </p:nvPr>
        </p:nvSpPr>
        <p:spPr>
          <a:xfrm>
            <a:off x="451318" y="372533"/>
            <a:ext cx="5644682" cy="992653"/>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Cosa succede quando questi sistemi vengono colpiti?</a:t>
            </a:r>
            <a:endParaRPr/>
          </a:p>
        </p:txBody>
      </p:sp>
      <p:pic>
        <p:nvPicPr>
          <p:cNvPr descr="Google Shape;265;p6" id="299" name="Google Shape;299;p6"/>
          <p:cNvPicPr preferRelativeResize="0"/>
          <p:nvPr/>
        </p:nvPicPr>
        <p:blipFill rotWithShape="1">
          <a:blip r:embed="rId3">
            <a:alphaModFix/>
          </a:blip>
          <a:srcRect b="0" l="0" r="0" t="0"/>
          <a:stretch/>
        </p:blipFill>
        <p:spPr>
          <a:xfrm>
            <a:off x="5743025" y="1264550"/>
            <a:ext cx="6056875" cy="40705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7"/>
          <p:cNvSpPr txBox="1"/>
          <p:nvPr>
            <p:ph idx="1" type="body"/>
          </p:nvPr>
        </p:nvSpPr>
        <p:spPr>
          <a:xfrm>
            <a:off x="631100" y="1335801"/>
            <a:ext cx="10595400" cy="3489300"/>
          </a:xfrm>
          <a:prstGeom prst="rect">
            <a:avLst/>
          </a:prstGeom>
          <a:noFill/>
          <a:ln>
            <a:noFill/>
          </a:ln>
        </p:spPr>
        <p:txBody>
          <a:bodyPr anchorCtr="0" anchor="t" bIns="45675" lIns="45675" spcFirstLastPara="1" rIns="45675" wrap="square" tIns="45675">
            <a:normAutofit/>
          </a:bodyPr>
          <a:lstStyle/>
          <a:p>
            <a:pPr indent="-228600" lvl="0" marL="228600" rtl="0" algn="just">
              <a:lnSpc>
                <a:spcPct val="100000"/>
              </a:lnSpc>
              <a:spcBef>
                <a:spcPts val="0"/>
              </a:spcBef>
              <a:spcAft>
                <a:spcPts val="0"/>
              </a:spcAft>
              <a:buClr>
                <a:srgbClr val="262626"/>
              </a:buClr>
              <a:buSzPts val="1200"/>
              <a:buFont typeface="Calibri"/>
              <a:buNone/>
            </a:pPr>
            <a:r>
              <a:rPr lang="en-US" sz="1200"/>
              <a:t>Esistono diversi sintomi e segnali che fanno pensare a un sovraccarico digitale. Questi possono includere:</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Letargia / Stanchezza / Mancanza di energia / Senso di spossatezza</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Dimenticanza / Difficoltà a convertire le informazioni in memoria a lungo termine</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Sensazione di sovraccarico / stress</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Sensibilità o reattività emotiva</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Bassa tolleranza alla frustrazione</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Impazienza</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Comportamento reattivo</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Incapacità di concentrarsi, di focalizzarsi, di distrarsi facilmente.</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Ossessione per la tecnologia / Scarso interesse per tutto ciò che non è legato alla tecnologia</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Sensazione di distacco dalle persone importanti</a:t>
            </a:r>
            <a:endParaRPr/>
          </a:p>
        </p:txBody>
      </p:sp>
      <p:sp>
        <p:nvSpPr>
          <p:cNvPr id="305" name="Google Shape;305;p7"/>
          <p:cNvSpPr txBox="1"/>
          <p:nvPr>
            <p:ph idx="2" type="body"/>
          </p:nvPr>
        </p:nvSpPr>
        <p:spPr>
          <a:xfrm>
            <a:off x="631100" y="522525"/>
            <a:ext cx="10896300" cy="6408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9AC1"/>
              </a:buClr>
              <a:buSzPts val="2400"/>
              <a:buFont typeface="Calibri"/>
              <a:buNone/>
            </a:pPr>
            <a:r>
              <a:rPr b="1" lang="en-US" sz="2400">
                <a:solidFill>
                  <a:srgbClr val="009AC1"/>
                </a:solidFill>
                <a:latin typeface="Calibri"/>
                <a:ea typeface="Calibri"/>
                <a:cs typeface="Calibri"/>
                <a:sym typeface="Calibri"/>
              </a:rPr>
              <a:t>Segni e sintomi del sovraccarico digitale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8"/>
          <p:cNvSpPr txBox="1"/>
          <p:nvPr>
            <p:ph idx="1" type="body"/>
          </p:nvPr>
        </p:nvSpPr>
        <p:spPr>
          <a:xfrm>
            <a:off x="6348475" y="1502375"/>
            <a:ext cx="5384700" cy="4023000"/>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lang="en-US" sz="1200"/>
              <a:t>Secondo l'Irish Health Services Executive e le raccomandazioni dell'UE, il tempo trascorso sullo schermo dovrebbe essere limitato nei bambini di tutte le età. Di seguito sono riportate le raccomandazioni tratte da queste due fonti:</a:t>
            </a:r>
            <a:endParaRPr sz="1200"/>
          </a:p>
          <a:p>
            <a:pPr indent="0" lvl="0" marL="0" rtl="0" algn="just">
              <a:lnSpc>
                <a:spcPct val="100000"/>
              </a:lnSpc>
              <a:spcBef>
                <a:spcPts val="1000"/>
              </a:spcBef>
              <a:spcAft>
                <a:spcPts val="0"/>
              </a:spcAft>
              <a:buClr>
                <a:srgbClr val="FFFFFF"/>
              </a:buClr>
              <a:buSzPts val="1200"/>
              <a:buFont typeface="Calibri"/>
              <a:buNone/>
            </a:pPr>
            <a:r>
              <a:t/>
            </a:r>
            <a:endParaRPr sz="1200"/>
          </a:p>
          <a:p>
            <a:pPr indent="0" lvl="0" marL="0" rtl="0" algn="l">
              <a:lnSpc>
                <a:spcPct val="100000"/>
              </a:lnSpc>
              <a:spcBef>
                <a:spcPts val="1000"/>
              </a:spcBef>
              <a:spcAft>
                <a:spcPts val="0"/>
              </a:spcAft>
              <a:buClr>
                <a:schemeClr val="accent3"/>
              </a:buClr>
              <a:buSzPts val="1200"/>
              <a:buFont typeface="Calibri"/>
              <a:buNone/>
            </a:pPr>
            <a:r>
              <a:rPr lang="en-US" sz="1200" u="sng">
                <a:solidFill>
                  <a:schemeClr val="hlink"/>
                </a:solidFill>
                <a:hlinkClick r:id="rId3"/>
              </a:rPr>
              <a:t>Per un link alle raccomandazioni dell'HSE, fare clic qui</a:t>
            </a:r>
            <a:br>
              <a:rPr lang="en-US" sz="1200" u="sng">
                <a:solidFill>
                  <a:schemeClr val="accent3"/>
                </a:solidFill>
              </a:rPr>
            </a:br>
            <a:br>
              <a:rPr lang="en-US" sz="1200" u="sng">
                <a:solidFill>
                  <a:schemeClr val="accent3"/>
                </a:solidFill>
              </a:rPr>
            </a:br>
            <a:r>
              <a:rPr lang="en-US" sz="1200" u="sng">
                <a:solidFill>
                  <a:schemeClr val="hlink"/>
                </a:solidFill>
                <a:hlinkClick r:id="rId4"/>
              </a:rPr>
              <a:t>Per un link alle Raccomandazioni dell'UE, clicca qui</a:t>
            </a:r>
            <a:endParaRPr sz="1200"/>
          </a:p>
          <a:p>
            <a:pPr indent="0" lvl="0" marL="0" rtl="0" algn="just">
              <a:lnSpc>
                <a:spcPct val="100000"/>
              </a:lnSpc>
              <a:spcBef>
                <a:spcPts val="1000"/>
              </a:spcBef>
              <a:spcAft>
                <a:spcPts val="0"/>
              </a:spcAft>
              <a:buClr>
                <a:srgbClr val="FFFFFF"/>
              </a:buClr>
              <a:buSzPts val="1200"/>
              <a:buFont typeface="Calibri"/>
              <a:buNone/>
            </a:pPr>
            <a:r>
              <a:t/>
            </a:r>
            <a:endParaRPr sz="1200"/>
          </a:p>
          <a:p>
            <a:pPr indent="0" lvl="0" marL="0" rtl="0" algn="just">
              <a:lnSpc>
                <a:spcPct val="100000"/>
              </a:lnSpc>
              <a:spcBef>
                <a:spcPts val="1000"/>
              </a:spcBef>
              <a:spcAft>
                <a:spcPts val="0"/>
              </a:spcAft>
              <a:buClr>
                <a:srgbClr val="FFFFFF"/>
              </a:buClr>
              <a:buSzPts val="1200"/>
              <a:buFont typeface="Calibri"/>
              <a:buNone/>
            </a:pPr>
            <a:r>
              <a:rPr lang="en-US" sz="1200"/>
              <a:t>Queste raccomandazioni mirano a bilanciare i benefici dello schermo con i potenziali rischi per la salute e lo sviluppo associati a un uso eccessivo. Le linee guida sottolineano l'importanza dell'attività fisica e della limitazione dei comportamenti sedentari, compreso il tempo trascorso sullo schermo, per promuovere la salute e il benessere generale di bambini e adolescenti.</a:t>
            </a:r>
            <a:endParaRPr sz="1200"/>
          </a:p>
        </p:txBody>
      </p:sp>
      <p:sp>
        <p:nvSpPr>
          <p:cNvPr id="311" name="Google Shape;311;p8"/>
          <p:cNvSpPr txBox="1"/>
          <p:nvPr>
            <p:ph idx="3" type="body"/>
          </p:nvPr>
        </p:nvSpPr>
        <p:spPr>
          <a:xfrm>
            <a:off x="6461150" y="406122"/>
            <a:ext cx="5854501" cy="7416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Permessi per lo schermo</a:t>
            </a:r>
            <a:endParaRPr/>
          </a:p>
        </p:txBody>
      </p:sp>
      <p:pic>
        <p:nvPicPr>
          <p:cNvPr descr="Google Shape;278;p8" id="312" name="Google Shape;312;p8"/>
          <p:cNvPicPr preferRelativeResize="0"/>
          <p:nvPr>
            <p:ph idx="2" type="pic"/>
          </p:nvPr>
        </p:nvPicPr>
        <p:blipFill rotWithShape="1">
          <a:blip r:embed="rId5">
            <a:alphaModFix/>
          </a:blip>
          <a:srcRect b="0" l="18785" r="18785" t="0"/>
          <a:stretch/>
        </p:blipFill>
        <p:spPr>
          <a:xfrm>
            <a:off x="435468" y="406131"/>
            <a:ext cx="5660532" cy="60457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grpSp>
        <p:nvGrpSpPr>
          <p:cNvPr id="317" name="Google Shape;317;p9"/>
          <p:cNvGrpSpPr/>
          <p:nvPr/>
        </p:nvGrpSpPr>
        <p:grpSpPr>
          <a:xfrm>
            <a:off x="5888000" y="439729"/>
            <a:ext cx="5660533" cy="6045739"/>
            <a:chOff x="-1" y="0"/>
            <a:chExt cx="5660532" cy="6045737"/>
          </a:xfrm>
        </p:grpSpPr>
        <p:sp>
          <p:nvSpPr>
            <p:cNvPr id="318" name="Google Shape;318;p9"/>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3.png" id="319" name="Google Shape;319;p9"/>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
        <p:nvSpPr>
          <p:cNvPr id="320" name="Google Shape;320;p9"/>
          <p:cNvSpPr txBox="1"/>
          <p:nvPr>
            <p:ph idx="1" type="body"/>
          </p:nvPr>
        </p:nvSpPr>
        <p:spPr>
          <a:xfrm>
            <a:off x="390075" y="1635800"/>
            <a:ext cx="5156700" cy="4015500"/>
          </a:xfrm>
          <a:prstGeom prst="rect">
            <a:avLst/>
          </a:prstGeom>
          <a:noFill/>
          <a:ln>
            <a:noFill/>
          </a:ln>
        </p:spPr>
        <p:txBody>
          <a:bodyPr anchorCtr="0" anchor="t" bIns="45675" lIns="45675" spcFirstLastPara="1" rIns="45675" wrap="square" tIns="45675">
            <a:normAutofit/>
          </a:bodyPr>
          <a:lstStyle/>
          <a:p>
            <a:pPr indent="0" lvl="0" marL="0" rtl="0" algn="just">
              <a:lnSpc>
                <a:spcPct val="90000"/>
              </a:lnSpc>
              <a:spcBef>
                <a:spcPts val="0"/>
              </a:spcBef>
              <a:spcAft>
                <a:spcPts val="0"/>
              </a:spcAft>
              <a:buClr>
                <a:srgbClr val="FFFFFF"/>
              </a:buClr>
              <a:buSzPts val="1200"/>
              <a:buFont typeface="Calibri"/>
              <a:buNone/>
            </a:pPr>
            <a:r>
              <a:rPr b="1" lang="en-US" sz="1200" u="sng"/>
              <a:t>Neonati e bambini piccoli (da 0 a 18 mesi):</a:t>
            </a:r>
            <a:endParaRPr/>
          </a:p>
          <a:p>
            <a:pPr indent="0" lvl="0" marL="0" rtl="0" algn="just">
              <a:lnSpc>
                <a:spcPct val="90000"/>
              </a:lnSpc>
              <a:spcBef>
                <a:spcPts val="1000"/>
              </a:spcBef>
              <a:spcAft>
                <a:spcPts val="0"/>
              </a:spcAft>
              <a:buClr>
                <a:srgbClr val="FFFFFF"/>
              </a:buClr>
              <a:buSzPts val="1200"/>
              <a:buFont typeface="Calibri"/>
              <a:buNone/>
            </a:pPr>
            <a:r>
              <a:rPr lang="en-US" sz="1200"/>
              <a:t>Si consiglia di evitare che i bambini al di sotto dei 18 mesi trascorrano del tempo davanti a uno schermo, ad eccezione di attività come la visione di fotografie o le videochiamate.</a:t>
            </a:r>
            <a:endParaRPr/>
          </a:p>
          <a:p>
            <a:pPr indent="0" lvl="0" marL="0" rtl="0" algn="just">
              <a:lnSpc>
                <a:spcPct val="90000"/>
              </a:lnSpc>
              <a:spcBef>
                <a:spcPts val="1000"/>
              </a:spcBef>
              <a:spcAft>
                <a:spcPts val="0"/>
              </a:spcAft>
              <a:buClr>
                <a:srgbClr val="FFFFFF"/>
              </a:buClr>
              <a:buSzPts val="1200"/>
              <a:buFont typeface="Calibri"/>
              <a:buNone/>
            </a:pPr>
            <a:r>
              <a:rPr lang="en-US" sz="1200"/>
              <a:t>Per i bambini di età compresa tra i 18 e i 24 mesi, il tempo trascorso sullo schermo deve essere ridotto il più possibile.</a:t>
            </a:r>
            <a:endParaRPr/>
          </a:p>
          <a:p>
            <a:pPr indent="0" lvl="0" marL="0" rtl="0" algn="just">
              <a:lnSpc>
                <a:spcPct val="90000"/>
              </a:lnSpc>
              <a:spcBef>
                <a:spcPts val="1000"/>
              </a:spcBef>
              <a:spcAft>
                <a:spcPts val="0"/>
              </a:spcAft>
              <a:buClr>
                <a:srgbClr val="FFFFFF"/>
              </a:buClr>
              <a:buSzPts val="1200"/>
              <a:buFont typeface="Calibri"/>
              <a:buNone/>
            </a:pPr>
            <a:r>
              <a:t/>
            </a:r>
            <a:endParaRPr sz="1200"/>
          </a:p>
          <a:p>
            <a:pPr indent="0" lvl="0" marL="0" rtl="0" algn="just">
              <a:lnSpc>
                <a:spcPct val="90000"/>
              </a:lnSpc>
              <a:spcBef>
                <a:spcPts val="1000"/>
              </a:spcBef>
              <a:spcAft>
                <a:spcPts val="0"/>
              </a:spcAft>
              <a:buClr>
                <a:srgbClr val="FFFFFF"/>
              </a:buClr>
              <a:buSzPts val="1200"/>
              <a:buFont typeface="Calibri"/>
              <a:buNone/>
            </a:pPr>
            <a:r>
              <a:rPr b="1" lang="en-US" sz="1200" u="sng"/>
              <a:t>Bambini in età prescolare (da 2 a 5 anni):</a:t>
            </a:r>
            <a:endParaRPr/>
          </a:p>
          <a:p>
            <a:pPr indent="0" lvl="0" marL="0" rtl="0" algn="just">
              <a:lnSpc>
                <a:spcPct val="90000"/>
              </a:lnSpc>
              <a:spcBef>
                <a:spcPts val="1000"/>
              </a:spcBef>
              <a:spcAft>
                <a:spcPts val="0"/>
              </a:spcAft>
              <a:buClr>
                <a:srgbClr val="FFFFFF"/>
              </a:buClr>
              <a:buSzPts val="1200"/>
              <a:buFont typeface="Calibri"/>
              <a:buNone/>
            </a:pPr>
            <a:r>
              <a:rPr lang="en-US" sz="1200"/>
              <a:t>Secondo le linee guida dell'HSE, i bambini di età compresa tra i 2 e i 5 anni non dovrebbero trascorrere più di un'ora al giorno davanti agli schermi.</a:t>
            </a:r>
            <a:endParaRPr/>
          </a:p>
          <a:p>
            <a:pPr indent="0" lvl="0" marL="0" rtl="0" algn="just">
              <a:lnSpc>
                <a:spcPct val="90000"/>
              </a:lnSpc>
              <a:spcBef>
                <a:spcPts val="1000"/>
              </a:spcBef>
              <a:spcAft>
                <a:spcPts val="0"/>
              </a:spcAft>
              <a:buClr>
                <a:srgbClr val="FFFFFF"/>
              </a:buClr>
              <a:buSzPts val="1200"/>
              <a:buFont typeface="Calibri"/>
              <a:buNone/>
            </a:pPr>
            <a:r>
              <a:rPr lang="en-US" sz="1200"/>
              <a:t>Tuttavia, le raccomandazioni dell'UE suggeriscono che i bambini in età prescolare dovrebbero trascorrere il minor tempo possibile sullo schermo, massimo di 30 minuti.</a:t>
            </a:r>
            <a:endParaRPr/>
          </a:p>
        </p:txBody>
      </p:sp>
      <p:sp>
        <p:nvSpPr>
          <p:cNvPr id="321" name="Google Shape;321;p9"/>
          <p:cNvSpPr txBox="1"/>
          <p:nvPr>
            <p:ph idx="3" type="body"/>
          </p:nvPr>
        </p:nvSpPr>
        <p:spPr>
          <a:xfrm>
            <a:off x="390075" y="635101"/>
            <a:ext cx="5347200" cy="7974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Permessi per lo schermo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Laurence Cole</dc:creator>
</cp:coreProperties>
</file>