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g/ibjDuxlJn6OeAeuC3dNFcYR8O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p:restoredTop sz="94678"/>
  </p:normalViewPr>
  <p:slideViewPr>
    <p:cSldViewPr snapToGrid="0">
      <p:cViewPr varScale="1">
        <p:scale>
          <a:sx n="101" d="100"/>
          <a:sy n="101" d="100"/>
        </p:scale>
        <p:origin x="224"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9"/>
        <p:cNvGrpSpPr/>
        <p:nvPr/>
      </p:nvGrpSpPr>
      <p:grpSpPr>
        <a:xfrm>
          <a:off x="0" y="0"/>
          <a:ext cx="0" cy="0"/>
          <a:chOff x="0" y="0"/>
          <a:chExt cx="0" cy="0"/>
        </a:xfrm>
      </p:grpSpPr>
      <p:sp>
        <p:nvSpPr>
          <p:cNvPr id="20" name="Google Shape;20;p21"/>
          <p:cNvSpPr/>
          <p:nvPr/>
        </p:nvSpPr>
        <p:spPr>
          <a:xfrm>
            <a:off x="-1" y="2727435"/>
            <a:ext cx="12172695" cy="3159786"/>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1" name="Google Shape;21;p21"/>
          <p:cNvSpPr txBox="1">
            <a:spLocks noGrp="1"/>
          </p:cNvSpPr>
          <p:nvPr>
            <p:ph type="body" idx="1"/>
          </p:nvPr>
        </p:nvSpPr>
        <p:spPr>
          <a:xfrm>
            <a:off x="575886" y="3922845"/>
            <a:ext cx="3354128" cy="1008403"/>
          </a:xfrm>
          <a:prstGeom prst="rect">
            <a:avLst/>
          </a:prstGeom>
          <a:noFill/>
          <a:ln>
            <a:noFill/>
          </a:ln>
        </p:spPr>
        <p:txBody>
          <a:bodyPr spcFirstLastPara="1" wrap="square" lIns="45675" tIns="45675" rIns="45675" bIns="45675" anchor="t" anchorCtr="0">
            <a:normAutofit/>
          </a:bodyPr>
          <a:lstStyle>
            <a:lvl1pPr marL="457200" lvl="0" indent="-228600" algn="l">
              <a:lnSpc>
                <a:spcPct val="98850"/>
              </a:lnSpc>
              <a:spcBef>
                <a:spcPts val="0"/>
              </a:spcBef>
              <a:spcAft>
                <a:spcPts val="0"/>
              </a:spcAft>
              <a:buClr>
                <a:srgbClr val="FFFFFF"/>
              </a:buClr>
              <a:buSzPts val="4000"/>
              <a:buFont typeface="Calibri"/>
              <a:buNone/>
              <a:defRPr sz="4000">
                <a:solidFill>
                  <a:srgbClr val="FFFFFF"/>
                </a:solidFill>
              </a:defRPr>
            </a:lvl1pPr>
            <a:lvl2pPr marL="914400" lvl="1" indent="-228600" algn="l">
              <a:lnSpc>
                <a:spcPct val="98850"/>
              </a:lnSpc>
              <a:spcBef>
                <a:spcPts val="0"/>
              </a:spcBef>
              <a:spcAft>
                <a:spcPts val="0"/>
              </a:spcAft>
              <a:buClr>
                <a:srgbClr val="FFFFFF"/>
              </a:buClr>
              <a:buSzPts val="4000"/>
              <a:buFont typeface="Calibri"/>
              <a:buNone/>
              <a:defRPr sz="4000">
                <a:solidFill>
                  <a:srgbClr val="FFFFFF"/>
                </a:solidFill>
              </a:defRPr>
            </a:lvl2pPr>
            <a:lvl3pPr marL="1371600" lvl="2" indent="-228600" algn="l">
              <a:lnSpc>
                <a:spcPct val="98850"/>
              </a:lnSpc>
              <a:spcBef>
                <a:spcPts val="0"/>
              </a:spcBef>
              <a:spcAft>
                <a:spcPts val="0"/>
              </a:spcAft>
              <a:buClr>
                <a:srgbClr val="FFFFFF"/>
              </a:buClr>
              <a:buSzPts val="4000"/>
              <a:buFont typeface="Calibri"/>
              <a:buNone/>
              <a:defRPr sz="4000">
                <a:solidFill>
                  <a:srgbClr val="FFFFFF"/>
                </a:solidFill>
              </a:defRPr>
            </a:lvl3pPr>
            <a:lvl4pPr marL="1828800" lvl="3" indent="-228600" algn="l">
              <a:lnSpc>
                <a:spcPct val="98850"/>
              </a:lnSpc>
              <a:spcBef>
                <a:spcPts val="0"/>
              </a:spcBef>
              <a:spcAft>
                <a:spcPts val="0"/>
              </a:spcAft>
              <a:buClr>
                <a:srgbClr val="FFFFFF"/>
              </a:buClr>
              <a:buSzPts val="4000"/>
              <a:buFont typeface="Calibri"/>
              <a:buNone/>
              <a:defRPr sz="4000">
                <a:solidFill>
                  <a:srgbClr val="FFFFFF"/>
                </a:solidFill>
              </a:defRPr>
            </a:lvl4pPr>
            <a:lvl5pPr marL="2286000" lvl="4" indent="-228600" algn="l">
              <a:lnSpc>
                <a:spcPct val="98850"/>
              </a:lnSpc>
              <a:spcBef>
                <a:spcPts val="0"/>
              </a:spcBef>
              <a:spcAft>
                <a:spcPts val="0"/>
              </a:spcAft>
              <a:buClr>
                <a:srgbClr val="FFFFFF"/>
              </a:buClr>
              <a:buSzPts val="4000"/>
              <a:buFont typeface="Calibri"/>
              <a:buNone/>
              <a:defRPr sz="4000">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22" name="Google Shape;22;p21"/>
          <p:cNvSpPr txBox="1">
            <a:spLocks noGrp="1"/>
          </p:cNvSpPr>
          <p:nvPr>
            <p:ph type="body" idx="2"/>
          </p:nvPr>
        </p:nvSpPr>
        <p:spPr>
          <a:xfrm>
            <a:off x="618009" y="3232381"/>
            <a:ext cx="3311994" cy="53319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23" name="Google Shape;23;p21"/>
          <p:cNvSpPr/>
          <p:nvPr/>
        </p:nvSpPr>
        <p:spPr>
          <a:xfrm>
            <a:off x="12192000" y="153499"/>
            <a:ext cx="3690981" cy="7687734"/>
          </a:xfrm>
          <a:prstGeom prst="rect">
            <a:avLst/>
          </a:prstGeom>
          <a:solidFill>
            <a:srgbClr val="EBEBEB"/>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4" name="Google Shape;24;p21"/>
          <p:cNvSpPr/>
          <p:nvPr/>
        </p:nvSpPr>
        <p:spPr>
          <a:xfrm>
            <a:off x="6903718" y="5585902"/>
            <a:ext cx="5257382" cy="756637"/>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5" name="Google Shape;25;p21"/>
          <p:cNvSpPr txBox="1">
            <a:spLocks noGrp="1"/>
          </p:cNvSpPr>
          <p:nvPr>
            <p:ph type="body" idx="3"/>
          </p:nvPr>
        </p:nvSpPr>
        <p:spPr>
          <a:xfrm>
            <a:off x="8345333" y="5611393"/>
            <a:ext cx="3195492" cy="73114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26" name="Google Shape;26;p21" descr="Google Shape;22;p21"/>
          <p:cNvPicPr preferRelativeResize="0"/>
          <p:nvPr/>
        </p:nvPicPr>
        <p:blipFill rotWithShape="1">
          <a:blip r:embed="rId2">
            <a:alphaModFix amt="29000"/>
          </a:blip>
          <a:srcRect l="67223" t="24638" b="11451"/>
          <a:stretch/>
        </p:blipFill>
        <p:spPr>
          <a:xfrm>
            <a:off x="4285391" y="2624083"/>
            <a:ext cx="3127575" cy="3263137"/>
          </a:xfrm>
          <a:prstGeom prst="rect">
            <a:avLst/>
          </a:prstGeom>
          <a:noFill/>
          <a:ln>
            <a:noFill/>
          </a:ln>
        </p:spPr>
      </p:pic>
      <p:sp>
        <p:nvSpPr>
          <p:cNvPr id="27" name="Google Shape;27;p21"/>
          <p:cNvSpPr>
            <a:spLocks noGrp="1"/>
          </p:cNvSpPr>
          <p:nvPr>
            <p:ph type="pic" idx="4"/>
          </p:nvPr>
        </p:nvSpPr>
        <p:spPr>
          <a:xfrm>
            <a:off x="5718874" y="423474"/>
            <a:ext cx="5982513" cy="4551482"/>
          </a:xfrm>
          <a:prstGeom prst="rect">
            <a:avLst/>
          </a:prstGeom>
          <a:noFill/>
          <a:ln>
            <a:noFill/>
          </a:ln>
        </p:spPr>
      </p:sp>
      <p:pic>
        <p:nvPicPr>
          <p:cNvPr id="28" name="Google Shape;28;p21" descr="Google Shape;24;p21"/>
          <p:cNvPicPr preferRelativeResize="0"/>
          <p:nvPr/>
        </p:nvPicPr>
        <p:blipFill rotWithShape="1">
          <a:blip r:embed="rId2">
            <a:alphaModFix/>
          </a:blip>
          <a:srcRect/>
          <a:stretch/>
        </p:blipFill>
        <p:spPr>
          <a:xfrm>
            <a:off x="420344" y="249536"/>
            <a:ext cx="4437444" cy="2374552"/>
          </a:xfrm>
          <a:prstGeom prst="rect">
            <a:avLst/>
          </a:prstGeom>
          <a:noFill/>
          <a:ln>
            <a:noFill/>
          </a:ln>
        </p:spPr>
      </p:pic>
      <p:sp>
        <p:nvSpPr>
          <p:cNvPr id="29" name="Google Shape;29;p21"/>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30" name="Google Shape;30;p21" descr="Blue text on a white background&#10;&#10;Description automatically generated"/>
          <p:cNvPicPr preferRelativeResize="0"/>
          <p:nvPr/>
        </p:nvPicPr>
        <p:blipFill rotWithShape="1">
          <a:blip r:embed="rId3">
            <a:alphaModFix/>
          </a:blip>
          <a:srcRect/>
          <a:stretch/>
        </p:blipFill>
        <p:spPr>
          <a:xfrm>
            <a:off x="219685" y="6160363"/>
            <a:ext cx="2505116" cy="525561"/>
          </a:xfrm>
          <a:prstGeom prst="rect">
            <a:avLst/>
          </a:prstGeom>
          <a:noFill/>
          <a:ln>
            <a:noFill/>
          </a:ln>
        </p:spPr>
      </p:pic>
      <p:sp>
        <p:nvSpPr>
          <p:cNvPr id="31" name="Google Shape;31;p21"/>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510"/>
              </a:buClr>
              <a:buSzPts val="800"/>
              <a:buFont typeface="Arial"/>
              <a:buNone/>
            </a:pPr>
            <a:r>
              <a:rPr lang="en-US" sz="800" b="0" i="0" u="none" strike="noStrike" cap="none">
                <a:solidFill>
                  <a:srgbClr val="00051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pic>
        <p:nvPicPr>
          <p:cNvPr id="32" name="Google Shape;32;p21"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cons">
  <p:cSld name="Icons">
    <p:spTree>
      <p:nvGrpSpPr>
        <p:cNvPr id="1" name="Shape 149"/>
        <p:cNvGrpSpPr/>
        <p:nvPr/>
      </p:nvGrpSpPr>
      <p:grpSpPr>
        <a:xfrm>
          <a:off x="0" y="0"/>
          <a:ext cx="0" cy="0"/>
          <a:chOff x="0" y="0"/>
          <a:chExt cx="0" cy="0"/>
        </a:xfrm>
      </p:grpSpPr>
      <p:sp>
        <p:nvSpPr>
          <p:cNvPr id="150" name="Google Shape;150;p30"/>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51" name="Google Shape;151;p30"/>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52" name="Google Shape;152;p30"/>
          <p:cNvSpPr/>
          <p:nvPr/>
        </p:nvSpPr>
        <p:spPr>
          <a:xfrm rot="5400000">
            <a:off x="5693238" y="7996030"/>
            <a:ext cx="476915" cy="3282251"/>
          </a:xfrm>
          <a:prstGeom prst="rect">
            <a:avLst/>
          </a:prstGeom>
          <a:solidFill>
            <a:srgbClr val="009AC1"/>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53" name="Google Shape;153;p30"/>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154"/>
        <p:cNvGrpSpPr/>
        <p:nvPr/>
      </p:nvGrpSpPr>
      <p:grpSpPr>
        <a:xfrm>
          <a:off x="0" y="0"/>
          <a:ext cx="0" cy="0"/>
          <a:chOff x="0" y="0"/>
          <a:chExt cx="0" cy="0"/>
        </a:xfrm>
      </p:grpSpPr>
      <p:sp>
        <p:nvSpPr>
          <p:cNvPr id="155" name="Google Shape;155;p31"/>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56" name="Google Shape;156;p31"/>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57" name="Google Shape;157;p31"/>
          <p:cNvSpPr txBox="1">
            <a:spLocks noGrp="1"/>
          </p:cNvSpPr>
          <p:nvPr>
            <p:ph type="body" idx="1"/>
          </p:nvPr>
        </p:nvSpPr>
        <p:spPr>
          <a:xfrm>
            <a:off x="565672" y="2544495"/>
            <a:ext cx="700389" cy="68952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009AC1"/>
              </a:buClr>
              <a:buSzPts val="3200"/>
              <a:buFont typeface="Calibri"/>
              <a:buNone/>
              <a:defRPr sz="3200" b="1">
                <a:solidFill>
                  <a:srgbClr val="009AC1"/>
                </a:solidFill>
              </a:defRPr>
            </a:lvl1pPr>
            <a:lvl2pPr marL="914400" lvl="1" indent="-228600" algn="ctr">
              <a:lnSpc>
                <a:spcPct val="90000"/>
              </a:lnSpc>
              <a:spcBef>
                <a:spcPts val="1000"/>
              </a:spcBef>
              <a:spcAft>
                <a:spcPts val="0"/>
              </a:spcAft>
              <a:buClr>
                <a:srgbClr val="009AC1"/>
              </a:buClr>
              <a:buSzPts val="3200"/>
              <a:buFont typeface="Calibri"/>
              <a:buNone/>
              <a:defRPr sz="3200" b="1">
                <a:solidFill>
                  <a:srgbClr val="009AC1"/>
                </a:solidFill>
              </a:defRPr>
            </a:lvl2pPr>
            <a:lvl3pPr marL="1371600" lvl="2" indent="-228600" algn="ctr">
              <a:lnSpc>
                <a:spcPct val="90000"/>
              </a:lnSpc>
              <a:spcBef>
                <a:spcPts val="1000"/>
              </a:spcBef>
              <a:spcAft>
                <a:spcPts val="0"/>
              </a:spcAft>
              <a:buClr>
                <a:srgbClr val="009AC1"/>
              </a:buClr>
              <a:buSzPts val="3200"/>
              <a:buFont typeface="Calibri"/>
              <a:buNone/>
              <a:defRPr sz="3200" b="1">
                <a:solidFill>
                  <a:srgbClr val="009AC1"/>
                </a:solidFill>
              </a:defRPr>
            </a:lvl3pPr>
            <a:lvl4pPr marL="1828800" lvl="3" indent="-228600" algn="ctr">
              <a:lnSpc>
                <a:spcPct val="90000"/>
              </a:lnSpc>
              <a:spcBef>
                <a:spcPts val="1000"/>
              </a:spcBef>
              <a:spcAft>
                <a:spcPts val="0"/>
              </a:spcAft>
              <a:buClr>
                <a:srgbClr val="009AC1"/>
              </a:buClr>
              <a:buSzPts val="3200"/>
              <a:buFont typeface="Calibri"/>
              <a:buNone/>
              <a:defRPr sz="3200" b="1">
                <a:solidFill>
                  <a:srgbClr val="009AC1"/>
                </a:solidFill>
              </a:defRPr>
            </a:lvl4pPr>
            <a:lvl5pPr marL="2286000" lvl="4" indent="-228600" algn="ctr">
              <a:lnSpc>
                <a:spcPct val="90000"/>
              </a:lnSpc>
              <a:spcBef>
                <a:spcPts val="1000"/>
              </a:spcBef>
              <a:spcAft>
                <a:spcPts val="0"/>
              </a:spcAft>
              <a:buClr>
                <a:srgbClr val="009AC1"/>
              </a:buClr>
              <a:buSzPts val="3200"/>
              <a:buFont typeface="Calibri"/>
              <a:buNone/>
              <a:defRPr sz="3200" b="1">
                <a:solidFill>
                  <a:srgbClr val="009AC1"/>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58" name="Google Shape;158;p31"/>
          <p:cNvSpPr txBox="1">
            <a:spLocks noGrp="1"/>
          </p:cNvSpPr>
          <p:nvPr>
            <p:ph type="body" idx="2"/>
          </p:nvPr>
        </p:nvSpPr>
        <p:spPr>
          <a:xfrm>
            <a:off x="1400969" y="2544495"/>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59" name="Google Shape;159;p31"/>
          <p:cNvSpPr txBox="1">
            <a:spLocks noGrp="1"/>
          </p:cNvSpPr>
          <p:nvPr>
            <p:ph type="body" idx="3"/>
          </p:nvPr>
        </p:nvSpPr>
        <p:spPr>
          <a:xfrm>
            <a:off x="565668" y="3256284"/>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0" name="Google Shape;160;p31"/>
          <p:cNvSpPr txBox="1">
            <a:spLocks noGrp="1"/>
          </p:cNvSpPr>
          <p:nvPr>
            <p:ph type="body" idx="4"/>
          </p:nvPr>
        </p:nvSpPr>
        <p:spPr>
          <a:xfrm>
            <a:off x="1400969" y="3256284"/>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1" name="Google Shape;161;p31"/>
          <p:cNvSpPr txBox="1">
            <a:spLocks noGrp="1"/>
          </p:cNvSpPr>
          <p:nvPr>
            <p:ph type="body" idx="5"/>
          </p:nvPr>
        </p:nvSpPr>
        <p:spPr>
          <a:xfrm>
            <a:off x="565668" y="3968072"/>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2" name="Google Shape;162;p31"/>
          <p:cNvSpPr txBox="1">
            <a:spLocks noGrp="1"/>
          </p:cNvSpPr>
          <p:nvPr>
            <p:ph type="body" idx="6"/>
          </p:nvPr>
        </p:nvSpPr>
        <p:spPr>
          <a:xfrm>
            <a:off x="1400969" y="3968072"/>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3" name="Google Shape;163;p31"/>
          <p:cNvSpPr txBox="1">
            <a:spLocks noGrp="1"/>
          </p:cNvSpPr>
          <p:nvPr>
            <p:ph type="body" idx="7"/>
          </p:nvPr>
        </p:nvSpPr>
        <p:spPr>
          <a:xfrm>
            <a:off x="565668" y="4679863"/>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4" name="Google Shape;164;p31"/>
          <p:cNvSpPr txBox="1">
            <a:spLocks noGrp="1"/>
          </p:cNvSpPr>
          <p:nvPr>
            <p:ph type="body" idx="8"/>
          </p:nvPr>
        </p:nvSpPr>
        <p:spPr>
          <a:xfrm>
            <a:off x="1400969" y="4679863"/>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5" name="Google Shape;165;p31"/>
          <p:cNvSpPr txBox="1">
            <a:spLocks noGrp="1"/>
          </p:cNvSpPr>
          <p:nvPr>
            <p:ph type="body" idx="9"/>
          </p:nvPr>
        </p:nvSpPr>
        <p:spPr>
          <a:xfrm>
            <a:off x="565668" y="5374716"/>
            <a:ext cx="700396" cy="68952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6" name="Google Shape;166;p31"/>
          <p:cNvSpPr txBox="1">
            <a:spLocks noGrp="1"/>
          </p:cNvSpPr>
          <p:nvPr>
            <p:ph type="body" idx="13"/>
          </p:nvPr>
        </p:nvSpPr>
        <p:spPr>
          <a:xfrm>
            <a:off x="1400969" y="5374716"/>
            <a:ext cx="6874662" cy="68952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67" name="Google Shape;167;p31"/>
          <p:cNvSpPr txBox="1"/>
          <p:nvPr/>
        </p:nvSpPr>
        <p:spPr>
          <a:xfrm>
            <a:off x="8947681" y="2543260"/>
            <a:ext cx="2531289" cy="1348651"/>
          </a:xfrm>
          <a:prstGeom prst="rect">
            <a:avLst/>
          </a:prstGeom>
          <a:noFill/>
          <a:ln>
            <a:noFill/>
          </a:ln>
        </p:spPr>
        <p:txBody>
          <a:bodyPr spcFirstLastPara="1" wrap="square" lIns="45675" tIns="45675" rIns="45675" bIns="45675" anchor="t" anchorCtr="0">
            <a:spAutoFit/>
          </a:bodyPr>
          <a:lstStyle/>
          <a:p>
            <a:pPr marL="0" marR="0" lvl="0" indent="0" algn="just"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2021-1-FR01-KA220-ADU-000033578</a:t>
            </a:r>
            <a:endParaRPr/>
          </a:p>
        </p:txBody>
      </p:sp>
      <p:sp>
        <p:nvSpPr>
          <p:cNvPr id="168" name="Google Shape;168;p31"/>
          <p:cNvSpPr/>
          <p:nvPr/>
        </p:nvSpPr>
        <p:spPr>
          <a:xfrm rot="10800000">
            <a:off x="12799" y="5620"/>
            <a:ext cx="12189954" cy="176222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69" name="Google Shape;169;p31"/>
          <p:cNvSpPr txBox="1">
            <a:spLocks noGrp="1"/>
          </p:cNvSpPr>
          <p:nvPr>
            <p:ph type="body" idx="14"/>
          </p:nvPr>
        </p:nvSpPr>
        <p:spPr>
          <a:xfrm>
            <a:off x="565668" y="659657"/>
            <a:ext cx="5041934" cy="72076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70" name="Google Shape;170;p31" descr="Google Shape;173;p31"/>
          <p:cNvPicPr preferRelativeResize="0"/>
          <p:nvPr/>
        </p:nvPicPr>
        <p:blipFill rotWithShape="1">
          <a:blip r:embed="rId2">
            <a:alphaModFix amt="29000"/>
          </a:blip>
          <a:srcRect l="65274" t="34454" r="1949" b="30919"/>
          <a:stretch/>
        </p:blipFill>
        <p:spPr>
          <a:xfrm>
            <a:off x="7847424" y="-1"/>
            <a:ext cx="3127575" cy="1767841"/>
          </a:xfrm>
          <a:prstGeom prst="rect">
            <a:avLst/>
          </a:prstGeom>
          <a:noFill/>
          <a:ln>
            <a:noFill/>
          </a:ln>
        </p:spPr>
      </p:pic>
      <p:sp>
        <p:nvSpPr>
          <p:cNvPr id="171" name="Google Shape;171;p31"/>
          <p:cNvSpPr/>
          <p:nvPr/>
        </p:nvSpPr>
        <p:spPr>
          <a:xfrm rot="5400000">
            <a:off x="1331469" y="926544"/>
            <a:ext cx="108006" cy="1685652"/>
          </a:xfrm>
          <a:prstGeom prst="rect">
            <a:avLst/>
          </a:pr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2" name="Google Shape;172;p31"/>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Slide">
  <p:cSld name="Quote Slide">
    <p:spTree>
      <p:nvGrpSpPr>
        <p:cNvPr id="1" name="Shape 173"/>
        <p:cNvGrpSpPr/>
        <p:nvPr/>
      </p:nvGrpSpPr>
      <p:grpSpPr>
        <a:xfrm>
          <a:off x="0" y="0"/>
          <a:ext cx="0" cy="0"/>
          <a:chOff x="0" y="0"/>
          <a:chExt cx="0" cy="0"/>
        </a:xfrm>
      </p:grpSpPr>
      <p:sp>
        <p:nvSpPr>
          <p:cNvPr id="174" name="Google Shape;174;p32"/>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75" name="Google Shape;175;p32"/>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76" name="Google Shape;176;p32"/>
          <p:cNvSpPr/>
          <p:nvPr/>
        </p:nvSpPr>
        <p:spPr>
          <a:xfrm>
            <a:off x="4884042" y="0"/>
            <a:ext cx="641774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77" name="Google Shape;177;p32"/>
          <p:cNvSpPr txBox="1">
            <a:spLocks noGrp="1"/>
          </p:cNvSpPr>
          <p:nvPr>
            <p:ph type="body" idx="1"/>
          </p:nvPr>
        </p:nvSpPr>
        <p:spPr>
          <a:xfrm>
            <a:off x="6096001" y="593578"/>
            <a:ext cx="4724406" cy="5604024"/>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78" name="Google Shape;178;p32" descr="Google Shape;181;p32"/>
          <p:cNvPicPr preferRelativeResize="0"/>
          <p:nvPr/>
        </p:nvPicPr>
        <p:blipFill rotWithShape="1">
          <a:blip r:embed="rId2">
            <a:alphaModFix amt="29000"/>
          </a:blip>
          <a:srcRect l="70895" t="1095" r="1946" b="16283"/>
          <a:stretch/>
        </p:blipFill>
        <p:spPr>
          <a:xfrm>
            <a:off x="4884044" y="2639355"/>
            <a:ext cx="2591274" cy="4218645"/>
          </a:xfrm>
          <a:prstGeom prst="rect">
            <a:avLst/>
          </a:prstGeom>
          <a:noFill/>
          <a:ln>
            <a:noFill/>
          </a:ln>
        </p:spPr>
      </p:pic>
      <p:sp>
        <p:nvSpPr>
          <p:cNvPr id="179" name="Google Shape;179;p32"/>
          <p:cNvSpPr>
            <a:spLocks noGrp="1"/>
          </p:cNvSpPr>
          <p:nvPr>
            <p:ph type="pic" idx="2"/>
          </p:nvPr>
        </p:nvSpPr>
        <p:spPr>
          <a:xfrm>
            <a:off x="414116" y="352414"/>
            <a:ext cx="5497413" cy="6099184"/>
          </a:xfrm>
          <a:prstGeom prst="rect">
            <a:avLst/>
          </a:prstGeom>
          <a:noFill/>
          <a:ln>
            <a:noFill/>
          </a:ln>
        </p:spPr>
      </p:sp>
      <p:sp>
        <p:nvSpPr>
          <p:cNvPr id="180" name="Google Shape;180;p32"/>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81"/>
        <p:cNvGrpSpPr/>
        <p:nvPr/>
      </p:nvGrpSpPr>
      <p:grpSpPr>
        <a:xfrm>
          <a:off x="0" y="0"/>
          <a:ext cx="0" cy="0"/>
          <a:chOff x="0" y="0"/>
          <a:chExt cx="0" cy="0"/>
        </a:xfrm>
      </p:grpSpPr>
      <p:sp>
        <p:nvSpPr>
          <p:cNvPr id="182" name="Google Shape;182;p33"/>
          <p:cNvSpPr/>
          <p:nvPr/>
        </p:nvSpPr>
        <p:spPr>
          <a:xfrm>
            <a:off x="-3" y="1352384"/>
            <a:ext cx="6096014" cy="4388021"/>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83" name="Google Shape;183;p33"/>
          <p:cNvSpPr>
            <a:spLocks noGrp="1"/>
          </p:cNvSpPr>
          <p:nvPr>
            <p:ph type="pic" idx="2"/>
          </p:nvPr>
        </p:nvSpPr>
        <p:spPr>
          <a:xfrm>
            <a:off x="0" y="0"/>
            <a:ext cx="12192000" cy="6858000"/>
          </a:xfrm>
          <a:prstGeom prst="rect">
            <a:avLst/>
          </a:prstGeom>
          <a:noFill/>
          <a:ln>
            <a:noFill/>
          </a:ln>
        </p:spPr>
      </p:sp>
      <p:pic>
        <p:nvPicPr>
          <p:cNvPr id="184" name="Google Shape;184;p33" descr="Google Shape;187;p33"/>
          <p:cNvPicPr preferRelativeResize="0"/>
          <p:nvPr/>
        </p:nvPicPr>
        <p:blipFill rotWithShape="1">
          <a:blip r:embed="rId2">
            <a:alphaModFix amt="29000"/>
          </a:blip>
          <a:srcRect l="70895" t="1095" r="1946" b="16283"/>
          <a:stretch/>
        </p:blipFill>
        <p:spPr>
          <a:xfrm>
            <a:off x="-3" y="1521756"/>
            <a:ext cx="2591274" cy="4218645"/>
          </a:xfrm>
          <a:prstGeom prst="rect">
            <a:avLst/>
          </a:prstGeom>
          <a:noFill/>
          <a:ln>
            <a:noFill/>
          </a:ln>
        </p:spPr>
      </p:pic>
      <p:sp>
        <p:nvSpPr>
          <p:cNvPr id="185" name="Google Shape;185;p33"/>
          <p:cNvSpPr txBox="1">
            <a:spLocks noGrp="1"/>
          </p:cNvSpPr>
          <p:nvPr>
            <p:ph type="body" idx="1"/>
          </p:nvPr>
        </p:nvSpPr>
        <p:spPr>
          <a:xfrm>
            <a:off x="427670" y="1747123"/>
            <a:ext cx="5126464" cy="3565658"/>
          </a:xfrm>
          <a:prstGeom prst="rect">
            <a:avLst/>
          </a:prstGeom>
          <a:noFill/>
          <a:ln>
            <a:noFill/>
          </a:ln>
        </p:spPr>
        <p:txBody>
          <a:bodyPr spcFirstLastPara="1" wrap="square" lIns="45675" tIns="45675" rIns="45675" bIns="45675" anchor="ctr" anchorCtr="0">
            <a:normAutofit/>
          </a:bodyPr>
          <a:lstStyle>
            <a:lvl1pPr marL="457200" lvl="0" indent="-228600" algn="ctr">
              <a:lnSpc>
                <a:spcPct val="90000"/>
              </a:lnSpc>
              <a:spcBef>
                <a:spcPts val="1000"/>
              </a:spcBef>
              <a:spcAft>
                <a:spcPts val="0"/>
              </a:spcAft>
              <a:buClr>
                <a:srgbClr val="FFFFFF"/>
              </a:buClr>
              <a:buSzPts val="3000"/>
              <a:buFont typeface="Calibri"/>
              <a:buNone/>
              <a:defRPr sz="3000" i="1">
                <a:solidFill>
                  <a:srgbClr val="FFFFFF"/>
                </a:solidFill>
              </a:defRPr>
            </a:lvl1pPr>
            <a:lvl2pPr marL="914400" lvl="1" indent="-419100" algn="ctr">
              <a:lnSpc>
                <a:spcPct val="90000"/>
              </a:lnSpc>
              <a:spcBef>
                <a:spcPts val="1000"/>
              </a:spcBef>
              <a:spcAft>
                <a:spcPts val="0"/>
              </a:spcAft>
              <a:buClr>
                <a:srgbClr val="FFFFFF"/>
              </a:buClr>
              <a:buSzPts val="3000"/>
              <a:buFont typeface="Calibri"/>
              <a:buChar char="•"/>
              <a:defRPr sz="3000" i="1">
                <a:solidFill>
                  <a:srgbClr val="FFFFFF"/>
                </a:solidFill>
              </a:defRPr>
            </a:lvl2pPr>
            <a:lvl3pPr marL="1371600" lvl="2" indent="-419100" algn="ctr">
              <a:lnSpc>
                <a:spcPct val="90000"/>
              </a:lnSpc>
              <a:spcBef>
                <a:spcPts val="1000"/>
              </a:spcBef>
              <a:spcAft>
                <a:spcPts val="0"/>
              </a:spcAft>
              <a:buClr>
                <a:srgbClr val="FFFFFF"/>
              </a:buClr>
              <a:buSzPts val="3000"/>
              <a:buFont typeface="Calibri"/>
              <a:buChar char="•"/>
              <a:defRPr sz="3000" i="1">
                <a:solidFill>
                  <a:srgbClr val="FFFFFF"/>
                </a:solidFill>
              </a:defRPr>
            </a:lvl3pPr>
            <a:lvl4pPr marL="1828800" lvl="3" indent="-419100" algn="ctr">
              <a:lnSpc>
                <a:spcPct val="90000"/>
              </a:lnSpc>
              <a:spcBef>
                <a:spcPts val="1000"/>
              </a:spcBef>
              <a:spcAft>
                <a:spcPts val="0"/>
              </a:spcAft>
              <a:buClr>
                <a:srgbClr val="FFFFFF"/>
              </a:buClr>
              <a:buSzPts val="3000"/>
              <a:buFont typeface="Calibri"/>
              <a:buChar char="•"/>
              <a:defRPr sz="3000" i="1">
                <a:solidFill>
                  <a:srgbClr val="FFFFFF"/>
                </a:solidFill>
              </a:defRPr>
            </a:lvl4pPr>
            <a:lvl5pPr marL="2286000" lvl="4" indent="-419100" algn="ctr">
              <a:lnSpc>
                <a:spcPct val="90000"/>
              </a:lnSpc>
              <a:spcBef>
                <a:spcPts val="1000"/>
              </a:spcBef>
              <a:spcAft>
                <a:spcPts val="0"/>
              </a:spcAft>
              <a:buClr>
                <a:srgbClr val="FFFFFF"/>
              </a:buClr>
              <a:buSzPts val="3000"/>
              <a:buFont typeface="Calibri"/>
              <a:buChar char="•"/>
              <a:defRPr sz="3000" i="1">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86" name="Google Shape;186;p33"/>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ext Slide 2">
  <p:cSld name="Text Slide 2">
    <p:spTree>
      <p:nvGrpSpPr>
        <p:cNvPr id="1" name="Shape 187"/>
        <p:cNvGrpSpPr/>
        <p:nvPr/>
      </p:nvGrpSpPr>
      <p:grpSpPr>
        <a:xfrm>
          <a:off x="0" y="0"/>
          <a:ext cx="0" cy="0"/>
          <a:chOff x="0" y="0"/>
          <a:chExt cx="0" cy="0"/>
        </a:xfrm>
      </p:grpSpPr>
      <p:sp>
        <p:nvSpPr>
          <p:cNvPr id="188" name="Google Shape;188;p34"/>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surviving digital</a:t>
            </a:r>
            <a:endParaRPr/>
          </a:p>
        </p:txBody>
      </p:sp>
      <p:cxnSp>
        <p:nvCxnSpPr>
          <p:cNvPr id="189" name="Google Shape;189;p34"/>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90" name="Google Shape;190;p34"/>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1" name="Google Shape;191;p34"/>
          <p:cNvSpPr txBox="1">
            <a:spLocks noGrp="1"/>
          </p:cNvSpPr>
          <p:nvPr>
            <p:ph type="body" idx="1"/>
          </p:nvPr>
        </p:nvSpPr>
        <p:spPr>
          <a:xfrm>
            <a:off x="1553582" y="1623404"/>
            <a:ext cx="9778142" cy="489593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2" name="Google Shape;192;p34"/>
          <p:cNvSpPr txBox="1">
            <a:spLocks noGrp="1"/>
          </p:cNvSpPr>
          <p:nvPr>
            <p:ph type="body" idx="2"/>
          </p:nvPr>
        </p:nvSpPr>
        <p:spPr>
          <a:xfrm>
            <a:off x="1503335" y="604432"/>
            <a:ext cx="9886399" cy="101897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3" name="Google Shape;193;p34"/>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194"/>
        <p:cNvGrpSpPr/>
        <p:nvPr/>
      </p:nvGrpSpPr>
      <p:grpSpPr>
        <a:xfrm>
          <a:off x="0" y="0"/>
          <a:ext cx="0" cy="0"/>
          <a:chOff x="0" y="0"/>
          <a:chExt cx="0" cy="0"/>
        </a:xfrm>
      </p:grpSpPr>
      <p:sp>
        <p:nvSpPr>
          <p:cNvPr id="195" name="Google Shape;195;p35"/>
          <p:cNvSpPr/>
          <p:nvPr/>
        </p:nvSpPr>
        <p:spPr>
          <a:xfrm>
            <a:off x="3776133" y="644596"/>
            <a:ext cx="8415878" cy="550946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6" name="Google Shape;196;p35"/>
          <p:cNvSpPr/>
          <p:nvPr/>
        </p:nvSpPr>
        <p:spPr>
          <a:xfrm>
            <a:off x="23805" y="9076427"/>
            <a:ext cx="7535870" cy="1615392"/>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97" name="Google Shape;197;p35"/>
          <p:cNvSpPr txBox="1">
            <a:spLocks noGrp="1"/>
          </p:cNvSpPr>
          <p:nvPr>
            <p:ph type="body" idx="1"/>
          </p:nvPr>
        </p:nvSpPr>
        <p:spPr>
          <a:xfrm>
            <a:off x="5297322" y="2639354"/>
            <a:ext cx="6484269" cy="225304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4800"/>
              <a:buFont typeface="Calibri"/>
              <a:buNone/>
              <a:defRPr sz="4800">
                <a:solidFill>
                  <a:srgbClr val="FFFFFF"/>
                </a:solidFill>
              </a:defRPr>
            </a:lvl1pPr>
            <a:lvl2pPr marL="914400" lvl="1" indent="-533400" algn="l">
              <a:lnSpc>
                <a:spcPct val="90000"/>
              </a:lnSpc>
              <a:spcBef>
                <a:spcPts val="1000"/>
              </a:spcBef>
              <a:spcAft>
                <a:spcPts val="0"/>
              </a:spcAft>
              <a:buClr>
                <a:srgbClr val="FFFFFF"/>
              </a:buClr>
              <a:buSzPts val="4800"/>
              <a:buFont typeface="Calibri"/>
              <a:buChar char="•"/>
              <a:defRPr sz="4800">
                <a:solidFill>
                  <a:srgbClr val="FFFFFF"/>
                </a:solidFill>
              </a:defRPr>
            </a:lvl2pPr>
            <a:lvl3pPr marL="1371600" lvl="2" indent="-533400" algn="l">
              <a:lnSpc>
                <a:spcPct val="90000"/>
              </a:lnSpc>
              <a:spcBef>
                <a:spcPts val="1000"/>
              </a:spcBef>
              <a:spcAft>
                <a:spcPts val="0"/>
              </a:spcAft>
              <a:buClr>
                <a:srgbClr val="FFFFFF"/>
              </a:buClr>
              <a:buSzPts val="4800"/>
              <a:buFont typeface="Calibri"/>
              <a:buChar char="•"/>
              <a:defRPr sz="4800">
                <a:solidFill>
                  <a:srgbClr val="FFFFFF"/>
                </a:solidFill>
              </a:defRPr>
            </a:lvl3pPr>
            <a:lvl4pPr marL="1828800" lvl="3" indent="-533400" algn="l">
              <a:lnSpc>
                <a:spcPct val="90000"/>
              </a:lnSpc>
              <a:spcBef>
                <a:spcPts val="1000"/>
              </a:spcBef>
              <a:spcAft>
                <a:spcPts val="0"/>
              </a:spcAft>
              <a:buClr>
                <a:srgbClr val="FFFFFF"/>
              </a:buClr>
              <a:buSzPts val="4800"/>
              <a:buFont typeface="Calibri"/>
              <a:buChar char="•"/>
              <a:defRPr sz="4800">
                <a:solidFill>
                  <a:srgbClr val="FFFFFF"/>
                </a:solidFill>
              </a:defRPr>
            </a:lvl4pPr>
            <a:lvl5pPr marL="2286000" lvl="4" indent="-533400" algn="l">
              <a:lnSpc>
                <a:spcPct val="90000"/>
              </a:lnSpc>
              <a:spcBef>
                <a:spcPts val="1000"/>
              </a:spcBef>
              <a:spcAft>
                <a:spcPts val="0"/>
              </a:spcAft>
              <a:buClr>
                <a:srgbClr val="FFFFFF"/>
              </a:buClr>
              <a:buSzPts val="4800"/>
              <a:buFont typeface="Calibri"/>
              <a:buChar char="•"/>
              <a:defRPr sz="4800">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8" name="Google Shape;198;p35"/>
          <p:cNvSpPr txBox="1">
            <a:spLocks noGrp="1"/>
          </p:cNvSpPr>
          <p:nvPr>
            <p:ph type="body" idx="2"/>
          </p:nvPr>
        </p:nvSpPr>
        <p:spPr>
          <a:xfrm>
            <a:off x="891654" y="1020927"/>
            <a:ext cx="2066907" cy="58222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99" name="Google Shape;199;p35"/>
          <p:cNvSpPr/>
          <p:nvPr/>
        </p:nvSpPr>
        <p:spPr>
          <a:xfrm>
            <a:off x="-1" y="2892986"/>
            <a:ext cx="5040003" cy="72006"/>
          </a:xfrm>
          <a:custGeom>
            <a:avLst/>
            <a:gdLst/>
            <a:ahLst/>
            <a:cxnLst/>
            <a:rect l="l" t="t" r="r" b="b"/>
            <a:pathLst>
              <a:path w="21600" h="21600" extrusionOk="0">
                <a:moveTo>
                  <a:pt x="0" y="0"/>
                </a:moveTo>
                <a:lnTo>
                  <a:pt x="21600" y="0"/>
                </a:lnTo>
                <a:cubicBezTo>
                  <a:pt x="21600" y="7200"/>
                  <a:pt x="21600" y="14400"/>
                  <a:pt x="21600" y="21600"/>
                </a:cubicBezTo>
                <a:lnTo>
                  <a:pt x="0" y="21600"/>
                </a:lnTo>
                <a:lnTo>
                  <a:pt x="0" y="0"/>
                </a:lnTo>
                <a:close/>
              </a:path>
            </a:pathLst>
          </a:custGeom>
          <a:solidFill>
            <a:srgbClr val="009AC1"/>
          </a:solidFill>
          <a:ln w="9525" cap="flat" cmpd="sng">
            <a:solidFill>
              <a:srgbClr val="009AC1"/>
            </a:solidFill>
            <a:prstDash val="solid"/>
            <a:miter lim="8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200" name="Google Shape;200;p35" descr="Google Shape;200;p35"/>
          <p:cNvPicPr preferRelativeResize="0"/>
          <p:nvPr/>
        </p:nvPicPr>
        <p:blipFill rotWithShape="1">
          <a:blip r:embed="rId2">
            <a:alphaModFix amt="29000"/>
          </a:blip>
          <a:srcRect l="65356" r="5409" b="20548"/>
          <a:stretch/>
        </p:blipFill>
        <p:spPr>
          <a:xfrm>
            <a:off x="9402416" y="2097254"/>
            <a:ext cx="2789583" cy="4056801"/>
          </a:xfrm>
          <a:prstGeom prst="rect">
            <a:avLst/>
          </a:prstGeom>
          <a:noFill/>
          <a:ln>
            <a:noFill/>
          </a:ln>
        </p:spPr>
      </p:pic>
      <p:sp>
        <p:nvSpPr>
          <p:cNvPr id="201" name="Google Shape;201;p35"/>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Laptop Slide">
  <p:cSld name="Laptop Slide">
    <p:spTree>
      <p:nvGrpSpPr>
        <p:cNvPr id="1" name="Shape 202"/>
        <p:cNvGrpSpPr/>
        <p:nvPr/>
      </p:nvGrpSpPr>
      <p:grpSpPr>
        <a:xfrm>
          <a:off x="0" y="0"/>
          <a:ext cx="0" cy="0"/>
          <a:chOff x="0" y="0"/>
          <a:chExt cx="0" cy="0"/>
        </a:xfrm>
      </p:grpSpPr>
      <p:sp>
        <p:nvSpPr>
          <p:cNvPr id="203" name="Google Shape;203;p36"/>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204" name="Google Shape;204;p36"/>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205" name="Google Shape;205;p36"/>
          <p:cNvSpPr/>
          <p:nvPr/>
        </p:nvSpPr>
        <p:spPr>
          <a:xfrm>
            <a:off x="3058634" y="1"/>
            <a:ext cx="8439109"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206" name="Google Shape;206;p36"/>
          <p:cNvSpPr txBox="1">
            <a:spLocks noGrp="1"/>
          </p:cNvSpPr>
          <p:nvPr>
            <p:ph type="body" idx="1"/>
          </p:nvPr>
        </p:nvSpPr>
        <p:spPr>
          <a:xfrm>
            <a:off x="5943600" y="2076098"/>
            <a:ext cx="4867012" cy="391318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207" name="Google Shape;207;p36"/>
          <p:cNvSpPr txBox="1">
            <a:spLocks noGrp="1"/>
          </p:cNvSpPr>
          <p:nvPr>
            <p:ph type="body" idx="2"/>
          </p:nvPr>
        </p:nvSpPr>
        <p:spPr>
          <a:xfrm>
            <a:off x="5943601" y="647036"/>
            <a:ext cx="4991004" cy="992656"/>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208" name="Google Shape;208;p36" descr="Google Shape;208;p36"/>
          <p:cNvPicPr preferRelativeResize="0"/>
          <p:nvPr/>
        </p:nvPicPr>
        <p:blipFill rotWithShape="1">
          <a:blip r:embed="rId2">
            <a:alphaModFix amt="29000"/>
          </a:blip>
          <a:srcRect l="65356" b="20546"/>
          <a:stretch/>
        </p:blipFill>
        <p:spPr>
          <a:xfrm>
            <a:off x="2993626" y="2801202"/>
            <a:ext cx="3305796" cy="4056801"/>
          </a:xfrm>
          <a:prstGeom prst="rect">
            <a:avLst/>
          </a:prstGeom>
          <a:noFill/>
          <a:ln>
            <a:noFill/>
          </a:ln>
        </p:spPr>
      </p:pic>
      <p:pic>
        <p:nvPicPr>
          <p:cNvPr id="209" name="Google Shape;209;p36" descr="Google Shape;209;p36"/>
          <p:cNvPicPr preferRelativeResize="0"/>
          <p:nvPr/>
        </p:nvPicPr>
        <p:blipFill rotWithShape="1">
          <a:blip r:embed="rId3">
            <a:alphaModFix/>
          </a:blip>
          <a:srcRect t="15976" r="29196" b="11083"/>
          <a:stretch/>
        </p:blipFill>
        <p:spPr>
          <a:xfrm flipH="1">
            <a:off x="-3" y="1333920"/>
            <a:ext cx="6704770" cy="5375663"/>
          </a:xfrm>
          <a:prstGeom prst="rect">
            <a:avLst/>
          </a:prstGeom>
          <a:noFill/>
          <a:ln>
            <a:noFill/>
          </a:ln>
        </p:spPr>
      </p:pic>
      <p:sp>
        <p:nvSpPr>
          <p:cNvPr id="210" name="Google Shape;210;p36"/>
          <p:cNvSpPr>
            <a:spLocks noGrp="1"/>
          </p:cNvSpPr>
          <p:nvPr>
            <p:ph type="pic" idx="3"/>
          </p:nvPr>
        </p:nvSpPr>
        <p:spPr>
          <a:xfrm>
            <a:off x="0" y="1561017"/>
            <a:ext cx="5130800" cy="3913190"/>
          </a:xfrm>
          <a:prstGeom prst="rect">
            <a:avLst/>
          </a:prstGeom>
          <a:noFill/>
          <a:ln>
            <a:noFill/>
          </a:ln>
        </p:spPr>
      </p:sp>
      <p:sp>
        <p:nvSpPr>
          <p:cNvPr id="211" name="Google Shape;211;p36"/>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_AND_BODY" type="tx">
  <p:cSld name="TITLE_AND_BODY">
    <p:spTree>
      <p:nvGrpSpPr>
        <p:cNvPr id="1" name="Shape 33"/>
        <p:cNvGrpSpPr/>
        <p:nvPr/>
      </p:nvGrpSpPr>
      <p:grpSpPr>
        <a:xfrm>
          <a:off x="0" y="0"/>
          <a:ext cx="0" cy="0"/>
          <a:chOff x="0" y="0"/>
          <a:chExt cx="0" cy="0"/>
        </a:xfrm>
      </p:grpSpPr>
      <p:sp>
        <p:nvSpPr>
          <p:cNvPr id="34" name="Google Shape;34;p22"/>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35" name="Google Shape;35;p22"/>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36" name="Google Shape;36;p22"/>
          <p:cNvSpPr/>
          <p:nvPr/>
        </p:nvSpPr>
        <p:spPr>
          <a:xfrm>
            <a:off x="-110113" y="-777"/>
            <a:ext cx="4885865" cy="6858783"/>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 name="Google Shape;37;p22"/>
          <p:cNvSpPr txBox="1">
            <a:spLocks noGrp="1"/>
          </p:cNvSpPr>
          <p:nvPr>
            <p:ph type="body" idx="1"/>
          </p:nvPr>
        </p:nvSpPr>
        <p:spPr>
          <a:xfrm>
            <a:off x="4912293" y="846901"/>
            <a:ext cx="6562678" cy="339421"/>
          </a:xfrm>
          <a:prstGeom prst="rect">
            <a:avLst/>
          </a:prstGeom>
          <a:noFill/>
          <a:ln>
            <a:noFill/>
          </a:ln>
        </p:spPr>
        <p:txBody>
          <a:bodyPr spcFirstLastPara="1" wrap="square" lIns="45675" tIns="45675" rIns="45675" bIns="45675" anchor="t" anchorCtr="0">
            <a:normAutofit/>
          </a:bodyPr>
          <a:lstStyle>
            <a:lvl1pPr marL="457200" lvl="0" indent="-228600" algn="r">
              <a:lnSpc>
                <a:spcPct val="100000"/>
              </a:lnSpc>
              <a:spcBef>
                <a:spcPts val="1000"/>
              </a:spcBef>
              <a:spcAft>
                <a:spcPts val="0"/>
              </a:spcAft>
              <a:buClr>
                <a:srgbClr val="009AC1"/>
              </a:buClr>
              <a:buSzPts val="2400"/>
              <a:buFont typeface="Calibri"/>
              <a:buNone/>
              <a:defRPr b="1">
                <a:solidFill>
                  <a:srgbClr val="009AC1"/>
                </a:solidFill>
              </a:defRPr>
            </a:lvl1pPr>
            <a:lvl2pPr marL="914400" lvl="1" indent="-381000" algn="r">
              <a:lnSpc>
                <a:spcPct val="100000"/>
              </a:lnSpc>
              <a:spcBef>
                <a:spcPts val="1000"/>
              </a:spcBef>
              <a:spcAft>
                <a:spcPts val="0"/>
              </a:spcAft>
              <a:buClr>
                <a:srgbClr val="009AC1"/>
              </a:buClr>
              <a:buSzPts val="2400"/>
              <a:buFont typeface="Calibri"/>
              <a:buChar char="•"/>
              <a:defRPr b="1">
                <a:solidFill>
                  <a:srgbClr val="009AC1"/>
                </a:solidFill>
              </a:defRPr>
            </a:lvl2pPr>
            <a:lvl3pPr marL="1371600" lvl="2" indent="-381000" algn="r">
              <a:lnSpc>
                <a:spcPct val="100000"/>
              </a:lnSpc>
              <a:spcBef>
                <a:spcPts val="1000"/>
              </a:spcBef>
              <a:spcAft>
                <a:spcPts val="0"/>
              </a:spcAft>
              <a:buClr>
                <a:srgbClr val="009AC1"/>
              </a:buClr>
              <a:buSzPts val="2400"/>
              <a:buFont typeface="Calibri"/>
              <a:buChar char="•"/>
              <a:defRPr b="1">
                <a:solidFill>
                  <a:srgbClr val="009AC1"/>
                </a:solidFill>
              </a:defRPr>
            </a:lvl3pPr>
            <a:lvl4pPr marL="1828800" lvl="3" indent="-381000" algn="r">
              <a:lnSpc>
                <a:spcPct val="100000"/>
              </a:lnSpc>
              <a:spcBef>
                <a:spcPts val="1000"/>
              </a:spcBef>
              <a:spcAft>
                <a:spcPts val="0"/>
              </a:spcAft>
              <a:buClr>
                <a:srgbClr val="009AC1"/>
              </a:buClr>
              <a:buSzPts val="2400"/>
              <a:buFont typeface="Calibri"/>
              <a:buChar char="•"/>
              <a:defRPr b="1">
                <a:solidFill>
                  <a:srgbClr val="009AC1"/>
                </a:solidFill>
              </a:defRPr>
            </a:lvl4pPr>
            <a:lvl5pPr marL="2286000" lvl="4" indent="-381000" algn="r">
              <a:lnSpc>
                <a:spcPct val="100000"/>
              </a:lnSpc>
              <a:spcBef>
                <a:spcPts val="1000"/>
              </a:spcBef>
              <a:spcAft>
                <a:spcPts val="0"/>
              </a:spcAft>
              <a:buClr>
                <a:srgbClr val="009AC1"/>
              </a:buClr>
              <a:buSzPts val="2400"/>
              <a:buFont typeface="Calibri"/>
              <a:buChar char="•"/>
              <a:defRPr b="1">
                <a:solidFill>
                  <a:srgbClr val="009AC1"/>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38" name="Google Shape;38;p22"/>
          <p:cNvSpPr txBox="1">
            <a:spLocks noGrp="1"/>
          </p:cNvSpPr>
          <p:nvPr>
            <p:ph type="body" idx="2"/>
          </p:nvPr>
        </p:nvSpPr>
        <p:spPr>
          <a:xfrm>
            <a:off x="4912293" y="134561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39" name="Google Shape;39;p22"/>
          <p:cNvSpPr txBox="1">
            <a:spLocks noGrp="1"/>
          </p:cNvSpPr>
          <p:nvPr>
            <p:ph type="body" idx="3"/>
          </p:nvPr>
        </p:nvSpPr>
        <p:spPr>
          <a:xfrm>
            <a:off x="3431554" y="986639"/>
            <a:ext cx="1096221" cy="95562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0" name="Google Shape;40;p22"/>
          <p:cNvSpPr>
            <a:spLocks noGrp="1"/>
          </p:cNvSpPr>
          <p:nvPr>
            <p:ph type="pic" idx="4"/>
          </p:nvPr>
        </p:nvSpPr>
        <p:spPr>
          <a:xfrm>
            <a:off x="-126342" y="0"/>
            <a:ext cx="3669321" cy="6858000"/>
          </a:xfrm>
          <a:prstGeom prst="rect">
            <a:avLst/>
          </a:prstGeom>
          <a:noFill/>
          <a:ln>
            <a:noFill/>
          </a:ln>
        </p:spPr>
      </p:sp>
      <p:sp>
        <p:nvSpPr>
          <p:cNvPr id="41" name="Google Shape;41;p22"/>
          <p:cNvSpPr txBox="1">
            <a:spLocks noGrp="1"/>
          </p:cNvSpPr>
          <p:nvPr>
            <p:ph type="body" idx="5"/>
          </p:nvPr>
        </p:nvSpPr>
        <p:spPr>
          <a:xfrm>
            <a:off x="4912292" y="2770034"/>
            <a:ext cx="6562677" cy="339421"/>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2" name="Google Shape;42;p22"/>
          <p:cNvSpPr txBox="1">
            <a:spLocks noGrp="1"/>
          </p:cNvSpPr>
          <p:nvPr>
            <p:ph type="body" idx="6"/>
          </p:nvPr>
        </p:nvSpPr>
        <p:spPr>
          <a:xfrm>
            <a:off x="4912293" y="3268748"/>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3" name="Google Shape;43;p22"/>
          <p:cNvSpPr txBox="1">
            <a:spLocks noGrp="1"/>
          </p:cNvSpPr>
          <p:nvPr>
            <p:ph type="body" idx="7"/>
          </p:nvPr>
        </p:nvSpPr>
        <p:spPr>
          <a:xfrm>
            <a:off x="3431554" y="2940766"/>
            <a:ext cx="1096221" cy="955632"/>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4" name="Google Shape;44;p22"/>
          <p:cNvSpPr txBox="1">
            <a:spLocks noGrp="1"/>
          </p:cNvSpPr>
          <p:nvPr>
            <p:ph type="body" idx="8"/>
          </p:nvPr>
        </p:nvSpPr>
        <p:spPr>
          <a:xfrm>
            <a:off x="4927789" y="4633833"/>
            <a:ext cx="6562678" cy="339421"/>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5" name="Google Shape;45;p22"/>
          <p:cNvSpPr txBox="1">
            <a:spLocks noGrp="1"/>
          </p:cNvSpPr>
          <p:nvPr>
            <p:ph type="body" idx="9"/>
          </p:nvPr>
        </p:nvSpPr>
        <p:spPr>
          <a:xfrm>
            <a:off x="4927791" y="5132546"/>
            <a:ext cx="6553236" cy="99938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46" name="Google Shape;46;p22"/>
          <p:cNvSpPr txBox="1">
            <a:spLocks noGrp="1"/>
          </p:cNvSpPr>
          <p:nvPr>
            <p:ph type="body" idx="13"/>
          </p:nvPr>
        </p:nvSpPr>
        <p:spPr>
          <a:xfrm>
            <a:off x="3447052" y="4804566"/>
            <a:ext cx="1096215" cy="955631"/>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grpSp>
        <p:nvGrpSpPr>
          <p:cNvPr id="47" name="Google Shape;47;p22"/>
          <p:cNvGrpSpPr/>
          <p:nvPr/>
        </p:nvGrpSpPr>
        <p:grpSpPr>
          <a:xfrm>
            <a:off x="4054149" y="721792"/>
            <a:ext cx="7578924" cy="5461438"/>
            <a:chOff x="-2" y="-2"/>
            <a:chExt cx="7578922" cy="5461436"/>
          </a:xfrm>
        </p:grpSpPr>
        <p:grpSp>
          <p:nvGrpSpPr>
            <p:cNvPr id="48" name="Google Shape;48;p22"/>
            <p:cNvGrpSpPr/>
            <p:nvPr/>
          </p:nvGrpSpPr>
          <p:grpSpPr>
            <a:xfrm>
              <a:off x="-1" y="-2"/>
              <a:ext cx="7547931" cy="1674499"/>
              <a:chOff x="-1" y="-1"/>
              <a:chExt cx="7547929" cy="1674498"/>
            </a:xfrm>
          </p:grpSpPr>
          <p:cxnSp>
            <p:nvCxnSpPr>
              <p:cNvPr id="49" name="Google Shape;49;p22"/>
              <p:cNvCxnSpPr/>
              <p:nvPr/>
            </p:nvCxnSpPr>
            <p:spPr>
              <a:xfrm>
                <a:off x="7547922" y="15065"/>
                <a:ext cx="6" cy="1659432"/>
              </a:xfrm>
              <a:prstGeom prst="straightConnector1">
                <a:avLst/>
              </a:prstGeom>
              <a:noFill/>
              <a:ln w="28575" cap="flat" cmpd="sng">
                <a:solidFill>
                  <a:srgbClr val="009AC1"/>
                </a:solidFill>
                <a:prstDash val="solid"/>
                <a:miter lim="800000"/>
                <a:headEnd type="none" w="sm" len="sm"/>
                <a:tailEnd type="none" w="sm" len="sm"/>
              </a:ln>
            </p:spPr>
          </p:cxnSp>
          <p:cxnSp>
            <p:nvCxnSpPr>
              <p:cNvPr id="50" name="Google Shape;50;p22"/>
              <p:cNvCxnSpPr/>
              <p:nvPr/>
            </p:nvCxnSpPr>
            <p:spPr>
              <a:xfrm>
                <a:off x="-1" y="10669"/>
                <a:ext cx="7547927" cy="6"/>
              </a:xfrm>
              <a:prstGeom prst="straightConnector1">
                <a:avLst/>
              </a:prstGeom>
              <a:noFill/>
              <a:ln w="28575" cap="flat" cmpd="sng">
                <a:solidFill>
                  <a:srgbClr val="009AC1"/>
                </a:solidFill>
                <a:prstDash val="solid"/>
                <a:miter lim="800000"/>
                <a:headEnd type="none" w="sm" len="sm"/>
                <a:tailEnd type="none" w="sm" len="sm"/>
              </a:ln>
            </p:spPr>
          </p:cxnSp>
          <p:cxnSp>
            <p:nvCxnSpPr>
              <p:cNvPr id="51" name="Google Shape;51;p22"/>
              <p:cNvCxnSpPr/>
              <p:nvPr/>
            </p:nvCxnSpPr>
            <p:spPr>
              <a:xfrm flipH="1">
                <a:off x="1" y="-1"/>
                <a:ext cx="6" cy="396006"/>
              </a:xfrm>
              <a:prstGeom prst="straightConnector1">
                <a:avLst/>
              </a:prstGeom>
              <a:noFill/>
              <a:ln w="28575" cap="flat" cmpd="sng">
                <a:solidFill>
                  <a:srgbClr val="009AC1"/>
                </a:solidFill>
                <a:prstDash val="solid"/>
                <a:miter lim="800000"/>
                <a:headEnd type="none" w="sm" len="sm"/>
                <a:tailEnd type="none" w="sm" len="sm"/>
              </a:ln>
            </p:spPr>
          </p:cxnSp>
        </p:grpSp>
        <p:cxnSp>
          <p:nvCxnSpPr>
            <p:cNvPr id="52" name="Google Shape;52;p22"/>
            <p:cNvCxnSpPr/>
            <p:nvPr/>
          </p:nvCxnSpPr>
          <p:spPr>
            <a:xfrm flipH="1">
              <a:off x="4" y="1278491"/>
              <a:ext cx="6" cy="396006"/>
            </a:xfrm>
            <a:prstGeom prst="straightConnector1">
              <a:avLst/>
            </a:prstGeom>
            <a:noFill/>
            <a:ln w="28575" cap="flat" cmpd="sng">
              <a:solidFill>
                <a:srgbClr val="009AC1"/>
              </a:solidFill>
              <a:prstDash val="solid"/>
              <a:miter lim="800000"/>
              <a:headEnd type="none" w="sm" len="sm"/>
              <a:tailEnd type="none" w="sm" len="sm"/>
            </a:ln>
          </p:spPr>
        </p:cxnSp>
        <p:cxnSp>
          <p:nvCxnSpPr>
            <p:cNvPr id="53" name="Google Shape;53;p22"/>
            <p:cNvCxnSpPr/>
            <p:nvPr/>
          </p:nvCxnSpPr>
          <p:spPr>
            <a:xfrm>
              <a:off x="15501" y="1666446"/>
              <a:ext cx="7547922" cy="6"/>
            </a:xfrm>
            <a:prstGeom prst="straightConnector1">
              <a:avLst/>
            </a:prstGeom>
            <a:noFill/>
            <a:ln w="28575" cap="flat" cmpd="sng">
              <a:solidFill>
                <a:srgbClr val="009AC1"/>
              </a:solidFill>
              <a:prstDash val="solid"/>
              <a:miter lim="800000"/>
              <a:headEnd type="none" w="sm" len="sm"/>
              <a:tailEnd type="none" w="sm" len="sm"/>
            </a:ln>
          </p:spPr>
        </p:cxnSp>
        <p:grpSp>
          <p:nvGrpSpPr>
            <p:cNvPr id="54" name="Google Shape;54;p22"/>
            <p:cNvGrpSpPr/>
            <p:nvPr/>
          </p:nvGrpSpPr>
          <p:grpSpPr>
            <a:xfrm>
              <a:off x="-2" y="1923136"/>
              <a:ext cx="7547931" cy="1674499"/>
              <a:chOff x="-1" y="0"/>
              <a:chExt cx="7547929" cy="1674498"/>
            </a:xfrm>
          </p:grpSpPr>
          <p:cxnSp>
            <p:nvCxnSpPr>
              <p:cNvPr id="55" name="Google Shape;55;p22"/>
              <p:cNvCxnSpPr/>
              <p:nvPr/>
            </p:nvCxnSpPr>
            <p:spPr>
              <a:xfrm>
                <a:off x="7547922" y="15064"/>
                <a:ext cx="6" cy="1659434"/>
              </a:xfrm>
              <a:prstGeom prst="straightConnector1">
                <a:avLst/>
              </a:prstGeom>
              <a:noFill/>
              <a:ln w="28575" cap="flat" cmpd="sng">
                <a:solidFill>
                  <a:srgbClr val="009AC1"/>
                </a:solidFill>
                <a:prstDash val="solid"/>
                <a:miter lim="800000"/>
                <a:headEnd type="none" w="sm" len="sm"/>
                <a:tailEnd type="none" w="sm" len="sm"/>
              </a:ln>
            </p:spPr>
          </p:cxnSp>
          <p:cxnSp>
            <p:nvCxnSpPr>
              <p:cNvPr id="56" name="Google Shape;56;p22"/>
              <p:cNvCxnSpPr/>
              <p:nvPr/>
            </p:nvCxnSpPr>
            <p:spPr>
              <a:xfrm>
                <a:off x="-1" y="10670"/>
                <a:ext cx="7547927" cy="6"/>
              </a:xfrm>
              <a:prstGeom prst="straightConnector1">
                <a:avLst/>
              </a:prstGeom>
              <a:noFill/>
              <a:ln w="28575" cap="flat" cmpd="sng">
                <a:solidFill>
                  <a:srgbClr val="009AC1"/>
                </a:solidFill>
                <a:prstDash val="solid"/>
                <a:miter lim="800000"/>
                <a:headEnd type="none" w="sm" len="sm"/>
                <a:tailEnd type="none" w="sm" len="sm"/>
              </a:ln>
            </p:spPr>
          </p:cxnSp>
          <p:cxnSp>
            <p:nvCxnSpPr>
              <p:cNvPr id="57" name="Google Shape;57;p22"/>
              <p:cNvCxnSpPr/>
              <p:nvPr/>
            </p:nvCxnSpPr>
            <p:spPr>
              <a:xfrm flipH="1">
                <a:off x="1" y="0"/>
                <a:ext cx="6" cy="396006"/>
              </a:xfrm>
              <a:prstGeom prst="straightConnector1">
                <a:avLst/>
              </a:prstGeom>
              <a:noFill/>
              <a:ln w="28575" cap="flat" cmpd="sng">
                <a:solidFill>
                  <a:srgbClr val="009AC1"/>
                </a:solidFill>
                <a:prstDash val="solid"/>
                <a:miter lim="800000"/>
                <a:headEnd type="none" w="sm" len="sm"/>
                <a:tailEnd type="none" w="sm" len="sm"/>
              </a:ln>
            </p:spPr>
          </p:cxnSp>
        </p:grpSp>
        <p:cxnSp>
          <p:nvCxnSpPr>
            <p:cNvPr id="58" name="Google Shape;58;p22"/>
            <p:cNvCxnSpPr/>
            <p:nvPr/>
          </p:nvCxnSpPr>
          <p:spPr>
            <a:xfrm flipH="1">
              <a:off x="3" y="3201627"/>
              <a:ext cx="6" cy="396006"/>
            </a:xfrm>
            <a:prstGeom prst="straightConnector1">
              <a:avLst/>
            </a:prstGeom>
            <a:noFill/>
            <a:ln w="28575" cap="flat" cmpd="sng">
              <a:solidFill>
                <a:srgbClr val="009AC1"/>
              </a:solidFill>
              <a:prstDash val="solid"/>
              <a:miter lim="800000"/>
              <a:headEnd type="none" w="sm" len="sm"/>
              <a:tailEnd type="none" w="sm" len="sm"/>
            </a:ln>
          </p:spPr>
        </p:cxnSp>
        <p:cxnSp>
          <p:nvCxnSpPr>
            <p:cNvPr id="59" name="Google Shape;59;p22"/>
            <p:cNvCxnSpPr/>
            <p:nvPr/>
          </p:nvCxnSpPr>
          <p:spPr>
            <a:xfrm>
              <a:off x="15500" y="3589582"/>
              <a:ext cx="7547922" cy="6"/>
            </a:xfrm>
            <a:prstGeom prst="straightConnector1">
              <a:avLst/>
            </a:prstGeom>
            <a:noFill/>
            <a:ln w="28575" cap="flat" cmpd="sng">
              <a:solidFill>
                <a:srgbClr val="009AC1"/>
              </a:solidFill>
              <a:prstDash val="solid"/>
              <a:miter lim="800000"/>
              <a:headEnd type="none" w="sm" len="sm"/>
              <a:tailEnd type="none" w="sm" len="sm"/>
            </a:ln>
          </p:spPr>
        </p:cxnSp>
        <p:grpSp>
          <p:nvGrpSpPr>
            <p:cNvPr id="60" name="Google Shape;60;p22"/>
            <p:cNvGrpSpPr/>
            <p:nvPr/>
          </p:nvGrpSpPr>
          <p:grpSpPr>
            <a:xfrm>
              <a:off x="15496" y="3786935"/>
              <a:ext cx="7547931" cy="1674499"/>
              <a:chOff x="-1" y="0"/>
              <a:chExt cx="7547929" cy="1674498"/>
            </a:xfrm>
          </p:grpSpPr>
          <p:cxnSp>
            <p:nvCxnSpPr>
              <p:cNvPr id="61" name="Google Shape;61;p22"/>
              <p:cNvCxnSpPr/>
              <p:nvPr/>
            </p:nvCxnSpPr>
            <p:spPr>
              <a:xfrm>
                <a:off x="7547922" y="15064"/>
                <a:ext cx="6" cy="1659434"/>
              </a:xfrm>
              <a:prstGeom prst="straightConnector1">
                <a:avLst/>
              </a:prstGeom>
              <a:noFill/>
              <a:ln w="28575" cap="flat" cmpd="sng">
                <a:solidFill>
                  <a:srgbClr val="009AC1"/>
                </a:solidFill>
                <a:prstDash val="solid"/>
                <a:miter lim="800000"/>
                <a:headEnd type="none" w="sm" len="sm"/>
                <a:tailEnd type="none" w="sm" len="sm"/>
              </a:ln>
            </p:spPr>
          </p:cxnSp>
          <p:cxnSp>
            <p:nvCxnSpPr>
              <p:cNvPr id="62" name="Google Shape;62;p22"/>
              <p:cNvCxnSpPr/>
              <p:nvPr/>
            </p:nvCxnSpPr>
            <p:spPr>
              <a:xfrm>
                <a:off x="-1" y="10670"/>
                <a:ext cx="7547927" cy="6"/>
              </a:xfrm>
              <a:prstGeom prst="straightConnector1">
                <a:avLst/>
              </a:prstGeom>
              <a:noFill/>
              <a:ln w="28575" cap="flat" cmpd="sng">
                <a:solidFill>
                  <a:srgbClr val="009AC1"/>
                </a:solidFill>
                <a:prstDash val="solid"/>
                <a:miter lim="800000"/>
                <a:headEnd type="none" w="sm" len="sm"/>
                <a:tailEnd type="none" w="sm" len="sm"/>
              </a:ln>
            </p:spPr>
          </p:cxnSp>
          <p:cxnSp>
            <p:nvCxnSpPr>
              <p:cNvPr id="63" name="Google Shape;63;p22"/>
              <p:cNvCxnSpPr/>
              <p:nvPr/>
            </p:nvCxnSpPr>
            <p:spPr>
              <a:xfrm flipH="1">
                <a:off x="1" y="0"/>
                <a:ext cx="6" cy="396006"/>
              </a:xfrm>
              <a:prstGeom prst="straightConnector1">
                <a:avLst/>
              </a:prstGeom>
              <a:noFill/>
              <a:ln w="28575" cap="flat" cmpd="sng">
                <a:solidFill>
                  <a:srgbClr val="009AC1"/>
                </a:solidFill>
                <a:prstDash val="solid"/>
                <a:miter lim="800000"/>
                <a:headEnd type="none" w="sm" len="sm"/>
                <a:tailEnd type="none" w="sm" len="sm"/>
              </a:ln>
            </p:spPr>
          </p:cxnSp>
        </p:grpSp>
        <p:cxnSp>
          <p:nvCxnSpPr>
            <p:cNvPr id="64" name="Google Shape;64;p22"/>
            <p:cNvCxnSpPr/>
            <p:nvPr/>
          </p:nvCxnSpPr>
          <p:spPr>
            <a:xfrm flipH="1">
              <a:off x="15501" y="5065427"/>
              <a:ext cx="6" cy="396005"/>
            </a:xfrm>
            <a:prstGeom prst="straightConnector1">
              <a:avLst/>
            </a:prstGeom>
            <a:noFill/>
            <a:ln w="28575" cap="flat" cmpd="sng">
              <a:solidFill>
                <a:srgbClr val="009AC1"/>
              </a:solidFill>
              <a:prstDash val="solid"/>
              <a:miter lim="800000"/>
              <a:headEnd type="none" w="sm" len="sm"/>
              <a:tailEnd type="none" w="sm" len="sm"/>
            </a:ln>
          </p:spPr>
        </p:cxnSp>
        <p:cxnSp>
          <p:nvCxnSpPr>
            <p:cNvPr id="65" name="Google Shape;65;p22"/>
            <p:cNvCxnSpPr/>
            <p:nvPr/>
          </p:nvCxnSpPr>
          <p:spPr>
            <a:xfrm>
              <a:off x="30998" y="5453384"/>
              <a:ext cx="7547922" cy="6"/>
            </a:xfrm>
            <a:prstGeom prst="straightConnector1">
              <a:avLst/>
            </a:prstGeom>
            <a:noFill/>
            <a:ln w="28575" cap="flat" cmpd="sng">
              <a:solidFill>
                <a:srgbClr val="009AC1"/>
              </a:solidFill>
              <a:prstDash val="solid"/>
              <a:miter lim="800000"/>
              <a:headEnd type="none" w="sm" len="sm"/>
              <a:tailEnd type="none" w="sm" len="sm"/>
            </a:ln>
          </p:spPr>
        </p:cxnSp>
      </p:grpSp>
      <p:sp>
        <p:nvSpPr>
          <p:cNvPr id="66" name="Google Shape;66;p22"/>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hoto Slide">
  <p:cSld name="Photo Slide">
    <p:spTree>
      <p:nvGrpSpPr>
        <p:cNvPr id="1" name="Shape 67"/>
        <p:cNvGrpSpPr/>
        <p:nvPr/>
      </p:nvGrpSpPr>
      <p:grpSpPr>
        <a:xfrm>
          <a:off x="0" y="0"/>
          <a:ext cx="0" cy="0"/>
          <a:chOff x="0" y="0"/>
          <a:chExt cx="0" cy="0"/>
        </a:xfrm>
      </p:grpSpPr>
      <p:sp>
        <p:nvSpPr>
          <p:cNvPr id="68" name="Google Shape;68;p23"/>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69" name="Google Shape;69;p23"/>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70" name="Google Shape;70;p23"/>
          <p:cNvSpPr/>
          <p:nvPr/>
        </p:nvSpPr>
        <p:spPr>
          <a:xfrm>
            <a:off x="-1" y="0"/>
            <a:ext cx="6417742"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71" name="Google Shape;71;p23"/>
          <p:cNvSpPr>
            <a:spLocks noGrp="1"/>
          </p:cNvSpPr>
          <p:nvPr>
            <p:ph type="pic" idx="2"/>
          </p:nvPr>
        </p:nvSpPr>
        <p:spPr>
          <a:xfrm>
            <a:off x="5888001" y="439729"/>
            <a:ext cx="5660536" cy="6045738"/>
          </a:xfrm>
          <a:prstGeom prst="rect">
            <a:avLst/>
          </a:prstGeom>
          <a:noFill/>
          <a:ln>
            <a:noFill/>
          </a:ln>
        </p:spPr>
      </p:sp>
      <p:pic>
        <p:nvPicPr>
          <p:cNvPr id="72" name="Google Shape;72;p23" descr="Google Shape;65;p23"/>
          <p:cNvPicPr preferRelativeResize="0"/>
          <p:nvPr/>
        </p:nvPicPr>
        <p:blipFill rotWithShape="1">
          <a:blip r:embed="rId2">
            <a:alphaModFix amt="29000"/>
          </a:blip>
          <a:srcRect l="75767" b="17435"/>
          <a:stretch/>
        </p:blipFill>
        <p:spPr>
          <a:xfrm>
            <a:off x="-4" y="2642210"/>
            <a:ext cx="2312357" cy="4215793"/>
          </a:xfrm>
          <a:prstGeom prst="rect">
            <a:avLst/>
          </a:prstGeom>
          <a:noFill/>
          <a:ln>
            <a:noFill/>
          </a:ln>
        </p:spPr>
      </p:pic>
      <p:sp>
        <p:nvSpPr>
          <p:cNvPr id="73" name="Google Shape;73;p23"/>
          <p:cNvSpPr txBox="1">
            <a:spLocks noGrp="1"/>
          </p:cNvSpPr>
          <p:nvPr>
            <p:ph type="body" idx="1"/>
          </p:nvPr>
        </p:nvSpPr>
        <p:spPr>
          <a:xfrm>
            <a:off x="898356" y="2107769"/>
            <a:ext cx="4639196"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74" name="Google Shape;74;p23"/>
          <p:cNvSpPr txBox="1">
            <a:spLocks noGrp="1"/>
          </p:cNvSpPr>
          <p:nvPr>
            <p:ph type="body" idx="3"/>
          </p:nvPr>
        </p:nvSpPr>
        <p:spPr>
          <a:xfrm>
            <a:off x="898353" y="890241"/>
            <a:ext cx="4757385" cy="99265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75" name="Google Shape;75;p23"/>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ulletpoints">
  <p:cSld name="Bulletpoints">
    <p:spTree>
      <p:nvGrpSpPr>
        <p:cNvPr id="1" name="Shape 76"/>
        <p:cNvGrpSpPr/>
        <p:nvPr/>
      </p:nvGrpSpPr>
      <p:grpSpPr>
        <a:xfrm>
          <a:off x="0" y="0"/>
          <a:ext cx="0" cy="0"/>
          <a:chOff x="0" y="0"/>
          <a:chExt cx="0" cy="0"/>
        </a:xfrm>
      </p:grpSpPr>
      <p:sp>
        <p:nvSpPr>
          <p:cNvPr id="77" name="Google Shape;77;p24"/>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78" name="Google Shape;78;p24"/>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79" name="Google Shape;79;p24"/>
          <p:cNvSpPr/>
          <p:nvPr/>
        </p:nvSpPr>
        <p:spPr>
          <a:xfrm>
            <a:off x="3557439" y="5448534"/>
            <a:ext cx="7208078" cy="713820"/>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0" name="Google Shape;80;p24"/>
          <p:cNvSpPr/>
          <p:nvPr/>
        </p:nvSpPr>
        <p:spPr>
          <a:xfrm>
            <a:off x="3543994" y="4392459"/>
            <a:ext cx="7208079" cy="71382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1" name="Google Shape;81;p24"/>
          <p:cNvSpPr/>
          <p:nvPr/>
        </p:nvSpPr>
        <p:spPr>
          <a:xfrm>
            <a:off x="0" y="6342926"/>
            <a:ext cx="11586117" cy="515079"/>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2" name="Google Shape;82;p24"/>
          <p:cNvSpPr/>
          <p:nvPr/>
        </p:nvSpPr>
        <p:spPr>
          <a:xfrm>
            <a:off x="3557439" y="1339741"/>
            <a:ext cx="7208078" cy="713814"/>
          </a:xfrm>
          <a:prstGeom prst="rect">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3" name="Google Shape;83;p24"/>
          <p:cNvSpPr txBox="1">
            <a:spLocks noGrp="1"/>
          </p:cNvSpPr>
          <p:nvPr>
            <p:ph type="body" idx="1"/>
          </p:nvPr>
        </p:nvSpPr>
        <p:spPr>
          <a:xfrm>
            <a:off x="447065" y="309492"/>
            <a:ext cx="11222616"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74659A"/>
              </a:buClr>
              <a:buSzPts val="3600"/>
              <a:buFont typeface="Calibri"/>
              <a:buNone/>
              <a:defRPr sz="3600" b="1">
                <a:solidFill>
                  <a:srgbClr val="74659A"/>
                </a:solidFill>
              </a:defRPr>
            </a:lvl1pPr>
            <a:lvl2pPr marL="914400" lvl="1" indent="-457200" algn="l">
              <a:lnSpc>
                <a:spcPct val="90000"/>
              </a:lnSpc>
              <a:spcBef>
                <a:spcPts val="1000"/>
              </a:spcBef>
              <a:spcAft>
                <a:spcPts val="0"/>
              </a:spcAft>
              <a:buClr>
                <a:srgbClr val="74659A"/>
              </a:buClr>
              <a:buSzPts val="3600"/>
              <a:buFont typeface="Calibri"/>
              <a:buChar char="•"/>
              <a:defRPr sz="3600" b="1">
                <a:solidFill>
                  <a:srgbClr val="74659A"/>
                </a:solidFill>
              </a:defRPr>
            </a:lvl2pPr>
            <a:lvl3pPr marL="1371600" lvl="2" indent="-457200" algn="l">
              <a:lnSpc>
                <a:spcPct val="90000"/>
              </a:lnSpc>
              <a:spcBef>
                <a:spcPts val="1000"/>
              </a:spcBef>
              <a:spcAft>
                <a:spcPts val="0"/>
              </a:spcAft>
              <a:buClr>
                <a:srgbClr val="74659A"/>
              </a:buClr>
              <a:buSzPts val="3600"/>
              <a:buFont typeface="Calibri"/>
              <a:buChar char="•"/>
              <a:defRPr sz="3600" b="1">
                <a:solidFill>
                  <a:srgbClr val="74659A"/>
                </a:solidFill>
              </a:defRPr>
            </a:lvl3pPr>
            <a:lvl4pPr marL="1828800" lvl="3" indent="-457200" algn="l">
              <a:lnSpc>
                <a:spcPct val="90000"/>
              </a:lnSpc>
              <a:spcBef>
                <a:spcPts val="1000"/>
              </a:spcBef>
              <a:spcAft>
                <a:spcPts val="0"/>
              </a:spcAft>
              <a:buClr>
                <a:srgbClr val="74659A"/>
              </a:buClr>
              <a:buSzPts val="3600"/>
              <a:buFont typeface="Calibri"/>
              <a:buChar char="•"/>
              <a:defRPr sz="3600" b="1">
                <a:solidFill>
                  <a:srgbClr val="74659A"/>
                </a:solidFill>
              </a:defRPr>
            </a:lvl4pPr>
            <a:lvl5pPr marL="2286000" lvl="4" indent="-457200" algn="l">
              <a:lnSpc>
                <a:spcPct val="90000"/>
              </a:lnSpc>
              <a:spcBef>
                <a:spcPts val="1000"/>
              </a:spcBef>
              <a:spcAft>
                <a:spcPts val="0"/>
              </a:spcAft>
              <a:buClr>
                <a:srgbClr val="74659A"/>
              </a:buClr>
              <a:buSzPts val="3600"/>
              <a:buFont typeface="Calibri"/>
              <a:buChar char="•"/>
              <a:defRPr sz="3600" b="1">
                <a:solidFill>
                  <a:srgbClr val="74659A"/>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84" name="Google Shape;84;p24"/>
          <p:cNvSpPr txBox="1">
            <a:spLocks noGrp="1"/>
          </p:cNvSpPr>
          <p:nvPr>
            <p:ph type="body" idx="2"/>
          </p:nvPr>
        </p:nvSpPr>
        <p:spPr>
          <a:xfrm>
            <a:off x="3557441" y="1530043"/>
            <a:ext cx="6457659" cy="713821"/>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85" name="Google Shape;85;p24" descr="Google Shape;78;p24"/>
          <p:cNvPicPr preferRelativeResize="0"/>
          <p:nvPr/>
        </p:nvPicPr>
        <p:blipFill rotWithShape="1">
          <a:blip r:embed="rId2">
            <a:alphaModFix/>
          </a:blip>
          <a:srcRect/>
          <a:stretch/>
        </p:blipFill>
        <p:spPr>
          <a:xfrm rot="-3300097">
            <a:off x="1074325" y="937959"/>
            <a:ext cx="826674" cy="889519"/>
          </a:xfrm>
          <a:prstGeom prst="rect">
            <a:avLst/>
          </a:prstGeom>
          <a:noFill/>
          <a:ln>
            <a:noFill/>
          </a:ln>
        </p:spPr>
      </p:pic>
      <p:sp>
        <p:nvSpPr>
          <p:cNvPr id="86" name="Google Shape;86;p24"/>
          <p:cNvSpPr/>
          <p:nvPr/>
        </p:nvSpPr>
        <p:spPr>
          <a:xfrm>
            <a:off x="1426482" y="1233409"/>
            <a:ext cx="1036071"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7" name="Google Shape;87;p24"/>
          <p:cNvSpPr txBox="1">
            <a:spLocks noGrp="1"/>
          </p:cNvSpPr>
          <p:nvPr>
            <p:ph type="body" idx="3"/>
          </p:nvPr>
        </p:nvSpPr>
        <p:spPr>
          <a:xfrm>
            <a:off x="1573305" y="1424479"/>
            <a:ext cx="738352" cy="57881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88" name="Google Shape;88;p24"/>
          <p:cNvSpPr/>
          <p:nvPr/>
        </p:nvSpPr>
        <p:spPr>
          <a:xfrm>
            <a:off x="3557439" y="2384511"/>
            <a:ext cx="7208078" cy="713821"/>
          </a:xfrm>
          <a:prstGeom prst="rect">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89" name="Google Shape;89;p24"/>
          <p:cNvSpPr txBox="1">
            <a:spLocks noGrp="1"/>
          </p:cNvSpPr>
          <p:nvPr>
            <p:ph type="body" idx="4"/>
          </p:nvPr>
        </p:nvSpPr>
        <p:spPr>
          <a:xfrm>
            <a:off x="3520252" y="2423523"/>
            <a:ext cx="6457667" cy="71381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90" name="Google Shape;90;p24" descr="Google Shape;83;p24"/>
          <p:cNvPicPr preferRelativeResize="0"/>
          <p:nvPr/>
        </p:nvPicPr>
        <p:blipFill rotWithShape="1">
          <a:blip r:embed="rId2">
            <a:alphaModFix/>
          </a:blip>
          <a:srcRect/>
          <a:stretch/>
        </p:blipFill>
        <p:spPr>
          <a:xfrm rot="-3300097">
            <a:off x="1058304" y="1912041"/>
            <a:ext cx="826671" cy="889523"/>
          </a:xfrm>
          <a:prstGeom prst="rect">
            <a:avLst/>
          </a:prstGeom>
          <a:noFill/>
          <a:ln>
            <a:noFill/>
          </a:ln>
        </p:spPr>
      </p:pic>
      <p:sp>
        <p:nvSpPr>
          <p:cNvPr id="91" name="Google Shape;91;p24"/>
          <p:cNvSpPr/>
          <p:nvPr/>
        </p:nvSpPr>
        <p:spPr>
          <a:xfrm>
            <a:off x="1380538" y="2266698"/>
            <a:ext cx="1036071" cy="878765"/>
          </a:xfrm>
          <a:prstGeom prst="ellipse">
            <a:avLst/>
          </a:prstGeom>
          <a:solidFill>
            <a:srgbClr val="0675AD"/>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2" name="Google Shape;92;p24"/>
          <p:cNvSpPr txBox="1">
            <a:spLocks noGrp="1"/>
          </p:cNvSpPr>
          <p:nvPr>
            <p:ph type="body" idx="5"/>
          </p:nvPr>
        </p:nvSpPr>
        <p:spPr>
          <a:xfrm>
            <a:off x="1557283" y="2398563"/>
            <a:ext cx="738353"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93" name="Google Shape;93;p24"/>
          <p:cNvSpPr/>
          <p:nvPr/>
        </p:nvSpPr>
        <p:spPr>
          <a:xfrm>
            <a:off x="3543994" y="3383476"/>
            <a:ext cx="7208079" cy="713820"/>
          </a:xfrm>
          <a:prstGeom prst="rect">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4" name="Google Shape;94;p24"/>
          <p:cNvSpPr txBox="1">
            <a:spLocks noGrp="1"/>
          </p:cNvSpPr>
          <p:nvPr>
            <p:ph type="body" idx="6"/>
          </p:nvPr>
        </p:nvSpPr>
        <p:spPr>
          <a:xfrm>
            <a:off x="3543994" y="3421960"/>
            <a:ext cx="6457665" cy="71382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95" name="Google Shape;95;p24" descr="Google Shape;88;p24"/>
          <p:cNvPicPr preferRelativeResize="0"/>
          <p:nvPr/>
        </p:nvPicPr>
        <p:blipFill rotWithShape="1">
          <a:blip r:embed="rId2">
            <a:alphaModFix/>
          </a:blip>
          <a:srcRect/>
          <a:stretch/>
        </p:blipFill>
        <p:spPr>
          <a:xfrm rot="-3300097">
            <a:off x="1079034" y="2964457"/>
            <a:ext cx="826671" cy="889519"/>
          </a:xfrm>
          <a:prstGeom prst="rect">
            <a:avLst/>
          </a:prstGeom>
          <a:noFill/>
          <a:ln>
            <a:noFill/>
          </a:ln>
        </p:spPr>
      </p:pic>
      <p:sp>
        <p:nvSpPr>
          <p:cNvPr id="96" name="Google Shape;96;p24"/>
          <p:cNvSpPr/>
          <p:nvPr/>
        </p:nvSpPr>
        <p:spPr>
          <a:xfrm>
            <a:off x="1401269" y="3319114"/>
            <a:ext cx="1036071" cy="878765"/>
          </a:xfrm>
          <a:prstGeom prst="ellipse">
            <a:avLst/>
          </a:prstGeom>
          <a:solidFill>
            <a:srgbClr val="24BAA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7" name="Google Shape;97;p24"/>
          <p:cNvSpPr txBox="1">
            <a:spLocks noGrp="1"/>
          </p:cNvSpPr>
          <p:nvPr>
            <p:ph type="body" idx="7"/>
          </p:nvPr>
        </p:nvSpPr>
        <p:spPr>
          <a:xfrm>
            <a:off x="1578014" y="3450978"/>
            <a:ext cx="738353"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98" name="Google Shape;98;p24" descr="Google Shape;91;p24"/>
          <p:cNvPicPr preferRelativeResize="0"/>
          <p:nvPr/>
        </p:nvPicPr>
        <p:blipFill rotWithShape="1">
          <a:blip r:embed="rId2">
            <a:alphaModFix/>
          </a:blip>
          <a:srcRect/>
          <a:stretch/>
        </p:blipFill>
        <p:spPr>
          <a:xfrm rot="-3300097">
            <a:off x="1079034" y="3983368"/>
            <a:ext cx="826671" cy="889523"/>
          </a:xfrm>
          <a:prstGeom prst="rect">
            <a:avLst/>
          </a:prstGeom>
          <a:noFill/>
          <a:ln>
            <a:noFill/>
          </a:ln>
        </p:spPr>
      </p:pic>
      <p:sp>
        <p:nvSpPr>
          <p:cNvPr id="99" name="Google Shape;99;p24"/>
          <p:cNvSpPr/>
          <p:nvPr/>
        </p:nvSpPr>
        <p:spPr>
          <a:xfrm>
            <a:off x="1401269" y="4338025"/>
            <a:ext cx="1036071" cy="878765"/>
          </a:xfrm>
          <a:prstGeom prst="ellipse">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0" name="Google Shape;100;p24"/>
          <p:cNvSpPr txBox="1">
            <a:spLocks noGrp="1"/>
          </p:cNvSpPr>
          <p:nvPr>
            <p:ph type="body" idx="8"/>
          </p:nvPr>
        </p:nvSpPr>
        <p:spPr>
          <a:xfrm>
            <a:off x="3596097" y="5503614"/>
            <a:ext cx="6457667" cy="71382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01" name="Google Shape;101;p24" descr="Google Shape;94;p24"/>
          <p:cNvPicPr preferRelativeResize="0"/>
          <p:nvPr/>
        </p:nvPicPr>
        <p:blipFill rotWithShape="1">
          <a:blip r:embed="rId2">
            <a:alphaModFix/>
          </a:blip>
          <a:srcRect/>
          <a:stretch/>
        </p:blipFill>
        <p:spPr>
          <a:xfrm rot="-3300097">
            <a:off x="1117690" y="5039443"/>
            <a:ext cx="826674" cy="889523"/>
          </a:xfrm>
          <a:prstGeom prst="rect">
            <a:avLst/>
          </a:prstGeom>
          <a:noFill/>
          <a:ln>
            <a:noFill/>
          </a:ln>
        </p:spPr>
      </p:pic>
      <p:sp>
        <p:nvSpPr>
          <p:cNvPr id="102" name="Google Shape;102;p24"/>
          <p:cNvSpPr/>
          <p:nvPr/>
        </p:nvSpPr>
        <p:spPr>
          <a:xfrm>
            <a:off x="1439928" y="5394099"/>
            <a:ext cx="1036070" cy="878765"/>
          </a:xfrm>
          <a:prstGeom prst="ellipse">
            <a:avLst/>
          </a:prstGeom>
          <a:solidFill>
            <a:srgbClr val="00B6E6"/>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03" name="Google Shape;103;p24"/>
          <p:cNvSpPr txBox="1">
            <a:spLocks noGrp="1"/>
          </p:cNvSpPr>
          <p:nvPr>
            <p:ph type="body" idx="9"/>
          </p:nvPr>
        </p:nvSpPr>
        <p:spPr>
          <a:xfrm>
            <a:off x="1616673" y="5525966"/>
            <a:ext cx="738352"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04" name="Google Shape;104;p24"/>
          <p:cNvSpPr txBox="1">
            <a:spLocks noGrp="1"/>
          </p:cNvSpPr>
          <p:nvPr>
            <p:ph type="body" idx="13"/>
          </p:nvPr>
        </p:nvSpPr>
        <p:spPr>
          <a:xfrm>
            <a:off x="1578014" y="4469889"/>
            <a:ext cx="738353" cy="578814"/>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05" name="Google Shape;105;p24"/>
          <p:cNvSpPr txBox="1">
            <a:spLocks noGrp="1"/>
          </p:cNvSpPr>
          <p:nvPr>
            <p:ph type="body" idx="14"/>
          </p:nvPr>
        </p:nvSpPr>
        <p:spPr>
          <a:xfrm>
            <a:off x="3557441" y="4447537"/>
            <a:ext cx="6457659" cy="713820"/>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06" name="Google Shape;106;p24"/>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ext Slide 1">
  <p:cSld name="Text Slide 1">
    <p:spTree>
      <p:nvGrpSpPr>
        <p:cNvPr id="1" name="Shape 107"/>
        <p:cNvGrpSpPr/>
        <p:nvPr/>
      </p:nvGrpSpPr>
      <p:grpSpPr>
        <a:xfrm>
          <a:off x="0" y="0"/>
          <a:ext cx="0" cy="0"/>
          <a:chOff x="0" y="0"/>
          <a:chExt cx="0" cy="0"/>
        </a:xfrm>
      </p:grpSpPr>
      <p:sp>
        <p:nvSpPr>
          <p:cNvPr id="108" name="Google Shape;108;p25"/>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09" name="Google Shape;109;p25"/>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10" name="Google Shape;110;p25"/>
          <p:cNvSpPr/>
          <p:nvPr/>
        </p:nvSpPr>
        <p:spPr>
          <a:xfrm>
            <a:off x="0" y="0"/>
            <a:ext cx="12192000" cy="6858000"/>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1" name="Google Shape;111;p25"/>
          <p:cNvSpPr/>
          <p:nvPr/>
        </p:nvSpPr>
        <p:spPr>
          <a:xfrm>
            <a:off x="12192000" y="-287867"/>
            <a:ext cx="1185333" cy="7145867"/>
          </a:xfrm>
          <a:prstGeom prst="rect">
            <a:avLst/>
          </a:prstGeom>
          <a:solidFill>
            <a:srgbClr val="ECECEC"/>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12" name="Google Shape;112;p25" descr="Google Shape;105;p25"/>
          <p:cNvPicPr preferRelativeResize="0"/>
          <p:nvPr/>
        </p:nvPicPr>
        <p:blipFill rotWithShape="1">
          <a:blip r:embed="rId2">
            <a:alphaModFix amt="29000"/>
          </a:blip>
          <a:srcRect l="75767" b="17435"/>
          <a:stretch/>
        </p:blipFill>
        <p:spPr>
          <a:xfrm>
            <a:off x="-4" y="2642210"/>
            <a:ext cx="2312357" cy="4215793"/>
          </a:xfrm>
          <a:prstGeom prst="rect">
            <a:avLst/>
          </a:prstGeom>
          <a:noFill/>
          <a:ln>
            <a:noFill/>
          </a:ln>
        </p:spPr>
      </p:pic>
      <p:sp>
        <p:nvSpPr>
          <p:cNvPr id="113" name="Google Shape;113;p25"/>
          <p:cNvSpPr/>
          <p:nvPr/>
        </p:nvSpPr>
        <p:spPr>
          <a:xfrm>
            <a:off x="370687" y="323516"/>
            <a:ext cx="11450626" cy="6210969"/>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14" name="Google Shape;114;p25"/>
          <p:cNvSpPr txBox="1">
            <a:spLocks noGrp="1"/>
          </p:cNvSpPr>
          <p:nvPr>
            <p:ph type="body" idx="1"/>
          </p:nvPr>
        </p:nvSpPr>
        <p:spPr>
          <a:xfrm>
            <a:off x="798378" y="2045704"/>
            <a:ext cx="10595241" cy="384991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15" name="Google Shape;115;p25"/>
          <p:cNvSpPr txBox="1">
            <a:spLocks noGrp="1"/>
          </p:cNvSpPr>
          <p:nvPr>
            <p:ph type="body" idx="2"/>
          </p:nvPr>
        </p:nvSpPr>
        <p:spPr>
          <a:xfrm>
            <a:off x="798381" y="761598"/>
            <a:ext cx="10595238" cy="803663"/>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16" name="Google Shape;116;p25"/>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Phone Slide">
  <p:cSld name="Phone Slide">
    <p:spTree>
      <p:nvGrpSpPr>
        <p:cNvPr id="1" name="Shape 117"/>
        <p:cNvGrpSpPr/>
        <p:nvPr/>
      </p:nvGrpSpPr>
      <p:grpSpPr>
        <a:xfrm>
          <a:off x="0" y="0"/>
          <a:ext cx="0" cy="0"/>
          <a:chOff x="0" y="0"/>
          <a:chExt cx="0" cy="0"/>
        </a:xfrm>
      </p:grpSpPr>
      <p:sp>
        <p:nvSpPr>
          <p:cNvPr id="118" name="Google Shape;118;p26"/>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19" name="Google Shape;119;p26"/>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20" name="Google Shape;120;p26"/>
          <p:cNvSpPr/>
          <p:nvPr/>
        </p:nvSpPr>
        <p:spPr>
          <a:xfrm>
            <a:off x="-3" y="882025"/>
            <a:ext cx="12192021" cy="1437283"/>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21" name="Google Shape;121;p26"/>
          <p:cNvSpPr txBox="1">
            <a:spLocks noGrp="1"/>
          </p:cNvSpPr>
          <p:nvPr>
            <p:ph type="body" idx="1"/>
          </p:nvPr>
        </p:nvSpPr>
        <p:spPr>
          <a:xfrm>
            <a:off x="835670" y="2727699"/>
            <a:ext cx="7178176" cy="3311644"/>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22" name="Google Shape;122;p26"/>
          <p:cNvSpPr txBox="1">
            <a:spLocks noGrp="1"/>
          </p:cNvSpPr>
          <p:nvPr>
            <p:ph type="body" idx="2"/>
          </p:nvPr>
        </p:nvSpPr>
        <p:spPr>
          <a:xfrm>
            <a:off x="835671" y="1104335"/>
            <a:ext cx="7178174" cy="1031627"/>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23" name="Google Shape;123;p26" descr="Google Shape;116;p26"/>
          <p:cNvPicPr preferRelativeResize="0"/>
          <p:nvPr/>
        </p:nvPicPr>
        <p:blipFill rotWithShape="1">
          <a:blip r:embed="rId2">
            <a:alphaModFix/>
          </a:blip>
          <a:srcRect/>
          <a:stretch/>
        </p:blipFill>
        <p:spPr>
          <a:xfrm>
            <a:off x="7768849" y="226918"/>
            <a:ext cx="4094256" cy="6404165"/>
          </a:xfrm>
          <a:prstGeom prst="rect">
            <a:avLst/>
          </a:prstGeom>
          <a:noFill/>
          <a:ln>
            <a:noFill/>
          </a:ln>
        </p:spPr>
      </p:pic>
      <p:sp>
        <p:nvSpPr>
          <p:cNvPr id="124" name="Google Shape;124;p26"/>
          <p:cNvSpPr>
            <a:spLocks noGrp="1"/>
          </p:cNvSpPr>
          <p:nvPr>
            <p:ph type="pic" idx="3"/>
          </p:nvPr>
        </p:nvSpPr>
        <p:spPr>
          <a:xfrm>
            <a:off x="8583306" y="1246695"/>
            <a:ext cx="2444133" cy="4336990"/>
          </a:xfrm>
          <a:prstGeom prst="rect">
            <a:avLst/>
          </a:prstGeom>
          <a:noFill/>
          <a:ln>
            <a:noFill/>
          </a:ln>
        </p:spPr>
      </p:sp>
      <p:sp>
        <p:nvSpPr>
          <p:cNvPr id="125" name="Google Shape;125;p26"/>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2_Photo Slide">
  <p:cSld name="2_Photo Slide">
    <p:spTree>
      <p:nvGrpSpPr>
        <p:cNvPr id="1" name="Shape 126"/>
        <p:cNvGrpSpPr/>
        <p:nvPr/>
      </p:nvGrpSpPr>
      <p:grpSpPr>
        <a:xfrm>
          <a:off x="0" y="0"/>
          <a:ext cx="0" cy="0"/>
          <a:chOff x="0" y="0"/>
          <a:chExt cx="0" cy="0"/>
        </a:xfrm>
      </p:grpSpPr>
      <p:sp>
        <p:nvSpPr>
          <p:cNvPr id="127" name="Google Shape;127;p27"/>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128" name="Google Shape;128;p27"/>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129" name="Google Shape;129;p27"/>
          <p:cNvSpPr/>
          <p:nvPr/>
        </p:nvSpPr>
        <p:spPr>
          <a:xfrm>
            <a:off x="5761459" y="0"/>
            <a:ext cx="6417747" cy="685800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30" name="Google Shape;130;p27"/>
          <p:cNvSpPr>
            <a:spLocks noGrp="1"/>
          </p:cNvSpPr>
          <p:nvPr>
            <p:ph type="pic" idx="2"/>
          </p:nvPr>
        </p:nvSpPr>
        <p:spPr>
          <a:xfrm>
            <a:off x="435469" y="406130"/>
            <a:ext cx="5660531" cy="6045740"/>
          </a:xfrm>
          <a:prstGeom prst="rect">
            <a:avLst/>
          </a:prstGeom>
          <a:noFill/>
          <a:ln>
            <a:noFill/>
          </a:ln>
        </p:spPr>
      </p:sp>
      <p:pic>
        <p:nvPicPr>
          <p:cNvPr id="131" name="Google Shape;131;p27" descr="Google Shape;124;p27"/>
          <p:cNvPicPr preferRelativeResize="0"/>
          <p:nvPr/>
        </p:nvPicPr>
        <p:blipFill rotWithShape="1">
          <a:blip r:embed="rId2">
            <a:alphaModFix amt="29000"/>
          </a:blip>
          <a:srcRect l="75767" b="17435"/>
          <a:stretch/>
        </p:blipFill>
        <p:spPr>
          <a:xfrm>
            <a:off x="9998008" y="2562697"/>
            <a:ext cx="2312357" cy="4215793"/>
          </a:xfrm>
          <a:prstGeom prst="rect">
            <a:avLst/>
          </a:prstGeom>
          <a:noFill/>
          <a:ln>
            <a:noFill/>
          </a:ln>
        </p:spPr>
      </p:pic>
      <p:sp>
        <p:nvSpPr>
          <p:cNvPr id="132" name="Google Shape;132;p27"/>
          <p:cNvSpPr txBox="1">
            <a:spLocks noGrp="1"/>
          </p:cNvSpPr>
          <p:nvPr>
            <p:ph type="body" idx="1"/>
          </p:nvPr>
        </p:nvSpPr>
        <p:spPr>
          <a:xfrm>
            <a:off x="6818000" y="2050158"/>
            <a:ext cx="4639198" cy="4377698"/>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FFFFFF"/>
              </a:buClr>
              <a:buSzPts val="2400"/>
              <a:buFont typeface="Calibri"/>
              <a:buNone/>
              <a:defRPr>
                <a:solidFill>
                  <a:srgbClr val="FFFFFF"/>
                </a:solidFill>
              </a:defRPr>
            </a:lvl1pPr>
            <a:lvl2pPr marL="914400" lvl="1" indent="-228600" algn="l">
              <a:lnSpc>
                <a:spcPct val="90000"/>
              </a:lnSpc>
              <a:spcBef>
                <a:spcPts val="1000"/>
              </a:spcBef>
              <a:spcAft>
                <a:spcPts val="0"/>
              </a:spcAft>
              <a:buClr>
                <a:srgbClr val="FFFFFF"/>
              </a:buClr>
              <a:buSzPts val="2400"/>
              <a:buFont typeface="Calibri"/>
              <a:buNone/>
              <a:defRPr>
                <a:solidFill>
                  <a:srgbClr val="FFFFFF"/>
                </a:solidFill>
              </a:defRPr>
            </a:lvl2pPr>
            <a:lvl3pPr marL="1371600" lvl="2" indent="-228600" algn="l">
              <a:lnSpc>
                <a:spcPct val="90000"/>
              </a:lnSpc>
              <a:spcBef>
                <a:spcPts val="1000"/>
              </a:spcBef>
              <a:spcAft>
                <a:spcPts val="0"/>
              </a:spcAft>
              <a:buClr>
                <a:srgbClr val="FFFFFF"/>
              </a:buClr>
              <a:buSzPts val="2400"/>
              <a:buFont typeface="Calibri"/>
              <a:buNone/>
              <a:defRPr>
                <a:solidFill>
                  <a:srgbClr val="FFFFFF"/>
                </a:solidFill>
              </a:defRPr>
            </a:lvl3pPr>
            <a:lvl4pPr marL="1828800" lvl="3" indent="-228600" algn="l">
              <a:lnSpc>
                <a:spcPct val="90000"/>
              </a:lnSpc>
              <a:spcBef>
                <a:spcPts val="1000"/>
              </a:spcBef>
              <a:spcAft>
                <a:spcPts val="0"/>
              </a:spcAft>
              <a:buClr>
                <a:srgbClr val="FFFFFF"/>
              </a:buClr>
              <a:buSzPts val="2400"/>
              <a:buFont typeface="Calibri"/>
              <a:buNone/>
              <a:defRPr>
                <a:solidFill>
                  <a:srgbClr val="FFFFFF"/>
                </a:solidFill>
              </a:defRPr>
            </a:lvl4pPr>
            <a:lvl5pPr marL="2286000" lvl="4" indent="-228600" algn="l">
              <a:lnSpc>
                <a:spcPct val="90000"/>
              </a:lnSpc>
              <a:spcBef>
                <a:spcPts val="1000"/>
              </a:spcBef>
              <a:spcAft>
                <a:spcPts val="0"/>
              </a:spcAft>
              <a:buClr>
                <a:srgbClr val="FFFFFF"/>
              </a:buClr>
              <a:buSzPts val="2400"/>
              <a:buFont typeface="Calibri"/>
              <a:buNone/>
              <a:defRPr>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33" name="Google Shape;133;p27"/>
          <p:cNvSpPr txBox="1">
            <a:spLocks noGrp="1"/>
          </p:cNvSpPr>
          <p:nvPr>
            <p:ph type="body" idx="3"/>
          </p:nvPr>
        </p:nvSpPr>
        <p:spPr>
          <a:xfrm>
            <a:off x="6758909" y="319220"/>
            <a:ext cx="4757378" cy="992659"/>
          </a:xfrm>
          <a:prstGeom prst="rect">
            <a:avLst/>
          </a:prstGeom>
          <a:noFill/>
          <a:ln>
            <a:noFill/>
          </a:ln>
        </p:spPr>
        <p:txBody>
          <a:bodyPr spcFirstLastPara="1" wrap="square" lIns="45675" tIns="45675" rIns="45675" bIns="45675" anchor="t"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34" name="Google Shape;134;p27"/>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35"/>
        <p:cNvGrpSpPr/>
        <p:nvPr/>
      </p:nvGrpSpPr>
      <p:grpSpPr>
        <a:xfrm>
          <a:off x="0" y="0"/>
          <a:ext cx="0" cy="0"/>
          <a:chOff x="0" y="0"/>
          <a:chExt cx="0" cy="0"/>
        </a:xfrm>
      </p:grpSpPr>
      <p:sp>
        <p:nvSpPr>
          <p:cNvPr id="136" name="Google Shape;136;p28"/>
          <p:cNvSpPr/>
          <p:nvPr/>
        </p:nvSpPr>
        <p:spPr>
          <a:xfrm>
            <a:off x="-32403" y="2956985"/>
            <a:ext cx="12193517" cy="2809047"/>
          </a:xfrm>
          <a:prstGeom prst="rect">
            <a:avLst/>
          </a:prstGeom>
          <a:solidFill>
            <a:srgbClr val="74659A"/>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137" name="Google Shape;137;p28" descr="Google Shape;130;p28"/>
          <p:cNvPicPr preferRelativeResize="0"/>
          <p:nvPr/>
        </p:nvPicPr>
        <p:blipFill rotWithShape="1">
          <a:blip r:embed="rId2">
            <a:alphaModFix amt="29000"/>
          </a:blip>
          <a:srcRect l="58846" t="29191" r="6418" b="18716"/>
          <a:stretch/>
        </p:blipFill>
        <p:spPr>
          <a:xfrm>
            <a:off x="8444679" y="2956986"/>
            <a:ext cx="3747323" cy="3007232"/>
          </a:xfrm>
          <a:prstGeom prst="rect">
            <a:avLst/>
          </a:prstGeom>
          <a:noFill/>
          <a:ln>
            <a:noFill/>
          </a:ln>
        </p:spPr>
      </p:pic>
      <p:sp>
        <p:nvSpPr>
          <p:cNvPr id="138" name="Google Shape;138;p28"/>
          <p:cNvSpPr txBox="1">
            <a:spLocks noGrp="1"/>
          </p:cNvSpPr>
          <p:nvPr>
            <p:ph type="body" idx="1"/>
          </p:nvPr>
        </p:nvSpPr>
        <p:spPr>
          <a:xfrm>
            <a:off x="605556" y="4238576"/>
            <a:ext cx="3195486" cy="73114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FFFFFF"/>
              </a:buClr>
              <a:buSzPts val="2800"/>
              <a:buFont typeface="Calibri"/>
              <a:buNone/>
              <a:defRPr sz="2800">
                <a:solidFill>
                  <a:srgbClr val="FFFFFF"/>
                </a:solidFill>
              </a:defRPr>
            </a:lvl1pPr>
            <a:lvl2pPr marL="914400" lvl="1" indent="-406400" algn="l">
              <a:lnSpc>
                <a:spcPct val="90000"/>
              </a:lnSpc>
              <a:spcBef>
                <a:spcPts val="1000"/>
              </a:spcBef>
              <a:spcAft>
                <a:spcPts val="0"/>
              </a:spcAft>
              <a:buClr>
                <a:srgbClr val="FFFFFF"/>
              </a:buClr>
              <a:buSzPts val="2800"/>
              <a:buFont typeface="Calibri"/>
              <a:buChar char="•"/>
              <a:defRPr sz="2800">
                <a:solidFill>
                  <a:srgbClr val="FFFFFF"/>
                </a:solidFill>
              </a:defRPr>
            </a:lvl2pPr>
            <a:lvl3pPr marL="1371600" lvl="2" indent="-406400" algn="l">
              <a:lnSpc>
                <a:spcPct val="90000"/>
              </a:lnSpc>
              <a:spcBef>
                <a:spcPts val="1000"/>
              </a:spcBef>
              <a:spcAft>
                <a:spcPts val="0"/>
              </a:spcAft>
              <a:buClr>
                <a:srgbClr val="FFFFFF"/>
              </a:buClr>
              <a:buSzPts val="2800"/>
              <a:buFont typeface="Calibri"/>
              <a:buChar char="•"/>
              <a:defRPr sz="2800">
                <a:solidFill>
                  <a:srgbClr val="FFFFFF"/>
                </a:solidFill>
              </a:defRPr>
            </a:lvl3pPr>
            <a:lvl4pPr marL="1828800" lvl="3" indent="-406400" algn="l">
              <a:lnSpc>
                <a:spcPct val="90000"/>
              </a:lnSpc>
              <a:spcBef>
                <a:spcPts val="1000"/>
              </a:spcBef>
              <a:spcAft>
                <a:spcPts val="0"/>
              </a:spcAft>
              <a:buClr>
                <a:srgbClr val="FFFFFF"/>
              </a:buClr>
              <a:buSzPts val="2800"/>
              <a:buFont typeface="Calibri"/>
              <a:buChar char="•"/>
              <a:defRPr sz="2800">
                <a:solidFill>
                  <a:srgbClr val="FFFFFF"/>
                </a:solidFill>
              </a:defRPr>
            </a:lvl4pPr>
            <a:lvl5pPr marL="2286000" lvl="4" indent="-406400" algn="l">
              <a:lnSpc>
                <a:spcPct val="90000"/>
              </a:lnSpc>
              <a:spcBef>
                <a:spcPts val="1000"/>
              </a:spcBef>
              <a:spcAft>
                <a:spcPts val="0"/>
              </a:spcAft>
              <a:buClr>
                <a:srgbClr val="FFFFFF"/>
              </a:buClr>
              <a:buSzPts val="2800"/>
              <a:buFont typeface="Calibri"/>
              <a:buChar char="•"/>
              <a:defRPr sz="2800">
                <a:solidFill>
                  <a:srgbClr val="FFFFFF"/>
                </a:solidFill>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39" name="Google Shape;139;p28"/>
          <p:cNvSpPr txBox="1">
            <a:spLocks noGrp="1"/>
          </p:cNvSpPr>
          <p:nvPr>
            <p:ph type="body" idx="2"/>
          </p:nvPr>
        </p:nvSpPr>
        <p:spPr>
          <a:xfrm>
            <a:off x="605556" y="3428998"/>
            <a:ext cx="3195486" cy="837265"/>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sp>
        <p:nvSpPr>
          <p:cNvPr id="143" name="Google Shape;143;p28"/>
          <p:cNvSpPr/>
          <p:nvPr/>
        </p:nvSpPr>
        <p:spPr>
          <a:xfrm>
            <a:off x="6934623" y="5423818"/>
            <a:ext cx="5257382" cy="756637"/>
          </a:xfrm>
          <a:prstGeom prst="rect">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144" name="Google Shape;144;p28"/>
          <p:cNvSpPr txBox="1">
            <a:spLocks noGrp="1"/>
          </p:cNvSpPr>
          <p:nvPr>
            <p:ph type="body" idx="3"/>
          </p:nvPr>
        </p:nvSpPr>
        <p:spPr>
          <a:xfrm>
            <a:off x="6934623" y="5436563"/>
            <a:ext cx="4771007" cy="731146"/>
          </a:xfrm>
          <a:prstGeom prst="rect">
            <a:avLst/>
          </a:prstGeom>
          <a:noFill/>
          <a:ln>
            <a:noFill/>
          </a:ln>
        </p:spPr>
        <p:txBody>
          <a:bodyPr spcFirstLastPara="1" wrap="square" lIns="45675" tIns="45675" rIns="45675" bIns="45675" anchor="ctr" anchorCtr="0">
            <a:normAutofit/>
          </a:bodyPr>
          <a:lstStyle>
            <a:lvl1pPr marL="457200" lvl="0" indent="-228600" algn="l">
              <a:lnSpc>
                <a:spcPct val="90000"/>
              </a:lnSpc>
              <a:spcBef>
                <a:spcPts val="1000"/>
              </a:spcBef>
              <a:spcAft>
                <a:spcPts val="0"/>
              </a:spcAft>
              <a:buClr>
                <a:srgbClr val="262626"/>
              </a:buClr>
              <a:buSzPts val="1800"/>
              <a:buNone/>
              <a:defRPr/>
            </a:lvl1pPr>
            <a:lvl2pPr marL="914400" lvl="1" indent="-228600" algn="l">
              <a:lnSpc>
                <a:spcPct val="90000"/>
              </a:lnSpc>
              <a:spcBef>
                <a:spcPts val="1000"/>
              </a:spcBef>
              <a:spcAft>
                <a:spcPts val="0"/>
              </a:spcAft>
              <a:buClr>
                <a:srgbClr val="262626"/>
              </a:buClr>
              <a:buSzPts val="1800"/>
              <a:buNone/>
              <a:defRPr/>
            </a:lvl2pPr>
            <a:lvl3pPr marL="1371600" lvl="2" indent="-228600" algn="l">
              <a:lnSpc>
                <a:spcPct val="90000"/>
              </a:lnSpc>
              <a:spcBef>
                <a:spcPts val="1000"/>
              </a:spcBef>
              <a:spcAft>
                <a:spcPts val="0"/>
              </a:spcAft>
              <a:buClr>
                <a:srgbClr val="262626"/>
              </a:buClr>
              <a:buSzPts val="1800"/>
              <a:buNone/>
              <a:defRPr/>
            </a:lvl3pPr>
            <a:lvl4pPr marL="1828800" lvl="3" indent="-228600" algn="l">
              <a:lnSpc>
                <a:spcPct val="90000"/>
              </a:lnSpc>
              <a:spcBef>
                <a:spcPts val="1000"/>
              </a:spcBef>
              <a:spcAft>
                <a:spcPts val="0"/>
              </a:spcAft>
              <a:buClr>
                <a:srgbClr val="262626"/>
              </a:buClr>
              <a:buSzPts val="1800"/>
              <a:buNone/>
              <a:defRPr/>
            </a:lvl4pPr>
            <a:lvl5pPr marL="2286000" lvl="4" indent="-228600" algn="l">
              <a:lnSpc>
                <a:spcPct val="90000"/>
              </a:lnSpc>
              <a:spcBef>
                <a:spcPts val="1000"/>
              </a:spcBef>
              <a:spcAft>
                <a:spcPts val="0"/>
              </a:spcAft>
              <a:buClr>
                <a:srgbClr val="262626"/>
              </a:buClr>
              <a:buSzPts val="1800"/>
              <a:buNone/>
              <a:defRPr/>
            </a:lvl5pPr>
            <a:lvl6pPr marL="2743200" lvl="5" indent="-228600" algn="l">
              <a:lnSpc>
                <a:spcPct val="90000"/>
              </a:lnSpc>
              <a:spcBef>
                <a:spcPts val="1000"/>
              </a:spcBef>
              <a:spcAft>
                <a:spcPts val="0"/>
              </a:spcAft>
              <a:buClr>
                <a:srgbClr val="262626"/>
              </a:buClr>
              <a:buSzPts val="1800"/>
              <a:buNone/>
              <a:defRPr/>
            </a:lvl6pPr>
            <a:lvl7pPr marL="3200400" lvl="6" indent="-228600" algn="l">
              <a:lnSpc>
                <a:spcPct val="90000"/>
              </a:lnSpc>
              <a:spcBef>
                <a:spcPts val="1000"/>
              </a:spcBef>
              <a:spcAft>
                <a:spcPts val="0"/>
              </a:spcAft>
              <a:buClr>
                <a:srgbClr val="262626"/>
              </a:buClr>
              <a:buSzPts val="1800"/>
              <a:buNone/>
              <a:defRPr/>
            </a:lvl7pPr>
            <a:lvl8pPr marL="3657600" lvl="7" indent="-228600" algn="l">
              <a:lnSpc>
                <a:spcPct val="90000"/>
              </a:lnSpc>
              <a:spcBef>
                <a:spcPts val="1000"/>
              </a:spcBef>
              <a:spcAft>
                <a:spcPts val="0"/>
              </a:spcAft>
              <a:buClr>
                <a:srgbClr val="262626"/>
              </a:buClr>
              <a:buSzPts val="1800"/>
              <a:buNone/>
              <a:defRPr/>
            </a:lvl8pPr>
            <a:lvl9pPr marL="4114800" lvl="8" indent="-228600" algn="l">
              <a:lnSpc>
                <a:spcPct val="90000"/>
              </a:lnSpc>
              <a:spcBef>
                <a:spcPts val="1000"/>
              </a:spcBef>
              <a:spcAft>
                <a:spcPts val="0"/>
              </a:spcAft>
              <a:buClr>
                <a:srgbClr val="262626"/>
              </a:buClr>
              <a:buSzPts val="1800"/>
              <a:buNone/>
              <a:defRPr/>
            </a:lvl9pPr>
          </a:lstStyle>
          <a:p>
            <a:endParaRPr/>
          </a:p>
        </p:txBody>
      </p:sp>
      <p:pic>
        <p:nvPicPr>
          <p:cNvPr id="145" name="Google Shape;145;p28" descr="Google Shape;138;p28"/>
          <p:cNvPicPr preferRelativeResize="0"/>
          <p:nvPr/>
        </p:nvPicPr>
        <p:blipFill rotWithShape="1">
          <a:blip r:embed="rId2">
            <a:alphaModFix/>
          </a:blip>
          <a:srcRect/>
          <a:stretch/>
        </p:blipFill>
        <p:spPr>
          <a:xfrm>
            <a:off x="605556" y="384248"/>
            <a:ext cx="4437442" cy="2374551"/>
          </a:xfrm>
          <a:prstGeom prst="rect">
            <a:avLst/>
          </a:prstGeom>
          <a:noFill/>
          <a:ln>
            <a:noFill/>
          </a:ln>
        </p:spPr>
      </p:pic>
      <p:sp>
        <p:nvSpPr>
          <p:cNvPr id="146" name="Google Shape;146;p28"/>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pic>
        <p:nvPicPr>
          <p:cNvPr id="2" name="Google Shape;30;p21" descr="Blue text on a white background&#10;&#10;Description automatically generated">
            <a:extLst>
              <a:ext uri="{FF2B5EF4-FFF2-40B4-BE49-F238E27FC236}">
                <a16:creationId xmlns:a16="http://schemas.microsoft.com/office/drawing/2014/main" id="{63A42FA1-7908-6DC0-1531-3353F4EF5A35}"/>
              </a:ext>
            </a:extLst>
          </p:cNvPr>
          <p:cNvPicPr preferRelativeResize="0"/>
          <p:nvPr userDrawn="1"/>
        </p:nvPicPr>
        <p:blipFill rotWithShape="1">
          <a:blip r:embed="rId3">
            <a:alphaModFix/>
          </a:blip>
          <a:srcRect/>
          <a:stretch/>
        </p:blipFill>
        <p:spPr>
          <a:xfrm>
            <a:off x="219685" y="6160363"/>
            <a:ext cx="2505116" cy="5255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47"/>
        <p:cNvGrpSpPr/>
        <p:nvPr/>
      </p:nvGrpSpPr>
      <p:grpSpPr>
        <a:xfrm>
          <a:off x="0" y="0"/>
          <a:ext cx="0" cy="0"/>
          <a:chOff x="0" y="0"/>
          <a:chExt cx="0" cy="0"/>
        </a:xfrm>
      </p:grpSpPr>
      <p:sp>
        <p:nvSpPr>
          <p:cNvPr id="148" name="Google Shape;148;p29"/>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200"/>
              <a:buFont typeface="Arial"/>
              <a:buNone/>
              <a:defRPr sz="1200">
                <a:solidFill>
                  <a:srgbClr val="000000"/>
                </a:solidFill>
              </a:defRPr>
            </a:lvl1pPr>
            <a:lvl2pPr marL="0" lvl="1" indent="0" algn="r">
              <a:lnSpc>
                <a:spcPct val="100000"/>
              </a:lnSpc>
              <a:spcBef>
                <a:spcPts val="0"/>
              </a:spcBef>
              <a:spcAft>
                <a:spcPts val="0"/>
              </a:spcAft>
              <a:buClr>
                <a:srgbClr val="000000"/>
              </a:buClr>
              <a:buSzPts val="1200"/>
              <a:buFont typeface="Arial"/>
              <a:buNone/>
              <a:defRPr sz="1200">
                <a:solidFill>
                  <a:srgbClr val="000000"/>
                </a:solidFill>
              </a:defRPr>
            </a:lvl2pPr>
            <a:lvl3pPr marL="0" lvl="2" indent="0" algn="r">
              <a:lnSpc>
                <a:spcPct val="100000"/>
              </a:lnSpc>
              <a:spcBef>
                <a:spcPts val="0"/>
              </a:spcBef>
              <a:spcAft>
                <a:spcPts val="0"/>
              </a:spcAft>
              <a:buClr>
                <a:srgbClr val="000000"/>
              </a:buClr>
              <a:buSzPts val="1200"/>
              <a:buFont typeface="Arial"/>
              <a:buNone/>
              <a:defRPr sz="1200">
                <a:solidFill>
                  <a:srgbClr val="000000"/>
                </a:solidFill>
              </a:defRPr>
            </a:lvl3pPr>
            <a:lvl4pPr marL="0" lvl="3" indent="0" algn="r">
              <a:lnSpc>
                <a:spcPct val="100000"/>
              </a:lnSpc>
              <a:spcBef>
                <a:spcPts val="0"/>
              </a:spcBef>
              <a:spcAft>
                <a:spcPts val="0"/>
              </a:spcAft>
              <a:buClr>
                <a:srgbClr val="000000"/>
              </a:buClr>
              <a:buSzPts val="1200"/>
              <a:buFont typeface="Arial"/>
              <a:buNone/>
              <a:defRPr sz="1200">
                <a:solidFill>
                  <a:srgbClr val="000000"/>
                </a:solidFill>
              </a:defRPr>
            </a:lvl4pPr>
            <a:lvl5pPr marL="0" lvl="4" indent="0" algn="r">
              <a:lnSpc>
                <a:spcPct val="100000"/>
              </a:lnSpc>
              <a:spcBef>
                <a:spcPts val="0"/>
              </a:spcBef>
              <a:spcAft>
                <a:spcPts val="0"/>
              </a:spcAft>
              <a:buClr>
                <a:srgbClr val="000000"/>
              </a:buClr>
              <a:buSzPts val="1200"/>
              <a:buFont typeface="Arial"/>
              <a:buNone/>
              <a:defRPr sz="1200">
                <a:solidFill>
                  <a:srgbClr val="000000"/>
                </a:solidFill>
              </a:defRPr>
            </a:lvl5pPr>
            <a:lvl6pPr marL="0" lvl="5" indent="0" algn="r">
              <a:lnSpc>
                <a:spcPct val="100000"/>
              </a:lnSpc>
              <a:spcBef>
                <a:spcPts val="0"/>
              </a:spcBef>
              <a:spcAft>
                <a:spcPts val="0"/>
              </a:spcAft>
              <a:buClr>
                <a:srgbClr val="000000"/>
              </a:buClr>
              <a:buSzPts val="1200"/>
              <a:buFont typeface="Arial"/>
              <a:buNone/>
              <a:defRPr sz="1200">
                <a:solidFill>
                  <a:srgbClr val="000000"/>
                </a:solidFill>
              </a:defRPr>
            </a:lvl6pPr>
            <a:lvl7pPr marL="0" lvl="6" indent="0" algn="r">
              <a:lnSpc>
                <a:spcPct val="100000"/>
              </a:lnSpc>
              <a:spcBef>
                <a:spcPts val="0"/>
              </a:spcBef>
              <a:spcAft>
                <a:spcPts val="0"/>
              </a:spcAft>
              <a:buClr>
                <a:srgbClr val="000000"/>
              </a:buClr>
              <a:buSzPts val="1200"/>
              <a:buFont typeface="Arial"/>
              <a:buNone/>
              <a:defRPr sz="1200">
                <a:solidFill>
                  <a:srgbClr val="000000"/>
                </a:solidFill>
              </a:defRPr>
            </a:lvl7pPr>
            <a:lvl8pPr marL="0" lvl="7" indent="0" algn="r">
              <a:lnSpc>
                <a:spcPct val="100000"/>
              </a:lnSpc>
              <a:spcBef>
                <a:spcPts val="0"/>
              </a:spcBef>
              <a:spcAft>
                <a:spcPts val="0"/>
              </a:spcAft>
              <a:buClr>
                <a:srgbClr val="000000"/>
              </a:buClr>
              <a:buSzPts val="1200"/>
              <a:buFont typeface="Arial"/>
              <a:buNone/>
              <a:defRPr sz="1200">
                <a:solidFill>
                  <a:srgbClr val="000000"/>
                </a:solidFill>
              </a:defRPr>
            </a:lvl8pPr>
            <a:lvl9pPr marL="0" lvl="8" indent="0" algn="r">
              <a:lnSpc>
                <a:spcPct val="100000"/>
              </a:lnSpc>
              <a:spcBef>
                <a:spcPts val="0"/>
              </a:spcBef>
              <a:spcAft>
                <a:spcPts val="0"/>
              </a:spcAft>
              <a:buClr>
                <a:srgbClr val="000000"/>
              </a:buClr>
              <a:buSzPts val="1200"/>
              <a:buFont typeface="Arial"/>
              <a:buNone/>
              <a:defRPr sz="1200">
                <a:solidFill>
                  <a:srgbClr val="000000"/>
                </a:solidFill>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0"/>
          <p:cNvSpPr txBox="1"/>
          <p:nvPr/>
        </p:nvSpPr>
        <p:spPr>
          <a:xfrm rot="-5400000">
            <a:off x="10305482" y="4843409"/>
            <a:ext cx="3173502" cy="231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262626"/>
              </a:buClr>
              <a:buSzPts val="1000"/>
              <a:buFont typeface="Calibri"/>
              <a:buNone/>
            </a:pPr>
            <a:r>
              <a:rPr lang="en-US" sz="1000" b="0" i="0" u="none" strike="noStrike" cap="none">
                <a:solidFill>
                  <a:srgbClr val="262626"/>
                </a:solidFill>
                <a:latin typeface="Calibri"/>
                <a:ea typeface="Calibri"/>
                <a:cs typeface="Calibri"/>
                <a:sym typeface="Calibri"/>
              </a:rPr>
              <a:t>sopravvivere al digitale</a:t>
            </a:r>
            <a:endParaRPr/>
          </a:p>
        </p:txBody>
      </p:sp>
      <p:cxnSp>
        <p:nvCxnSpPr>
          <p:cNvPr id="7" name="Google Shape;7;p20"/>
          <p:cNvCxnSpPr/>
          <p:nvPr/>
        </p:nvCxnSpPr>
        <p:spPr>
          <a:xfrm flipH="1">
            <a:off x="11791089" y="6609815"/>
            <a:ext cx="224152" cy="6"/>
          </a:xfrm>
          <a:prstGeom prst="straightConnector1">
            <a:avLst/>
          </a:prstGeom>
          <a:noFill/>
          <a:ln w="9525" cap="flat" cmpd="sng">
            <a:solidFill>
              <a:srgbClr val="009AC1"/>
            </a:solidFill>
            <a:prstDash val="solid"/>
            <a:miter lim="400000"/>
            <a:headEnd type="none" w="sm" len="sm"/>
            <a:tailEnd type="none" w="sm" len="sm"/>
          </a:ln>
        </p:spPr>
      </p:cxnSp>
      <p:sp>
        <p:nvSpPr>
          <p:cNvPr id="8" name="Google Shape;8;p20"/>
          <p:cNvSpPr/>
          <p:nvPr/>
        </p:nvSpPr>
        <p:spPr>
          <a:xfrm>
            <a:off x="0" y="0"/>
            <a:ext cx="12192000" cy="6858001"/>
          </a:xfrm>
          <a:prstGeom prst="rect">
            <a:avLst/>
          </a:prstGeom>
          <a:solidFill>
            <a:srgbClr val="74659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9" name="Google Shape;9;p20"/>
          <p:cNvSpPr txBox="1"/>
          <p:nvPr/>
        </p:nvSpPr>
        <p:spPr>
          <a:xfrm>
            <a:off x="424663" y="528534"/>
            <a:ext cx="6498656" cy="7390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0" i="0" u="none" strike="noStrike" cap="none">
                <a:solidFill>
                  <a:srgbClr val="FFFFFF"/>
                </a:solidFill>
                <a:latin typeface="Calibri"/>
                <a:ea typeface="Calibri"/>
                <a:cs typeface="Calibri"/>
                <a:sym typeface="Calibri"/>
              </a:rPr>
              <a:t>FONT TYPEFACE &amp; SIZE</a:t>
            </a:r>
            <a:endParaRPr/>
          </a:p>
        </p:txBody>
      </p:sp>
      <p:sp>
        <p:nvSpPr>
          <p:cNvPr id="10" name="Google Shape;10;p20"/>
          <p:cNvSpPr txBox="1"/>
          <p:nvPr/>
        </p:nvSpPr>
        <p:spPr>
          <a:xfrm>
            <a:off x="7347983" y="564839"/>
            <a:ext cx="4589213" cy="49046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PLEASE ENSURE TO KEEP FONTS AS PER THE LAYOUT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000"/>
              <a:buFont typeface="Calibri"/>
              <a:buNone/>
            </a:pPr>
            <a:r>
              <a:rPr lang="en-US" sz="3000" b="0" i="0" u="none" strike="noStrike" cap="none">
                <a:solidFill>
                  <a:srgbClr val="FFFFFF"/>
                </a:solidFill>
                <a:latin typeface="Calibri"/>
                <a:ea typeface="Calibri"/>
                <a:cs typeface="Calibri"/>
                <a:sym typeface="Calibri"/>
              </a:rPr>
              <a:t>24 point  -  Main Text Body </a:t>
            </a:r>
            <a:endParaRPr/>
          </a:p>
        </p:txBody>
      </p:sp>
      <p:sp>
        <p:nvSpPr>
          <p:cNvPr id="11" name="Google Shape;11;p20"/>
          <p:cNvSpPr txBox="1"/>
          <p:nvPr/>
        </p:nvSpPr>
        <p:spPr>
          <a:xfrm>
            <a:off x="424669" y="2014901"/>
            <a:ext cx="5845501" cy="24535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Please ensure to keep the font sizes set as per the slide layouts. The font used throughout the </a:t>
            </a:r>
            <a:r>
              <a:rPr lang="en-US" sz="2400" b="1" i="0" u="none" strike="noStrike" cap="none">
                <a:solidFill>
                  <a:srgbClr val="FFFFFF"/>
                </a:solidFill>
                <a:latin typeface="Calibri"/>
                <a:ea typeface="Calibri"/>
                <a:cs typeface="Calibri"/>
                <a:sym typeface="Calibri"/>
              </a:rPr>
              <a:t>Surviving Digital </a:t>
            </a:r>
            <a:r>
              <a:rPr lang="en-US" sz="2400" b="0" i="0" u="none" strike="noStrike" cap="none">
                <a:solidFill>
                  <a:srgbClr val="FFFFFF"/>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3600"/>
              <a:buFont typeface="Calibri"/>
              <a:buNone/>
            </a:pPr>
            <a:r>
              <a:rPr lang="en-US" sz="3600" b="1" i="1" u="none" strike="noStrike" cap="none">
                <a:solidFill>
                  <a:srgbClr val="FFFFFF"/>
                </a:solidFill>
                <a:latin typeface="Calibri"/>
                <a:ea typeface="Calibri"/>
                <a:cs typeface="Calibri"/>
                <a:sym typeface="Calibri"/>
              </a:rPr>
              <a:t>Calibri</a:t>
            </a:r>
            <a:endParaRPr/>
          </a:p>
        </p:txBody>
      </p:sp>
      <p:cxnSp>
        <p:nvCxnSpPr>
          <p:cNvPr id="12" name="Google Shape;12;p20"/>
          <p:cNvCxnSpPr/>
          <p:nvPr/>
        </p:nvCxnSpPr>
        <p:spPr>
          <a:xfrm flipH="1">
            <a:off x="7098716" y="-5"/>
            <a:ext cx="6" cy="5540418"/>
          </a:xfrm>
          <a:prstGeom prst="straightConnector1">
            <a:avLst/>
          </a:prstGeom>
          <a:noFill/>
          <a:ln w="9525" cap="flat" cmpd="sng">
            <a:solidFill>
              <a:srgbClr val="FFFFFF"/>
            </a:solidFill>
            <a:prstDash val="solid"/>
            <a:miter lim="8000"/>
            <a:headEnd type="none" w="sm" len="sm"/>
            <a:tailEnd type="none" w="sm" len="sm"/>
          </a:ln>
        </p:spPr>
      </p:cxnSp>
      <p:cxnSp>
        <p:nvCxnSpPr>
          <p:cNvPr id="13" name="Google Shape;13;p20"/>
          <p:cNvCxnSpPr/>
          <p:nvPr/>
        </p:nvCxnSpPr>
        <p:spPr>
          <a:xfrm rot="10800000">
            <a:off x="1" y="1621486"/>
            <a:ext cx="7098715" cy="6"/>
          </a:xfrm>
          <a:prstGeom prst="straightConnector1">
            <a:avLst/>
          </a:prstGeom>
          <a:noFill/>
          <a:ln w="9525" cap="flat" cmpd="sng">
            <a:solidFill>
              <a:srgbClr val="FFFFFF"/>
            </a:solidFill>
            <a:prstDash val="solid"/>
            <a:miter lim="8000"/>
            <a:headEnd type="none" w="sm" len="sm"/>
            <a:tailEnd type="none" w="sm" len="sm"/>
          </a:ln>
        </p:spPr>
      </p:cxnSp>
      <p:sp>
        <p:nvSpPr>
          <p:cNvPr id="14" name="Google Shape;14;p20"/>
          <p:cNvSpPr txBox="1"/>
          <p:nvPr/>
        </p:nvSpPr>
        <p:spPr>
          <a:xfrm>
            <a:off x="0" y="5968370"/>
            <a:ext cx="12192000" cy="802551"/>
          </a:xfrm>
          <a:prstGeom prst="rect">
            <a:avLst/>
          </a:prstGeom>
          <a:noFill/>
          <a:ln>
            <a:noFill/>
          </a:ln>
        </p:spPr>
        <p:txBody>
          <a:bodyPr spcFirstLastPara="1" wrap="square" lIns="45675" tIns="45675" rIns="45675" bIns="45675" anchor="t" anchorCtr="0">
            <a:spAutoFit/>
          </a:bodyPr>
          <a:lstStyle/>
          <a:p>
            <a:pPr marL="0" marR="0" lvl="0" indent="0" algn="ctr" rtl="0">
              <a:lnSpc>
                <a:spcPct val="100000"/>
              </a:lnSpc>
              <a:spcBef>
                <a:spcPts val="0"/>
              </a:spcBef>
              <a:spcAft>
                <a:spcPts val="0"/>
              </a:spcAft>
              <a:buClr>
                <a:srgbClr val="FFFFFF"/>
              </a:buClr>
              <a:buSzPts val="2400"/>
              <a:buFont typeface="Calibri"/>
              <a:buNone/>
            </a:pPr>
            <a:r>
              <a:rPr lang="en-US" sz="2400" b="0" i="0" u="none" strike="noStrike" cap="none">
                <a:solidFill>
                  <a:srgbClr val="FFFFFF"/>
                </a:solidFill>
                <a:latin typeface="Calibri"/>
                <a:ea typeface="Calibri"/>
                <a:cs typeface="Calibri"/>
                <a:sym typeface="Calibri"/>
              </a:rPr>
              <a:t>*** </a:t>
            </a:r>
            <a:r>
              <a:rPr lang="en-US" sz="2400" b="1" i="0" u="none" strike="noStrike" cap="none">
                <a:solidFill>
                  <a:srgbClr val="FFFFFF"/>
                </a:solidFill>
                <a:latin typeface="Calibri"/>
                <a:ea typeface="Calibri"/>
                <a:cs typeface="Calibri"/>
                <a:sym typeface="Calibri"/>
              </a:rPr>
              <a:t>PLEASE DELETE THIS INSTRUCTION SLIDE BEFORE PRESENTING FINAL PRESENTATION </a:t>
            </a:r>
            <a:r>
              <a:rPr lang="en-US" sz="2400" b="0" i="0" u="none" strike="noStrike" cap="none">
                <a:solidFill>
                  <a:srgbClr val="FFFFFF"/>
                </a:solidFill>
                <a:latin typeface="Calibri"/>
                <a:ea typeface="Calibri"/>
                <a:cs typeface="Calibri"/>
                <a:sym typeface="Calibri"/>
              </a:rPr>
              <a:t>*** </a:t>
            </a:r>
            <a:endParaRPr/>
          </a:p>
        </p:txBody>
      </p:sp>
      <p:cxnSp>
        <p:nvCxnSpPr>
          <p:cNvPr id="15" name="Google Shape;15;p20"/>
          <p:cNvCxnSpPr/>
          <p:nvPr/>
        </p:nvCxnSpPr>
        <p:spPr>
          <a:xfrm rot="10800000">
            <a:off x="-2" y="5541676"/>
            <a:ext cx="12192006" cy="6"/>
          </a:xfrm>
          <a:prstGeom prst="straightConnector1">
            <a:avLst/>
          </a:prstGeom>
          <a:noFill/>
          <a:ln w="9525" cap="flat" cmpd="sng">
            <a:solidFill>
              <a:srgbClr val="FFFFFF"/>
            </a:solidFill>
            <a:prstDash val="solid"/>
            <a:miter lim="8000"/>
            <a:headEnd type="none" w="sm" len="sm"/>
            <a:tailEnd type="none" w="sm" len="sm"/>
          </a:ln>
        </p:spPr>
      </p:cxnSp>
      <p:sp>
        <p:nvSpPr>
          <p:cNvPr id="16" name="Google Shape;16;p20"/>
          <p:cNvSpPr txBox="1">
            <a:spLocks noGrp="1"/>
          </p:cNvSpPr>
          <p:nvPr>
            <p:ph type="title"/>
          </p:nvPr>
        </p:nvSpPr>
        <p:spPr>
          <a:xfrm>
            <a:off x="609600" y="92074"/>
            <a:ext cx="10972800" cy="1508127"/>
          </a:xfrm>
          <a:prstGeom prst="rect">
            <a:avLst/>
          </a:prstGeom>
          <a:noFill/>
          <a:ln>
            <a:noFill/>
          </a:ln>
        </p:spPr>
        <p:txBody>
          <a:bodyPr spcFirstLastPara="1" wrap="square" lIns="45675" tIns="45675" rIns="45675" bIns="456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0"/>
          <p:cNvSpPr txBox="1">
            <a:spLocks noGrp="1"/>
          </p:cNvSpPr>
          <p:nvPr>
            <p:ph type="body" idx="1"/>
          </p:nvPr>
        </p:nvSpPr>
        <p:spPr>
          <a:xfrm>
            <a:off x="609600" y="1600200"/>
            <a:ext cx="10972800" cy="5257800"/>
          </a:xfrm>
          <a:prstGeom prst="rect">
            <a:avLst/>
          </a:prstGeom>
          <a:noFill/>
          <a:ln>
            <a:noFill/>
          </a:ln>
        </p:spPr>
        <p:txBody>
          <a:bodyPr spcFirstLastPara="1" wrap="square" lIns="45675" tIns="45675" rIns="45675" bIns="45675" anchor="t" anchorCtr="0">
            <a:normAutofit/>
          </a:bodyPr>
          <a:lstStyle>
            <a:lvl1pPr marL="457200" marR="0" lvl="0"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1pPr>
            <a:lvl2pPr marL="914400" marR="0" lvl="1"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262626"/>
              </a:buClr>
              <a:buSzPts val="2400"/>
              <a:buFont typeface="Calibri"/>
              <a:buNone/>
              <a:defRPr sz="2400" b="0" i="0" u="none" strike="noStrike" cap="none">
                <a:solidFill>
                  <a:srgbClr val="262626"/>
                </a:solidFill>
                <a:latin typeface="Calibri"/>
                <a:ea typeface="Calibri"/>
                <a:cs typeface="Calibri"/>
                <a:sym typeface="Calibri"/>
              </a:defRPr>
            </a:lvl9pPr>
          </a:lstStyle>
          <a:p>
            <a:endParaRPr/>
          </a:p>
        </p:txBody>
      </p:sp>
      <p:sp>
        <p:nvSpPr>
          <p:cNvPr id="18" name="Google Shape;18;p20"/>
          <p:cNvSpPr txBox="1">
            <a:spLocks noGrp="1"/>
          </p:cNvSpPr>
          <p:nvPr>
            <p:ph type="sldNum" idx="12"/>
          </p:nvPr>
        </p:nvSpPr>
        <p:spPr>
          <a:xfrm>
            <a:off x="8464035" y="6224268"/>
            <a:ext cx="273567" cy="264165"/>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 Id="r_odt_hyperlink" Type="http://schemas.openxmlformats.org/officeDocument/2006/relationships/hyperlink" Target="https://www.onlinedoctranslator.com/en/?utm_source=onlinedoctranslator&amp;utm_medium=pptx&amp;utm_campaign=attribution" TargetMode="External"/><Relationship Id="r_odt_logo" Type="http://schemas.openxmlformats.org/officeDocument/2006/relationships/image" Target="../media/odt_attribution_logo.png"/></Relationships>
</file>

<file path=ppt/slides/_rels/slide10.xml.rels><?xml version="1.0" encoding="UTF-8" standalone="yes"?>
<Relationships xmlns="http://schemas.openxmlformats.org/package/2006/relationships"><Relationship Id="rId3" Type="http://schemas.openxmlformats.org/officeDocument/2006/relationships/hyperlink" Target="https://www.commonsensemedia.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eukidsonline.de/"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readeo.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pbskids.org/apps/play-and-learn-science-.html"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duckduckmoose.com/educational-iphone-itouch-apps-for-kids/fish-schoo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s://www.commonsensemedia.org/app-reviews/busy-shapes-color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play.google.com/store/apps/details?id=uk.co.bbc.cbeebiesplaytimeisland&amp;hl=en_US"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ychildren.org/English/fmp/Pages/MediaPlan.aspx?_gl=1*14ntm20*_ga*NjAwNDcwMTc0LjE3MDEyNDYyMzk.*_ga_FD9D3XZVQQ*MTcwMTI0NjI0MC4xLjAuMTcwMTI0NjI0MC4wLjAuMA.."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
          <p:cNvSpPr txBox="1">
            <a:spLocks noGrp="1"/>
          </p:cNvSpPr>
          <p:nvPr>
            <p:ph type="subTitle" idx="4294967295"/>
          </p:nvPr>
        </p:nvSpPr>
        <p:spPr>
          <a:xfrm>
            <a:off x="145275" y="4130824"/>
            <a:ext cx="5614800" cy="1437302"/>
          </a:xfrm>
          <a:prstGeom prst="rect">
            <a:avLst/>
          </a:prstGeom>
          <a:noFill/>
          <a:ln>
            <a:noFill/>
          </a:ln>
        </p:spPr>
        <p:txBody>
          <a:bodyPr spcFirstLastPara="1" wrap="square" lIns="45675" tIns="45675" rIns="45675" bIns="45675" anchor="t" anchorCtr="0">
            <a:normAutofit/>
          </a:bodyPr>
          <a:lstStyle/>
          <a:p>
            <a:pPr marL="0" marR="0" lvl="0" indent="0" algn="l" rtl="0">
              <a:lnSpc>
                <a:spcPct val="105439"/>
              </a:lnSpc>
              <a:spcBef>
                <a:spcPts val="0"/>
              </a:spcBef>
              <a:spcAft>
                <a:spcPts val="0"/>
              </a:spcAft>
              <a:buClr>
                <a:srgbClr val="FFFFFF"/>
              </a:buClr>
              <a:buSzPts val="2352"/>
              <a:buFont typeface="Calibri"/>
              <a:buNone/>
            </a:pPr>
            <a:r>
              <a:rPr lang="en-US" b="1" i="0" u="none" strike="noStrike" cap="none">
                <a:solidFill>
                  <a:srgbClr val="FFFFFF"/>
                </a:solidFill>
                <a:latin typeface="Calibri"/>
                <a:ea typeface="Calibri"/>
                <a:cs typeface="Calibri"/>
                <a:sym typeface="Calibri"/>
              </a:rPr>
              <a:t>Modul 1 - Forældrevejledning til analyse af digitale værktøjer til børn under 5 år</a:t>
            </a:r>
            <a:endParaRPr b="0" i="0" u="none" strike="noStrike" cap="none">
              <a:solidFill>
                <a:srgbClr val="262626"/>
              </a:solidFill>
              <a:latin typeface="Calibri"/>
              <a:ea typeface="Calibri"/>
              <a:cs typeface="Calibri"/>
              <a:sym typeface="Calibri"/>
            </a:endParaRPr>
          </a:p>
          <a:p>
            <a:pPr marL="0" marR="0" lvl="0" indent="21247" algn="l" rtl="0">
              <a:lnSpc>
                <a:spcPct val="63264"/>
              </a:lnSpc>
              <a:spcBef>
                <a:spcPts val="0"/>
              </a:spcBef>
              <a:spcAft>
                <a:spcPts val="0"/>
              </a:spcAft>
              <a:buClr>
                <a:srgbClr val="262626"/>
              </a:buClr>
              <a:buSzPts val="1862"/>
              <a:buFont typeface="Calibri"/>
              <a:buNone/>
            </a:pPr>
            <a:endParaRPr sz="1862" b="1" i="0" u="none" strike="noStrike" cap="none">
              <a:solidFill>
                <a:srgbClr val="FFFFFF"/>
              </a:solidFill>
              <a:latin typeface="Calibri"/>
              <a:ea typeface="Calibri"/>
              <a:cs typeface="Calibri"/>
              <a:sym typeface="Calibri"/>
            </a:endParaRPr>
          </a:p>
          <a:p>
            <a:pPr marL="0" marR="0" lvl="0" indent="21247" algn="l" rtl="0">
              <a:lnSpc>
                <a:spcPct val="63264"/>
              </a:lnSpc>
              <a:spcBef>
                <a:spcPts val="0"/>
              </a:spcBef>
              <a:spcAft>
                <a:spcPts val="0"/>
              </a:spcAft>
              <a:buClr>
                <a:srgbClr val="262626"/>
              </a:buClr>
              <a:buSzPts val="1862"/>
              <a:buFont typeface="Calibri"/>
              <a:buNone/>
            </a:pPr>
            <a:br>
              <a:rPr lang="en-US" sz="1862" b="1" i="0" u="none" strike="noStrike" cap="none">
                <a:solidFill>
                  <a:srgbClr val="262626"/>
                </a:solidFill>
                <a:latin typeface="Calibri"/>
                <a:ea typeface="Calibri"/>
                <a:cs typeface="Calibri"/>
                <a:sym typeface="Calibri"/>
              </a:rPr>
            </a:br>
            <a:endParaRPr sz="1862" b="0" i="0" u="none" strike="noStrike" cap="none">
              <a:solidFill>
                <a:srgbClr val="FFFFFF"/>
              </a:solidFill>
              <a:latin typeface="Calibri"/>
              <a:ea typeface="Calibri"/>
              <a:cs typeface="Calibri"/>
              <a:sym typeface="Calibri"/>
            </a:endParaRPr>
          </a:p>
        </p:txBody>
      </p:sp>
      <p:sp>
        <p:nvSpPr>
          <p:cNvPr id="217" name="Google Shape;217;p1"/>
          <p:cNvSpPr txBox="1">
            <a:spLocks noGrp="1"/>
          </p:cNvSpPr>
          <p:nvPr>
            <p:ph type="body" idx="2"/>
          </p:nvPr>
        </p:nvSpPr>
        <p:spPr>
          <a:xfrm>
            <a:off x="145274" y="3103449"/>
            <a:ext cx="5573702" cy="908401"/>
          </a:xfrm>
          <a:prstGeom prst="rect">
            <a:avLst/>
          </a:prstGeom>
          <a:noFill/>
          <a:ln>
            <a:noFill/>
          </a:ln>
        </p:spPr>
        <p:txBody>
          <a:bodyPr spcFirstLastPara="1" wrap="square" lIns="45675" tIns="45675" rIns="45675" bIns="45675" anchor="t" anchorCtr="0">
            <a:normAutofit/>
          </a:bodyPr>
          <a:lstStyle/>
          <a:p>
            <a:pPr marL="0" lvl="0" indent="0" algn="l" rtl="0">
              <a:lnSpc>
                <a:spcPct val="80000"/>
              </a:lnSpc>
              <a:spcBef>
                <a:spcPts val="0"/>
              </a:spcBef>
              <a:spcAft>
                <a:spcPts val="0"/>
              </a:spcAft>
              <a:buClr>
                <a:srgbClr val="FFFFFF"/>
              </a:buClr>
              <a:buSzPts val="2400"/>
              <a:buFont typeface="Calibri"/>
              <a:buNone/>
            </a:pPr>
            <a:r>
              <a:rPr lang="en-US" b="1">
                <a:solidFill>
                  <a:srgbClr val="FFFFFF"/>
                </a:solidFill>
              </a:rPr>
              <a:t>Træningskursus: Overlev digitalt</a:t>
            </a:r>
            <a:endParaRPr/>
          </a:p>
        </p:txBody>
      </p:sp>
      <p:sp>
        <p:nvSpPr>
          <p:cNvPr id="218" name="Google Shape;218;p1"/>
          <p:cNvSpPr txBox="1">
            <a:spLocks noGrp="1"/>
          </p:cNvSpPr>
          <p:nvPr>
            <p:ph type="body" idx="3"/>
          </p:nvPr>
        </p:nvSpPr>
        <p:spPr>
          <a:xfrm>
            <a:off x="7840715" y="5611393"/>
            <a:ext cx="3700108" cy="731146"/>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FFFFFF"/>
              </a:buClr>
              <a:buSzPts val="2500"/>
              <a:buFont typeface="Calibri"/>
              <a:buNone/>
            </a:pPr>
            <a:r>
              <a:rPr lang="en-US" b="1">
                <a:solidFill>
                  <a:srgbClr val="FFFFFF"/>
                </a:solidFill>
              </a:rPr>
              <a:t>www.survivingdigital.eu</a:t>
            </a:r>
            <a:endParaRPr/>
          </a:p>
        </p:txBody>
      </p:sp>
      <p:pic>
        <p:nvPicPr>
          <p:cNvPr id="219" name="Google Shape;219;p1" descr="Google Shape;221;p1"/>
          <p:cNvPicPr preferRelativeResize="0"/>
          <p:nvPr/>
        </p:nvPicPr>
        <p:blipFill rotWithShape="1">
          <a:blip r:embed="rId3">
            <a:alphaModFix/>
          </a:blip>
          <a:srcRect/>
          <a:stretch/>
        </p:blipFill>
        <p:spPr>
          <a:xfrm>
            <a:off x="6004350" y="560900"/>
            <a:ext cx="5845951" cy="4243600"/>
          </a:xfrm>
          <a:prstGeom prst="rect">
            <a:avLst/>
          </a:prstGeom>
          <a:noFill/>
          <a:ln>
            <a:noFill/>
          </a:ln>
        </p:spPr>
      </p:pic>
      <p:sp>
        <p:nvSpPr>
          <p:cNvPr id="220" name="Google Shape;220;p1"/>
          <p:cNvSpPr txBox="1"/>
          <p:nvPr/>
        </p:nvSpPr>
        <p:spPr>
          <a:xfrm>
            <a:off x="1742150" y="2733258"/>
            <a:ext cx="3000001" cy="380234"/>
          </a:xfrm>
          <a:prstGeom prst="rect">
            <a:avLst/>
          </a:prstGeom>
          <a:noFill/>
          <a:ln>
            <a:noFill/>
          </a:ln>
        </p:spPr>
        <p:txBody>
          <a:bodyPr spcFirstLastPara="1" wrap="square" lIns="91400" tIns="91400" rIns="91400" bIns="91400"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a:p>
        </p:txBody>
      </p:sp>
      <p:sp>
        <p:nvSpPr>
          <p:cNvPr id="221" name="Google Shape;221;p1"/>
          <p:cNvSpPr txBox="1"/>
          <p:nvPr/>
        </p:nvSpPr>
        <p:spPr>
          <a:xfrm>
            <a:off x="3242150" y="6001994"/>
            <a:ext cx="3700108"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510"/>
              </a:buClr>
              <a:buSzPts val="800"/>
              <a:buFont typeface="Arial"/>
              <a:buNone/>
            </a:pPr>
            <a:r>
              <a:rPr lang="en-US" sz="800" b="0" i="0" u="none" strike="noStrike" cap="none">
                <a:solidFill>
                  <a:srgbClr val="000510"/>
                </a:solidFill>
                <a:latin typeface="Arial"/>
                <a:ea typeface="Arial"/>
                <a:cs typeface="Arial"/>
                <a:sym typeface="Arial"/>
              </a:rPr>
              <a:t>Finansieret af Den Europæiske Union. Synspunkter og meninger, der kommer til udtryk, er dog kun forfatterens/forfatternes synspunkter og afspejler ikke nødvendigvis Den Europæiske Unions eller Det Europæiske Forvaltningsagentur for Uddannelse og Kultur (EACEA). Hverken Den Europæiske Union eller EACEA kan holdes ansvarlige for dem.</a:t>
            </a:r>
            <a:endParaRPr/>
          </a:p>
        </p:txBody>
      </p:sp>
      <p:pic>
        <p:nvPicPr>
          <p:cNvPr id="222" name="Google Shape;222;p1" descr="Downloads - Creative Commons"/>
          <p:cNvPicPr preferRelativeResize="0"/>
          <p:nvPr/>
        </p:nvPicPr>
        <p:blipFill rotWithShape="1">
          <a:blip r:embed="rId4">
            <a:alphaModFix/>
          </a:blip>
          <a:srcRect/>
          <a:stretch/>
        </p:blipFill>
        <p:spPr>
          <a:xfrm>
            <a:off x="2649550" y="6059964"/>
            <a:ext cx="565150" cy="565150"/>
          </a:xfrm>
          <a:prstGeom prst="rect">
            <a:avLst/>
          </a:prstGeom>
          <a:noFill/>
          <a:ln>
            <a:noFill/>
          </a:ln>
        </p:spPr>
      </p:pic>
      <p:sp xmlns:a="http://schemas.openxmlformats.org/drawingml/2006/main" xmlns:r="http://schemas.openxmlformats.org/officeDocument/2006/relationships" xmlns:p="http://schemas.openxmlformats.org/presentationml/2006/main">
        <p:nvSpPr>
          <p:cNvPr id="100010001" name="ODT_ATTR_LBL_SHAPE">
            <a:extLst>
              <a:ext uri="{FF2B5EF4-FFF2-40B4-BE49-F238E27FC236}">
                <a16:creationId xmlns:a16="http://schemas.microsoft.com/office/drawing/2014/main" id="{ADCB8724-23CD-4EE8-B5B5-3CB2DDF8932E}"/>
              </a:ext>
            </a:extLst>
          </p:cNvPr>
          <p:cNvSpPr txBox="1"/>
          <p:nvPr/>
        </p:nvSpPr>
        <p:spPr>
          <a:xfrm>
            <a:off x="0" y="0"/>
            <a:ext cx="5000000" cy="276999"/>
          </a:xfrm>
          <a:prstGeom prst="rect">
            <a:avLst/>
          </a:prstGeom>
          <a:solidFill>
            <a:srgbClr val="FAFAFA"/>
          </a:solidFill>
        </p:spPr>
        <p:txBody>
          <a:bodyPr wrap="none" lIns="288000">
            <a:spAutoFit/>
          </a:bodyPr>
          <a:lstStyle/>
          <a:p>
            <a:pPr rtl="0"/>
            <a:r>
              <a:rPr lang="en-US" sz="1000" dirty="0">
                <a:solidFill>
                  <a:srgbClr val="0F2B46"/>
                </a:solidFill>
                <a:effectLst/>
                <a:latin typeface="Roboto" panose="02000000000000000000" pitchFamily="2" charset="0"/>
              </a:rPr>
              <a:t>Translated from English to Danish - </a:t>
            </a:r>
            <a:r>
              <a:rPr lang="en-US" sz="1000" u="sng" dirty="0">
                <a:solidFill>
                  <a:srgbClr val="0F2B46"/>
                </a:solidFill>
                <a:effectLst/>
                <a:latin typeface="Roboto" panose="02000000000000000000" pitchFamily="2" charset="0"/>
                <a:hlinkClick r:id="r_odt_hyperlink" tooltip="Doc Translator - www.onlinedoctranslator.com"/>
              </a:rPr>
              <a:t>www.onlinedoctranslator.com</a:t>
            </a:r>
            <a:endParaRPr lang="en-US" sz="1000" dirty="0"/>
          </a:p>
        </p:txBody>
      </p:sp>
      <p:pic>
        <p:nvPicPr>
          <p:cNvPr id="1000100002" name="ODT_ATTR_LBL_LOGO">
            <a:extLst>
              <a:ext uri="{FF2B5EF4-FFF2-40B4-BE49-F238E27FC236}">
                <a16:creationId xmlns:a16="http://schemas.microsoft.com/office/drawing/2014/main" id="{B066AC4A-9A1C-4C10-800A-DAF9F2764385}"/>
              </a:ext>
            </a:extLst>
          </p:cNvPr>
          <p:cNvPicPr/>
          <p:nvPr/>
        </p:nvPicPr>
        <p:blipFill>
          <a:blip r:embed="r_odt_logo" cstate="print">
            <a:extLst>
              <a:ext uri="{28A0092B-C50C-407E-A947-70E740481C1C}">
                <a14:useLocalDpi xmlns:a14="http://schemas.microsoft.com/office/drawing/2010/main" val="0"/>
              </a:ext>
            </a:extLst>
          </a:blip>
          <a:stretch>
            <a:fillRect/>
          </a:stretch>
        </p:blipFill>
        <p:spPr>
          <a:xfrm>
            <a:off x="0" y="36000"/>
            <a:ext cx="316230" cy="1797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0"/>
          <p:cNvSpPr txBox="1">
            <a:spLocks noGrp="1"/>
          </p:cNvSpPr>
          <p:nvPr>
            <p:ph type="body" idx="1"/>
          </p:nvPr>
        </p:nvSpPr>
        <p:spPr>
          <a:xfrm>
            <a:off x="374210" y="1102806"/>
            <a:ext cx="5457911" cy="4470403"/>
          </a:xfrm>
          <a:prstGeom prst="rect">
            <a:avLst/>
          </a:prstGeom>
          <a:noFill/>
          <a:ln>
            <a:noFill/>
          </a:ln>
        </p:spPr>
        <p:txBody>
          <a:bodyPr spcFirstLastPara="1" wrap="square" lIns="45675" tIns="45675" rIns="45675" bIns="45675" anchor="t" anchorCtr="0">
            <a:normAutofit/>
          </a:bodyPr>
          <a:lstStyle/>
          <a:p>
            <a:pPr marL="0" lvl="0" indent="0" algn="l" rtl="0">
              <a:lnSpc>
                <a:spcPct val="57600"/>
              </a:lnSpc>
              <a:spcBef>
                <a:spcPts val="0"/>
              </a:spcBef>
              <a:spcAft>
                <a:spcPts val="0"/>
              </a:spcAft>
              <a:buClr>
                <a:srgbClr val="FFFFFF"/>
              </a:buClr>
              <a:buSzPts val="1600"/>
              <a:buFont typeface="Calibri"/>
              <a:buNone/>
            </a:pPr>
            <a:endParaRPr sz="1600"/>
          </a:p>
          <a:p>
            <a:pPr marL="0" lvl="0" indent="0" algn="l" rtl="0">
              <a:lnSpc>
                <a:spcPct val="72000"/>
              </a:lnSpc>
              <a:spcBef>
                <a:spcPts val="0"/>
              </a:spcBef>
              <a:spcAft>
                <a:spcPts val="0"/>
              </a:spcAft>
              <a:buClr>
                <a:srgbClr val="FFFFFF"/>
              </a:buClr>
              <a:buSzPts val="1200"/>
              <a:buFont typeface="Calibri"/>
              <a:buNone/>
            </a:pPr>
            <a:r>
              <a:rPr lang="en-US" sz="1200"/>
              <a:t>Type: Non-profit organisation</a:t>
            </a:r>
            <a:endParaRPr sz="1200">
              <a:solidFill>
                <a:srgbClr val="262626"/>
              </a:solidFill>
            </a:endParaRPr>
          </a:p>
          <a:p>
            <a:pPr marL="0" lvl="0" indent="0" algn="l" rtl="0">
              <a:lnSpc>
                <a:spcPct val="72000"/>
              </a:lnSpc>
              <a:spcBef>
                <a:spcPts val="900"/>
              </a:spcBef>
              <a:spcAft>
                <a:spcPts val="0"/>
              </a:spcAft>
              <a:buClr>
                <a:srgbClr val="FFFFFF"/>
              </a:buClr>
              <a:buSzPts val="1200"/>
              <a:buFont typeface="Calibri"/>
              <a:buNone/>
            </a:pPr>
            <a:r>
              <a:rPr lang="en-US" sz="1200"/>
              <a:t>Sted: USA (med globale ressourcer)</a:t>
            </a:r>
            <a:endParaRPr sz="1200">
              <a:solidFill>
                <a:srgbClr val="262626"/>
              </a:solidFill>
            </a:endParaRPr>
          </a:p>
          <a:p>
            <a:pPr marL="0" lvl="0" indent="0" algn="l" rtl="0">
              <a:lnSpc>
                <a:spcPct val="72000"/>
              </a:lnSpc>
              <a:spcBef>
                <a:spcPts val="900"/>
              </a:spcBef>
              <a:spcAft>
                <a:spcPts val="0"/>
              </a:spcAft>
              <a:buClr>
                <a:srgbClr val="FFFFFF"/>
              </a:buClr>
              <a:buSzPts val="1200"/>
              <a:buFont typeface="Calibri"/>
              <a:buNone/>
            </a:pPr>
            <a:r>
              <a:rPr lang="en-US" sz="1200"/>
              <a:t>Målgruppe: Forældre, pædagoger, politikere</a:t>
            </a:r>
            <a:endParaRPr sz="1200">
              <a:solidFill>
                <a:srgbClr val="262626"/>
              </a:solidFill>
            </a:endParaRPr>
          </a:p>
          <a:p>
            <a:pPr marL="0" lvl="0" indent="0" algn="l" rtl="0">
              <a:lnSpc>
                <a:spcPct val="72000"/>
              </a:lnSpc>
              <a:spcBef>
                <a:spcPts val="900"/>
              </a:spcBef>
              <a:spcAft>
                <a:spcPts val="0"/>
              </a:spcAft>
              <a:buClr>
                <a:srgbClr val="FFFFFF"/>
              </a:buClr>
              <a:buSzPts val="1200"/>
              <a:buFont typeface="Calibri"/>
              <a:buNone/>
            </a:pPr>
            <a:r>
              <a:rPr lang="en-US" sz="1200"/>
              <a:t>Beskrivelse: Giver uafhængige anmeldelser, aldersvurderinger og andre oplysninger om alle typer medier rettet mod børn og familier.</a:t>
            </a:r>
            <a:endParaRPr sz="1200">
              <a:solidFill>
                <a:srgbClr val="262626"/>
              </a:solidFill>
            </a:endParaRPr>
          </a:p>
          <a:p>
            <a:pPr marL="0" lvl="0" indent="0" algn="l" rtl="0">
              <a:lnSpc>
                <a:spcPct val="72000"/>
              </a:lnSpc>
              <a:spcBef>
                <a:spcPts val="900"/>
              </a:spcBef>
              <a:spcAft>
                <a:spcPts val="0"/>
              </a:spcAft>
              <a:buClr>
                <a:srgbClr val="FFFFFF"/>
              </a:buClr>
              <a:buSzPts val="1200"/>
              <a:buFont typeface="Calibri"/>
              <a:buNone/>
            </a:pPr>
            <a:r>
              <a:rPr lang="en-US" sz="1200"/>
              <a:t>Mål: At tilbyde information og værktøjer til at hjælpe familier med at træffe informerede beslutninger om medier og teknologi.</a:t>
            </a:r>
            <a:endParaRPr sz="1200">
              <a:solidFill>
                <a:srgbClr val="262626"/>
              </a:solidFill>
            </a:endParaRPr>
          </a:p>
          <a:p>
            <a:pPr marL="0" lvl="0" indent="0" algn="l" rtl="0">
              <a:lnSpc>
                <a:spcPct val="72000"/>
              </a:lnSpc>
              <a:spcBef>
                <a:spcPts val="900"/>
              </a:spcBef>
              <a:spcAft>
                <a:spcPts val="0"/>
              </a:spcAft>
              <a:buClr>
                <a:srgbClr val="FFFFFF"/>
              </a:buClr>
              <a:buSzPts val="1200"/>
              <a:buFont typeface="Calibri"/>
              <a:buNone/>
            </a:pPr>
            <a:r>
              <a:rPr lang="en-US" sz="1200"/>
              <a:t>Effekt: Common Sense Medias ressourcer bruges i vid udstrækning til at vælge passende medier til børn og til undervisning i digital læsefærdighed.</a:t>
            </a:r>
            <a:endParaRPr sz="1200">
              <a:solidFill>
                <a:srgbClr val="262626"/>
              </a:solidFill>
            </a:endParaRPr>
          </a:p>
          <a:p>
            <a:pPr marL="0" lvl="0" indent="0" algn="l" rtl="0">
              <a:lnSpc>
                <a:spcPct val="72000"/>
              </a:lnSpc>
              <a:spcBef>
                <a:spcPts val="900"/>
              </a:spcBef>
              <a:spcAft>
                <a:spcPts val="0"/>
              </a:spcAft>
              <a:buClr>
                <a:srgbClr val="FFFFFF"/>
              </a:buClr>
              <a:buSzPts val="1200"/>
              <a:buFont typeface="Calibri"/>
              <a:buNone/>
            </a:pPr>
            <a:r>
              <a:rPr lang="en-US" sz="1200"/>
              <a:t>Onlinereference: Du kan finde ressourcer og forskning på Common Sense Media-webstedet:</a:t>
            </a:r>
            <a:r>
              <a:rPr lang="en-US" sz="1200" u="sng">
                <a:solidFill>
                  <a:srgbClr val="0000FF"/>
                </a:solidFill>
                <a:hlinkClick r:id="rId3">
                  <a:extLst>
                    <a:ext uri="{A12FA001-AC4F-418D-AE19-62706E023703}">
                      <ahyp:hlinkClr xmlns:ahyp="http://schemas.microsoft.com/office/drawing/2018/hyperlinkcolor" val="tx"/>
                    </a:ext>
                  </a:extLst>
                </a:hlinkClick>
              </a:rPr>
              <a:t>https://www.commonsensemedia.org/</a:t>
            </a:r>
            <a:endParaRPr sz="1200">
              <a:solidFill>
                <a:srgbClr val="262626"/>
              </a:solidFill>
            </a:endParaRPr>
          </a:p>
          <a:p>
            <a:pPr marL="0" lvl="0" indent="59937" algn="l" rtl="0">
              <a:lnSpc>
                <a:spcPct val="57600"/>
              </a:lnSpc>
              <a:spcBef>
                <a:spcPts val="100"/>
              </a:spcBef>
              <a:spcAft>
                <a:spcPts val="0"/>
              </a:spcAft>
              <a:buClr>
                <a:srgbClr val="262626"/>
              </a:buClr>
              <a:buSzPts val="1200"/>
              <a:buFont typeface="Calibri"/>
              <a:buNone/>
            </a:pPr>
            <a:br>
              <a:rPr lang="en-US" sz="1200"/>
            </a:br>
            <a:endParaRPr sz="1200"/>
          </a:p>
        </p:txBody>
      </p:sp>
      <p:sp>
        <p:nvSpPr>
          <p:cNvPr id="298" name="Google Shape;298;p10"/>
          <p:cNvSpPr txBox="1">
            <a:spLocks noGrp="1"/>
          </p:cNvSpPr>
          <p:nvPr>
            <p:ph type="body" idx="3"/>
          </p:nvPr>
        </p:nvSpPr>
        <p:spPr>
          <a:xfrm>
            <a:off x="374199" y="200074"/>
            <a:ext cx="5985602" cy="11637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Casestudie 1: Common Sense Media Research</a:t>
            </a:r>
            <a:endParaRPr/>
          </a:p>
        </p:txBody>
      </p:sp>
      <p:pic>
        <p:nvPicPr>
          <p:cNvPr id="299" name="Google Shape;299;p10" descr="Google Shape;299;p10"/>
          <p:cNvPicPr preferRelativeResize="0"/>
          <p:nvPr/>
        </p:nvPicPr>
        <p:blipFill rotWithShape="1">
          <a:blip r:embed="rId4">
            <a:alphaModFix/>
          </a:blip>
          <a:srcRect/>
          <a:stretch/>
        </p:blipFill>
        <p:spPr>
          <a:xfrm>
            <a:off x="390383" y="4008201"/>
            <a:ext cx="5425557" cy="2404201"/>
          </a:xfrm>
          <a:prstGeom prst="rect">
            <a:avLst/>
          </a:prstGeom>
          <a:noFill/>
          <a:ln>
            <a:noFill/>
          </a:ln>
          <a:effectLst>
            <a:outerShdw blurRad="63500" rotWithShape="0">
              <a:srgbClr val="000000">
                <a:alpha val="40000"/>
              </a:srgbClr>
            </a:outerShdw>
          </a:effectLst>
        </p:spPr>
      </p:pic>
      <p:pic>
        <p:nvPicPr>
          <p:cNvPr id="300" name="Google Shape;300;p10" descr="Google Shape;300;p10"/>
          <p:cNvPicPr preferRelativeResize="0"/>
          <p:nvPr/>
        </p:nvPicPr>
        <p:blipFill rotWithShape="1">
          <a:blip r:embed="rId5">
            <a:alphaModFix/>
          </a:blip>
          <a:srcRect/>
          <a:stretch/>
        </p:blipFill>
        <p:spPr>
          <a:xfrm>
            <a:off x="7336349" y="3701974"/>
            <a:ext cx="3963201" cy="2283451"/>
          </a:xfrm>
          <a:prstGeom prst="rect">
            <a:avLst/>
          </a:prstGeom>
          <a:noFill/>
          <a:ln>
            <a:noFill/>
          </a:ln>
          <a:effectLst>
            <a:outerShdw blurRad="63500" rotWithShape="0">
              <a:srgbClr val="000000">
                <a:alpha val="40000"/>
              </a:srgbClr>
            </a:outerShdw>
          </a:effectLst>
        </p:spPr>
      </p:pic>
      <p:sp>
        <p:nvSpPr>
          <p:cNvPr id="301" name="Google Shape;301;p10"/>
          <p:cNvSpPr txBox="1"/>
          <p:nvPr/>
        </p:nvSpPr>
        <p:spPr>
          <a:xfrm>
            <a:off x="6982675" y="138550"/>
            <a:ext cx="4668901" cy="4469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00B6E6"/>
              </a:buClr>
              <a:buSzPts val="2400"/>
              <a:buFont typeface="Calibri"/>
              <a:buNone/>
            </a:pPr>
            <a:r>
              <a:rPr lang="en-US" sz="2400" b="1" i="0" u="none" strike="noStrike" cap="none">
                <a:solidFill>
                  <a:srgbClr val="00B6E6"/>
                </a:solidFill>
                <a:latin typeface="Calibri"/>
                <a:ea typeface="Calibri"/>
                <a:cs typeface="Calibri"/>
                <a:sym typeface="Calibri"/>
              </a:rPr>
              <a:t>Casestudie 2: EU-børn online</a:t>
            </a:r>
            <a:endParaRPr/>
          </a:p>
        </p:txBody>
      </p:sp>
      <p:sp>
        <p:nvSpPr>
          <p:cNvPr id="302" name="Google Shape;302;p10"/>
          <p:cNvSpPr txBox="1"/>
          <p:nvPr/>
        </p:nvSpPr>
        <p:spPr>
          <a:xfrm>
            <a:off x="6982687" y="611378"/>
            <a:ext cx="4835100" cy="30906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Type: Forskningsprojekt</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Sted: Europa</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Målgruppe: Børn, forældre, politikere</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Beskrivelse: Et internationalt forskningsnetværk, der søger at øge viden om europæiske børns online muligheder, risici og sikkerhed.</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Mål: At give evidensbaseret viden til at informere om politik og praksis vedrørende børns onlineoplevelser.</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Virkning: Deres resultater bruges i hele Den Europæiske Union til at forme politikker og uddannelse vedrørende børns brug af digitale medier.</a:t>
            </a:r>
            <a:endParaRPr sz="12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262626"/>
              </a:buClr>
              <a:buSzPts val="1200"/>
              <a:buFont typeface="Calibri"/>
              <a:buNone/>
            </a:pPr>
            <a:r>
              <a:rPr lang="en-US" sz="1200" b="0" i="0" u="none" strike="noStrike" cap="none">
                <a:solidFill>
                  <a:srgbClr val="262626"/>
                </a:solidFill>
                <a:latin typeface="Calibri"/>
                <a:ea typeface="Calibri"/>
                <a:cs typeface="Calibri"/>
                <a:sym typeface="Calibri"/>
              </a:rPr>
              <a:t>Onlinereference: Rapporter og publikationer kan findes på EU Kids Online-webstedet:</a:t>
            </a:r>
            <a:r>
              <a:rPr lang="en-US" sz="1200" b="0" i="0" u="sng" strike="noStrike" cap="none">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https://eukidsonline.de/</a:t>
            </a:r>
            <a:r>
              <a:rPr lang="en-US" sz="1200" b="0" i="0" u="none" strike="noStrike" cap="none">
                <a:solidFill>
                  <a:srgbClr val="262626"/>
                </a:solidFill>
                <a:latin typeface="Calibri"/>
                <a:ea typeface="Calibri"/>
                <a:cs typeface="Calibri"/>
                <a:sym typeface="Calibri"/>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alibri"/>
              <a:buNone/>
            </a:pPr>
            <a:br>
              <a:rPr lang="en-US" sz="12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1"/>
          <p:cNvSpPr txBox="1">
            <a:spLocks noGrp="1"/>
          </p:cNvSpPr>
          <p:nvPr>
            <p:ph type="body" idx="1"/>
          </p:nvPr>
        </p:nvSpPr>
        <p:spPr>
          <a:xfrm>
            <a:off x="284449" y="2142800"/>
            <a:ext cx="5457902" cy="2708401"/>
          </a:xfrm>
          <a:prstGeom prst="rect">
            <a:avLst/>
          </a:prstGeom>
          <a:noFill/>
          <a:ln>
            <a:noFill/>
          </a:ln>
        </p:spPr>
        <p:txBody>
          <a:bodyPr spcFirstLastPara="1" wrap="square" lIns="45675" tIns="45675" rIns="45675" bIns="45675" anchor="t" anchorCtr="0">
            <a:normAutofit fontScale="92500"/>
          </a:bodyPr>
          <a:lstStyle/>
          <a:p>
            <a:pPr marL="0" lvl="0" indent="0" algn="l" rtl="0">
              <a:lnSpc>
                <a:spcPct val="72900"/>
              </a:lnSpc>
              <a:spcBef>
                <a:spcPts val="0"/>
              </a:spcBef>
              <a:spcAft>
                <a:spcPts val="0"/>
              </a:spcAft>
              <a:buClr>
                <a:srgbClr val="FFFFFF"/>
              </a:buClr>
              <a:buSzPts val="1200"/>
              <a:buFont typeface="Calibri"/>
              <a:buNone/>
            </a:pPr>
            <a:endParaRPr sz="1200"/>
          </a:p>
          <a:p>
            <a:pPr marL="0" lvl="0" indent="0" algn="l" rtl="0">
              <a:lnSpc>
                <a:spcPct val="100000"/>
              </a:lnSpc>
              <a:spcBef>
                <a:spcPts val="0"/>
              </a:spcBef>
              <a:spcAft>
                <a:spcPts val="0"/>
              </a:spcAft>
              <a:buClr>
                <a:srgbClr val="FFFFFF"/>
              </a:buClr>
              <a:buSzPts val="1200"/>
              <a:buFont typeface="Calibri"/>
              <a:buNone/>
            </a:pPr>
            <a:r>
              <a:rPr lang="en-US" sz="1200" b="1"/>
              <a:t>For alderen 0-2:</a:t>
            </a:r>
            <a:r>
              <a:rPr lang="en-US" sz="1200" b="0"/>
              <a:t>I denne alder er det vigtigt at bemærke, at American Academy of Pediatrics anbefaler at undgå brug af andre skærmmedier end videochat for børn under 18 til 24 måneder. Så for de yngste i denne aldersgruppe skal du fokusere på apps, der kan bruges til interaktion med forældre eller familie over videochat.</a:t>
            </a:r>
            <a:endParaRPr sz="1200" b="0"/>
          </a:p>
          <a:p>
            <a:pPr marL="0" lvl="0" indent="0" algn="l" rtl="0">
              <a:lnSpc>
                <a:spcPct val="81000"/>
              </a:lnSpc>
              <a:spcBef>
                <a:spcPts val="0"/>
              </a:spcBef>
              <a:spcAft>
                <a:spcPts val="0"/>
              </a:spcAft>
              <a:buClr>
                <a:srgbClr val="FFFFFF"/>
              </a:buClr>
              <a:buSzPts val="1200"/>
              <a:buFont typeface="Calibri"/>
              <a:buNone/>
            </a:pPr>
            <a:endParaRPr sz="1200"/>
          </a:p>
          <a:p>
            <a:pPr marL="0" lvl="0" indent="0" algn="l" rtl="0">
              <a:lnSpc>
                <a:spcPct val="81000"/>
              </a:lnSpc>
              <a:spcBef>
                <a:spcPts val="1000"/>
              </a:spcBef>
              <a:spcAft>
                <a:spcPts val="0"/>
              </a:spcAft>
              <a:buClr>
                <a:srgbClr val="FFFFFF"/>
              </a:buClr>
              <a:buSzPts val="1200"/>
              <a:buFont typeface="Calibri"/>
              <a:buNone/>
            </a:pPr>
            <a:r>
              <a:rPr lang="en-US" sz="1200"/>
              <a:t>Formål: Familiemedlemmer kan læse historier for børn gennem videoopkald.</a:t>
            </a:r>
            <a:endParaRPr sz="1200"/>
          </a:p>
          <a:p>
            <a:pPr marL="0" lvl="0" indent="0" algn="l" rtl="0">
              <a:lnSpc>
                <a:spcPct val="81000"/>
              </a:lnSpc>
              <a:spcBef>
                <a:spcPts val="1000"/>
              </a:spcBef>
              <a:spcAft>
                <a:spcPts val="0"/>
              </a:spcAft>
              <a:buClr>
                <a:srgbClr val="FFFFFF"/>
              </a:buClr>
              <a:buSzPts val="1200"/>
              <a:buFont typeface="Calibri"/>
              <a:buNone/>
            </a:pPr>
            <a:endParaRPr sz="1200"/>
          </a:p>
          <a:p>
            <a:pPr marL="0" lvl="0" indent="0" algn="l" rtl="0">
              <a:lnSpc>
                <a:spcPct val="81000"/>
              </a:lnSpc>
              <a:spcBef>
                <a:spcPts val="1000"/>
              </a:spcBef>
              <a:spcAft>
                <a:spcPts val="0"/>
              </a:spcAft>
              <a:buClr>
                <a:srgbClr val="FFFFFF"/>
              </a:buClr>
              <a:buSzPts val="1200"/>
              <a:buFont typeface="Calibri"/>
              <a:buNone/>
            </a:pPr>
            <a:r>
              <a:rPr lang="en-US" sz="1200"/>
              <a:t>Styrker: Opmuntrer til familiebinding og tidlige læsefærdigheder.</a:t>
            </a:r>
            <a:endParaRPr sz="1200"/>
          </a:p>
          <a:p>
            <a:pPr marL="0" lvl="0" indent="0" algn="l" rtl="0">
              <a:lnSpc>
                <a:spcPct val="81000"/>
              </a:lnSpc>
              <a:spcBef>
                <a:spcPts val="1000"/>
              </a:spcBef>
              <a:spcAft>
                <a:spcPts val="0"/>
              </a:spcAft>
              <a:buClr>
                <a:srgbClr val="FFFFFF"/>
              </a:buClr>
              <a:buSzPts val="1200"/>
              <a:buFont typeface="Calibri"/>
              <a:buNone/>
            </a:pPr>
            <a:endParaRPr sz="1200"/>
          </a:p>
          <a:p>
            <a:pPr marL="0" lvl="0" indent="0" algn="l" rtl="0">
              <a:lnSpc>
                <a:spcPct val="81000"/>
              </a:lnSpc>
              <a:spcBef>
                <a:spcPts val="1000"/>
              </a:spcBef>
              <a:spcAft>
                <a:spcPts val="0"/>
              </a:spcAft>
              <a:buClr>
                <a:srgbClr val="FFFFFF"/>
              </a:buClr>
              <a:buSzPts val="1200"/>
              <a:buFont typeface="Calibri"/>
              <a:buNone/>
            </a:pPr>
            <a:r>
              <a:rPr lang="en-US" sz="1200"/>
              <a:t>Minimumsalder: 18 måneder+, ideelt brugt med forældreinteraktion.</a:t>
            </a:r>
            <a:endParaRPr sz="1200"/>
          </a:p>
          <a:p>
            <a:pPr marL="0" lvl="0" indent="0" algn="l" rtl="0">
              <a:lnSpc>
                <a:spcPct val="81000"/>
              </a:lnSpc>
              <a:spcBef>
                <a:spcPts val="1000"/>
              </a:spcBef>
              <a:spcAft>
                <a:spcPts val="0"/>
              </a:spcAft>
              <a:buClr>
                <a:srgbClr val="FFFFFF"/>
              </a:buClr>
              <a:buSzPts val="1200"/>
              <a:buFont typeface="Calibri"/>
              <a:buNone/>
            </a:pPr>
            <a:endParaRPr sz="1200"/>
          </a:p>
          <a:p>
            <a:pPr marL="0" lvl="0" indent="0" algn="l" rtl="0">
              <a:lnSpc>
                <a:spcPct val="81000"/>
              </a:lnSpc>
              <a:spcBef>
                <a:spcPts val="1000"/>
              </a:spcBef>
              <a:spcAft>
                <a:spcPts val="0"/>
              </a:spcAft>
              <a:buClr>
                <a:srgbClr val="FFFFFF"/>
              </a:buClr>
              <a:buSzPts val="1200"/>
              <a:buFont typeface="Calibri"/>
              <a:buNone/>
            </a:pPr>
            <a:r>
              <a:rPr lang="en-US" sz="1200"/>
              <a:t>Link:</a:t>
            </a:r>
            <a:r>
              <a:rPr lang="en-US" sz="1200" u="sng">
                <a:solidFill>
                  <a:srgbClr val="0000FF"/>
                </a:solidFill>
                <a:hlinkClick r:id="rId3">
                  <a:extLst>
                    <a:ext uri="{A12FA001-AC4F-418D-AE19-62706E023703}">
                      <ahyp:hlinkClr xmlns:ahyp="http://schemas.microsoft.com/office/drawing/2018/hyperlinkcolor" val="tx"/>
                    </a:ext>
                  </a:extLst>
                </a:hlinkClick>
              </a:rPr>
              <a:t>https://www.readeo.com/</a:t>
            </a:r>
            <a:r>
              <a:rPr lang="en-US" sz="1200"/>
              <a:t> </a:t>
            </a:r>
            <a:endParaRPr sz="1200"/>
          </a:p>
        </p:txBody>
      </p:sp>
      <p:sp>
        <p:nvSpPr>
          <p:cNvPr id="308" name="Google Shape;308;p11"/>
          <p:cNvSpPr txBox="1">
            <a:spLocks noGrp="1"/>
          </p:cNvSpPr>
          <p:nvPr>
            <p:ph type="body" idx="3"/>
          </p:nvPr>
        </p:nvSpPr>
        <p:spPr>
          <a:xfrm>
            <a:off x="284449" y="619424"/>
            <a:ext cx="5269202" cy="992700"/>
          </a:xfrm>
          <a:prstGeom prst="rect">
            <a:avLst/>
          </a:prstGeom>
          <a:noFill/>
          <a:ln>
            <a:noFill/>
          </a:ln>
        </p:spPr>
        <p:txBody>
          <a:bodyPr spcFirstLastPara="1" wrap="square" lIns="45675" tIns="45675" rIns="45675" bIns="45675" anchor="t" anchorCtr="0">
            <a:normAutofit/>
          </a:bodyPr>
          <a:lstStyle/>
          <a:p>
            <a:pPr marL="0" lvl="0" indent="0" algn="l" rtl="0">
              <a:lnSpc>
                <a:spcPct val="57600"/>
              </a:lnSpc>
              <a:spcBef>
                <a:spcPts val="0"/>
              </a:spcBef>
              <a:spcAft>
                <a:spcPts val="0"/>
              </a:spcAft>
              <a:buClr>
                <a:srgbClr val="00B6E6"/>
              </a:buClr>
              <a:buSzPts val="2400"/>
              <a:buFont typeface="Calibri"/>
              <a:buNone/>
            </a:pPr>
            <a:r>
              <a:rPr lang="en-US" b="1">
                <a:solidFill>
                  <a:srgbClr val="00B6E6"/>
                </a:solidFill>
              </a:rPr>
              <a:t>Eksempler på apps, der skal bruges:</a:t>
            </a:r>
            <a:endParaRPr/>
          </a:p>
          <a:p>
            <a:pPr marL="0" lvl="0" indent="0" algn="l" rtl="0">
              <a:lnSpc>
                <a:spcPct val="57600"/>
              </a:lnSpc>
              <a:spcBef>
                <a:spcPts val="0"/>
              </a:spcBef>
              <a:spcAft>
                <a:spcPts val="0"/>
              </a:spcAft>
              <a:buClr>
                <a:srgbClr val="00B6E6"/>
              </a:buClr>
              <a:buSzPts val="2400"/>
              <a:buFont typeface="Calibri"/>
              <a:buNone/>
            </a:pPr>
            <a:r>
              <a:rPr lang="en-US" b="1">
                <a:solidFill>
                  <a:srgbClr val="00B6E6"/>
                </a:solidFill>
              </a:rPr>
              <a:t> </a:t>
            </a:r>
            <a:endParaRPr/>
          </a:p>
          <a:p>
            <a:pPr marL="0" lvl="0" indent="0" algn="l" rtl="0">
              <a:lnSpc>
                <a:spcPct val="57600"/>
              </a:lnSpc>
              <a:spcBef>
                <a:spcPts val="0"/>
              </a:spcBef>
              <a:spcAft>
                <a:spcPts val="0"/>
              </a:spcAft>
              <a:buClr>
                <a:srgbClr val="00B6E6"/>
              </a:buClr>
              <a:buSzPts val="2400"/>
              <a:buFont typeface="Calibri"/>
              <a:buNone/>
            </a:pPr>
            <a:r>
              <a:rPr lang="en-US" b="1">
                <a:solidFill>
                  <a:srgbClr val="00B6E6"/>
                </a:solidFill>
              </a:rPr>
              <a:t>1.Readeo - Virtuel historietid</a:t>
            </a:r>
            <a:endParaRPr/>
          </a:p>
        </p:txBody>
      </p:sp>
      <p:pic>
        <p:nvPicPr>
          <p:cNvPr id="309" name="Google Shape;309;p11" descr="Google Shape;309;p11"/>
          <p:cNvPicPr preferRelativeResize="0"/>
          <p:nvPr/>
        </p:nvPicPr>
        <p:blipFill rotWithShape="1">
          <a:blip r:embed="rId4">
            <a:alphaModFix/>
          </a:blip>
          <a:srcRect/>
          <a:stretch/>
        </p:blipFill>
        <p:spPr>
          <a:xfrm>
            <a:off x="5900739" y="742951"/>
            <a:ext cx="5886452" cy="5214938"/>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2"/>
          <p:cNvSpPr txBox="1">
            <a:spLocks noGrp="1"/>
          </p:cNvSpPr>
          <p:nvPr>
            <p:ph type="body" idx="1"/>
          </p:nvPr>
        </p:nvSpPr>
        <p:spPr>
          <a:xfrm>
            <a:off x="6465300" y="1551375"/>
            <a:ext cx="5505300" cy="4874700"/>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b="1"/>
              <a:t>For alderen 2-3:</a:t>
            </a:r>
            <a:r>
              <a:rPr lang="en-US" sz="1200" b="0"/>
              <a:t>I denne alder kan der indføres noget skærmtid med undervisningsindhold, ideelt set gennem fælles oplevelser med en forælder eller omsorgsperson.</a:t>
            </a:r>
            <a:endParaRPr sz="1200" b="0"/>
          </a:p>
          <a:p>
            <a:pPr marL="0" lvl="0" indent="0" algn="l" rtl="0">
              <a:lnSpc>
                <a:spcPct val="90000"/>
              </a:lnSpc>
              <a:spcBef>
                <a:spcPts val="0"/>
              </a:spcBef>
              <a:spcAft>
                <a:spcPts val="0"/>
              </a:spcAft>
              <a:buClr>
                <a:srgbClr val="FFFFFF"/>
              </a:buClr>
              <a:buSzPts val="1200"/>
              <a:buFont typeface="Calibri"/>
              <a:buNone/>
            </a:pPr>
            <a:endParaRPr sz="1200"/>
          </a:p>
          <a:p>
            <a:pPr marL="0" lvl="0" indent="0" algn="l" rtl="0">
              <a:lnSpc>
                <a:spcPct val="90000"/>
              </a:lnSpc>
              <a:spcBef>
                <a:spcPts val="1000"/>
              </a:spcBef>
              <a:spcAft>
                <a:spcPts val="0"/>
              </a:spcAft>
              <a:buClr>
                <a:srgbClr val="FFFFFF"/>
              </a:buClr>
              <a:buSzPts val="1200"/>
              <a:buFont typeface="Calibri"/>
              <a:buNone/>
            </a:pPr>
            <a:r>
              <a:rPr lang="en-US" sz="1200"/>
              <a:t>Formål: Introducerer grundlæggende videnskabelige begreber gennem spil og praktiske aktiviteter.</a:t>
            </a:r>
            <a:endParaRPr sz="1200"/>
          </a:p>
          <a:p>
            <a:pPr marL="0" lvl="0" indent="0" algn="l" rtl="0">
              <a:lnSpc>
                <a:spcPct val="90000"/>
              </a:lnSpc>
              <a:spcBef>
                <a:spcPts val="1000"/>
              </a:spcBef>
              <a:spcAft>
                <a:spcPts val="0"/>
              </a:spcAft>
              <a:buClr>
                <a:srgbClr val="FFFFFF"/>
              </a:buClr>
              <a:buSzPts val="1200"/>
              <a:buFont typeface="Calibri"/>
              <a:buNone/>
            </a:pPr>
            <a:endParaRPr sz="1200"/>
          </a:p>
          <a:p>
            <a:pPr marL="0" lvl="0" indent="0" algn="l" rtl="0">
              <a:lnSpc>
                <a:spcPct val="90000"/>
              </a:lnSpc>
              <a:spcBef>
                <a:spcPts val="1000"/>
              </a:spcBef>
              <a:spcAft>
                <a:spcPts val="0"/>
              </a:spcAft>
              <a:buClr>
                <a:srgbClr val="FFFFFF"/>
              </a:buClr>
              <a:buSzPts val="1200"/>
              <a:buFont typeface="Calibri"/>
              <a:buNone/>
            </a:pPr>
            <a:r>
              <a:rPr lang="en-US" sz="1200"/>
              <a:t>Styrker: Ingen reklamer, promoverer offline aktiviteter og stemmer overens med uddannelsesmål.</a:t>
            </a:r>
            <a:endParaRPr sz="1200"/>
          </a:p>
          <a:p>
            <a:pPr marL="0" lvl="0" indent="0" algn="l" rtl="0">
              <a:lnSpc>
                <a:spcPct val="90000"/>
              </a:lnSpc>
              <a:spcBef>
                <a:spcPts val="1000"/>
              </a:spcBef>
              <a:spcAft>
                <a:spcPts val="0"/>
              </a:spcAft>
              <a:buClr>
                <a:srgbClr val="FFFFFF"/>
              </a:buClr>
              <a:buSzPts val="1200"/>
              <a:buFont typeface="Calibri"/>
              <a:buNone/>
            </a:pPr>
            <a:endParaRPr sz="1200"/>
          </a:p>
          <a:p>
            <a:pPr marL="0" lvl="0" indent="0" algn="l" rtl="0">
              <a:lnSpc>
                <a:spcPct val="90000"/>
              </a:lnSpc>
              <a:spcBef>
                <a:spcPts val="1000"/>
              </a:spcBef>
              <a:spcAft>
                <a:spcPts val="0"/>
              </a:spcAft>
              <a:buClr>
                <a:srgbClr val="FFFFFF"/>
              </a:buClr>
              <a:buSzPts val="1200"/>
              <a:buFont typeface="Calibri"/>
              <a:buNone/>
            </a:pPr>
            <a:r>
              <a:rPr lang="en-US" sz="1200"/>
              <a:t>Minimumsalder: 2 år, under forældres vejledning.</a:t>
            </a:r>
            <a:endParaRPr sz="1200"/>
          </a:p>
          <a:p>
            <a:pPr marL="0" lvl="0" indent="0" algn="l" rtl="0">
              <a:lnSpc>
                <a:spcPct val="90000"/>
              </a:lnSpc>
              <a:spcBef>
                <a:spcPts val="1000"/>
              </a:spcBef>
              <a:spcAft>
                <a:spcPts val="0"/>
              </a:spcAft>
              <a:buClr>
                <a:srgbClr val="FFFFFF"/>
              </a:buClr>
              <a:buSzPts val="1200"/>
              <a:buFont typeface="Calibri"/>
              <a:buNone/>
            </a:pPr>
            <a:endParaRPr sz="1200"/>
          </a:p>
          <a:p>
            <a:pPr marL="0" lvl="0" indent="0" algn="l" rtl="0">
              <a:lnSpc>
                <a:spcPct val="90000"/>
              </a:lnSpc>
              <a:spcBef>
                <a:spcPts val="1000"/>
              </a:spcBef>
              <a:spcAft>
                <a:spcPts val="0"/>
              </a:spcAft>
              <a:buClr>
                <a:srgbClr val="FFFFFF"/>
              </a:buClr>
              <a:buSzPts val="1200"/>
              <a:buFont typeface="Calibri"/>
              <a:buNone/>
            </a:pPr>
            <a:r>
              <a:rPr lang="en-US" sz="1200"/>
              <a:t>Internet side:</a:t>
            </a:r>
            <a:r>
              <a:rPr lang="en-US" sz="1200" u="sng">
                <a:solidFill>
                  <a:srgbClr val="0000FF"/>
                </a:solidFill>
                <a:hlinkClick r:id="rId3">
                  <a:extLst>
                    <a:ext uri="{A12FA001-AC4F-418D-AE19-62706E023703}">
                      <ahyp:hlinkClr xmlns:ahyp="http://schemas.microsoft.com/office/drawing/2018/hyperlinkcolor" val="tx"/>
                    </a:ext>
                  </a:extLst>
                </a:hlinkClick>
              </a:rPr>
              <a:t>https://pbskids.org/apps/play-and-learn-science-.html</a:t>
            </a:r>
            <a:r>
              <a:rPr lang="en-US" sz="1200"/>
              <a:t> </a:t>
            </a:r>
            <a:endParaRPr sz="1200"/>
          </a:p>
        </p:txBody>
      </p:sp>
      <p:sp>
        <p:nvSpPr>
          <p:cNvPr id="315" name="Google Shape;315;p12"/>
          <p:cNvSpPr txBox="1">
            <a:spLocks noGrp="1"/>
          </p:cNvSpPr>
          <p:nvPr>
            <p:ph type="body" idx="3"/>
          </p:nvPr>
        </p:nvSpPr>
        <p:spPr>
          <a:xfrm>
            <a:off x="6465299" y="324561"/>
            <a:ext cx="4888501" cy="992700"/>
          </a:xfrm>
          <a:prstGeom prst="rect">
            <a:avLst/>
          </a:prstGeom>
          <a:noFill/>
          <a:ln>
            <a:noFill/>
          </a:ln>
        </p:spPr>
        <p:txBody>
          <a:bodyPr spcFirstLastPara="1" wrap="square" lIns="45675" tIns="45675" rIns="45675" bIns="45675" anchor="t" anchorCtr="0">
            <a:normAutofit/>
          </a:bodyPr>
          <a:lstStyle/>
          <a:p>
            <a:pPr marL="0" lvl="0" indent="0" algn="l" rtl="0">
              <a:lnSpc>
                <a:spcPct val="81000"/>
              </a:lnSpc>
              <a:spcBef>
                <a:spcPts val="0"/>
              </a:spcBef>
              <a:spcAft>
                <a:spcPts val="0"/>
              </a:spcAft>
              <a:buClr>
                <a:srgbClr val="00B6E6"/>
              </a:buClr>
              <a:buSzPts val="2400"/>
              <a:buFont typeface="Calibri"/>
              <a:buNone/>
            </a:pPr>
            <a:r>
              <a:rPr lang="en-US" b="1">
                <a:solidFill>
                  <a:srgbClr val="00B6E6"/>
                </a:solidFill>
              </a:rPr>
              <a:t>2. Spil og lær naturvidenskab af PBS KIDS</a:t>
            </a:r>
            <a:endParaRPr/>
          </a:p>
        </p:txBody>
      </p:sp>
      <p:pic>
        <p:nvPicPr>
          <p:cNvPr id="316" name="Google Shape;316;p12" descr="Google Shape;316;p12"/>
          <p:cNvPicPr preferRelativeResize="0"/>
          <p:nvPr/>
        </p:nvPicPr>
        <p:blipFill rotWithShape="1">
          <a:blip r:embed="rId4">
            <a:alphaModFix/>
          </a:blip>
          <a:srcRect/>
          <a:stretch/>
        </p:blipFill>
        <p:spPr>
          <a:xfrm>
            <a:off x="357188" y="1039375"/>
            <a:ext cx="5614988" cy="441980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3"/>
          <p:cNvSpPr txBox="1">
            <a:spLocks noGrp="1"/>
          </p:cNvSpPr>
          <p:nvPr>
            <p:ph type="body" idx="1"/>
          </p:nvPr>
        </p:nvSpPr>
        <p:spPr>
          <a:xfrm>
            <a:off x="256225" y="2169474"/>
            <a:ext cx="5849100" cy="3960002"/>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b="1"/>
              <a:t>For alderen 2-3:</a:t>
            </a:r>
            <a:r>
              <a:rPr lang="en-US" sz="1200" b="0"/>
              <a:t>I denne alder kan der indføres noget skærmtid med undervisningsindhold, ideelt set gennem fælles oplevelser med en forælder eller omsorgsperson.</a:t>
            </a:r>
            <a:endParaRPr sz="1200" b="0"/>
          </a:p>
          <a:p>
            <a:pPr marL="0" lvl="0" indent="0" algn="l" rtl="0">
              <a:lnSpc>
                <a:spcPct val="100000"/>
              </a:lnSpc>
              <a:spcBef>
                <a:spcPts val="0"/>
              </a:spcBef>
              <a:spcAft>
                <a:spcPts val="0"/>
              </a:spcAft>
              <a:buClr>
                <a:srgbClr val="FFFFFF"/>
              </a:buClr>
              <a:buSzPts val="1200"/>
              <a:buFont typeface="Calibri"/>
              <a:buNone/>
            </a:pPr>
            <a:endParaRPr sz="1200"/>
          </a:p>
          <a:p>
            <a:pPr marL="0" lvl="0" indent="0" algn="l" rtl="0">
              <a:lnSpc>
                <a:spcPct val="72000"/>
              </a:lnSpc>
              <a:spcBef>
                <a:spcPts val="1000"/>
              </a:spcBef>
              <a:spcAft>
                <a:spcPts val="0"/>
              </a:spcAft>
              <a:buClr>
                <a:srgbClr val="FFFFFF"/>
              </a:buClr>
              <a:buSzPts val="1200"/>
              <a:buFont typeface="Calibri"/>
              <a:buNone/>
            </a:pPr>
            <a:r>
              <a:rPr lang="en-US" sz="1200"/>
              <a:t>Formål: Dækker forskellige undervisningstemaer fra bogstaver til former og farver.</a:t>
            </a:r>
            <a:endParaRPr sz="1200"/>
          </a:p>
          <a:p>
            <a:pPr marL="0" lvl="0" indent="0" algn="l" rtl="0">
              <a:lnSpc>
                <a:spcPct val="72000"/>
              </a:lnSpc>
              <a:spcBef>
                <a:spcPts val="1000"/>
              </a:spcBef>
              <a:spcAft>
                <a:spcPts val="0"/>
              </a:spcAft>
              <a:buClr>
                <a:srgbClr val="FFFFFF"/>
              </a:buClr>
              <a:buSzPts val="1200"/>
              <a:buFont typeface="Calibri"/>
              <a:buNone/>
            </a:pPr>
            <a:endParaRPr sz="1200"/>
          </a:p>
          <a:p>
            <a:pPr marL="0" lvl="0" indent="0" algn="l" rtl="0">
              <a:lnSpc>
                <a:spcPct val="72000"/>
              </a:lnSpc>
              <a:spcBef>
                <a:spcPts val="1000"/>
              </a:spcBef>
              <a:spcAft>
                <a:spcPts val="0"/>
              </a:spcAft>
              <a:buClr>
                <a:srgbClr val="FFFFFF"/>
              </a:buClr>
              <a:buSzPts val="1200"/>
              <a:buFont typeface="Calibri"/>
              <a:buNone/>
            </a:pPr>
            <a:r>
              <a:rPr lang="en-US" sz="1200"/>
              <a:t>Styrker: Annoncefri, interaktiv og designet til små børns læring.</a:t>
            </a:r>
            <a:endParaRPr sz="1200"/>
          </a:p>
          <a:p>
            <a:pPr marL="0" lvl="0" indent="0" algn="l" rtl="0">
              <a:lnSpc>
                <a:spcPct val="72000"/>
              </a:lnSpc>
              <a:spcBef>
                <a:spcPts val="1000"/>
              </a:spcBef>
              <a:spcAft>
                <a:spcPts val="0"/>
              </a:spcAft>
              <a:buClr>
                <a:srgbClr val="FFFFFF"/>
              </a:buClr>
              <a:buSzPts val="1200"/>
              <a:buFont typeface="Calibri"/>
              <a:buNone/>
            </a:pPr>
            <a:endParaRPr sz="1200"/>
          </a:p>
          <a:p>
            <a:pPr marL="0" lvl="0" indent="0" algn="l" rtl="0">
              <a:lnSpc>
                <a:spcPct val="72000"/>
              </a:lnSpc>
              <a:spcBef>
                <a:spcPts val="1000"/>
              </a:spcBef>
              <a:spcAft>
                <a:spcPts val="0"/>
              </a:spcAft>
              <a:buClr>
                <a:srgbClr val="FFFFFF"/>
              </a:buClr>
              <a:buSzPts val="1200"/>
              <a:buFont typeface="Calibri"/>
              <a:buNone/>
            </a:pPr>
            <a:r>
              <a:rPr lang="en-US" sz="1200"/>
              <a:t>Minimumsalder: 2 år gammel.</a:t>
            </a:r>
            <a:endParaRPr sz="1200"/>
          </a:p>
          <a:p>
            <a:pPr marL="0" lvl="0" indent="0" algn="l" rtl="0">
              <a:lnSpc>
                <a:spcPct val="72000"/>
              </a:lnSpc>
              <a:spcBef>
                <a:spcPts val="1000"/>
              </a:spcBef>
              <a:spcAft>
                <a:spcPts val="0"/>
              </a:spcAft>
              <a:buClr>
                <a:srgbClr val="FFFFFF"/>
              </a:buClr>
              <a:buSzPts val="1200"/>
              <a:buFont typeface="Calibri"/>
              <a:buNone/>
            </a:pPr>
            <a:endParaRPr sz="1200"/>
          </a:p>
          <a:p>
            <a:pPr marL="0" lvl="0" indent="0" algn="l" rtl="0">
              <a:lnSpc>
                <a:spcPct val="72000"/>
              </a:lnSpc>
              <a:spcBef>
                <a:spcPts val="1000"/>
              </a:spcBef>
              <a:spcAft>
                <a:spcPts val="0"/>
              </a:spcAft>
              <a:buClr>
                <a:srgbClr val="FFFFFF"/>
              </a:buClr>
              <a:buSzPts val="1200"/>
              <a:buFont typeface="Calibri"/>
              <a:buNone/>
            </a:pPr>
            <a:r>
              <a:rPr lang="en-US" sz="1200"/>
              <a:t>Internet side:</a:t>
            </a:r>
            <a:r>
              <a:rPr lang="en-US" sz="1200" u="sng">
                <a:solidFill>
                  <a:srgbClr val="0000FF"/>
                </a:solidFill>
                <a:hlinkClick r:id="rId3">
                  <a:extLst>
                    <a:ext uri="{A12FA001-AC4F-418D-AE19-62706E023703}">
                      <ahyp:hlinkClr xmlns:ahyp="http://schemas.microsoft.com/office/drawing/2018/hyperlinkcolor" val="tx"/>
                    </a:ext>
                  </a:extLst>
                </a:hlinkClick>
              </a:rPr>
              <a:t>https://www.duckduckmoose.com/educational-iphone-itouch-apps-for-kids/fish-school/</a:t>
            </a:r>
            <a:r>
              <a:rPr lang="en-US" sz="1200"/>
              <a:t> </a:t>
            </a:r>
            <a:endParaRPr sz="1200"/>
          </a:p>
        </p:txBody>
      </p:sp>
      <p:sp>
        <p:nvSpPr>
          <p:cNvPr id="322" name="Google Shape;322;p13"/>
          <p:cNvSpPr txBox="1">
            <a:spLocks noGrp="1"/>
          </p:cNvSpPr>
          <p:nvPr>
            <p:ph type="body" idx="3"/>
          </p:nvPr>
        </p:nvSpPr>
        <p:spPr>
          <a:xfrm>
            <a:off x="256225" y="728500"/>
            <a:ext cx="5813400" cy="8289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3. Duck Duck Moose App (såsom "Fiskeskole")</a:t>
            </a:r>
            <a:endParaRPr/>
          </a:p>
        </p:txBody>
      </p:sp>
      <p:pic>
        <p:nvPicPr>
          <p:cNvPr id="323" name="Google Shape;323;p13" descr="Google Shape;323;p13"/>
          <p:cNvPicPr preferRelativeResize="0"/>
          <p:nvPr/>
        </p:nvPicPr>
        <p:blipFill rotWithShape="1">
          <a:blip r:embed="rId4">
            <a:alphaModFix/>
          </a:blip>
          <a:srcRect/>
          <a:stretch/>
        </p:blipFill>
        <p:spPr>
          <a:xfrm>
            <a:off x="6105328" y="1277150"/>
            <a:ext cx="4986342" cy="3647717"/>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4"/>
          <p:cNvSpPr txBox="1">
            <a:spLocks noGrp="1"/>
          </p:cNvSpPr>
          <p:nvPr>
            <p:ph type="body" idx="1"/>
          </p:nvPr>
        </p:nvSpPr>
        <p:spPr>
          <a:xfrm>
            <a:off x="385450" y="385749"/>
            <a:ext cx="11585400" cy="1033202"/>
          </a:xfrm>
          <a:prstGeom prst="rect">
            <a:avLst/>
          </a:prstGeom>
          <a:noFill/>
          <a:ln>
            <a:noFill/>
          </a:ln>
        </p:spPr>
        <p:txBody>
          <a:bodyPr spcFirstLastPara="1" wrap="square" lIns="45675" tIns="45675" rIns="45675" bIns="45675" anchor="t" anchorCtr="0">
            <a:normAutofit/>
          </a:bodyPr>
          <a:lstStyle/>
          <a:p>
            <a:pPr marL="0" lvl="0" indent="70609" algn="l" rtl="0">
              <a:lnSpc>
                <a:spcPct val="64799"/>
              </a:lnSpc>
              <a:spcBef>
                <a:spcPts val="0"/>
              </a:spcBef>
              <a:spcAft>
                <a:spcPts val="0"/>
              </a:spcAft>
              <a:buClr>
                <a:srgbClr val="00B0F0"/>
              </a:buClr>
              <a:buSzPts val="2400"/>
              <a:buFont typeface="Calibri"/>
              <a:buNone/>
            </a:pPr>
            <a:r>
              <a:rPr lang="en-US" b="1">
                <a:solidFill>
                  <a:srgbClr val="00B0F0"/>
                </a:solidFill>
              </a:rPr>
              <a:t>4.Optaget former og farver</a:t>
            </a:r>
            <a:endParaRPr/>
          </a:p>
          <a:p>
            <a:pPr marL="0" lvl="0" indent="70609" algn="l" rtl="0">
              <a:lnSpc>
                <a:spcPct val="64799"/>
              </a:lnSpc>
              <a:spcBef>
                <a:spcPts val="200"/>
              </a:spcBef>
              <a:spcAft>
                <a:spcPts val="0"/>
              </a:spcAft>
              <a:buClr>
                <a:srgbClr val="00B0F0"/>
              </a:buClr>
              <a:buSzPts val="2300"/>
              <a:buFont typeface="Calibri"/>
              <a:buNone/>
            </a:pPr>
            <a:br>
              <a:rPr lang="en-US" sz="2300" b="1">
                <a:solidFill>
                  <a:srgbClr val="00B0F0"/>
                </a:solidFill>
              </a:rPr>
            </a:br>
            <a:endParaRPr/>
          </a:p>
        </p:txBody>
      </p:sp>
      <p:sp>
        <p:nvSpPr>
          <p:cNvPr id="329" name="Google Shape;329;p14"/>
          <p:cNvSpPr txBox="1"/>
          <p:nvPr/>
        </p:nvSpPr>
        <p:spPr>
          <a:xfrm>
            <a:off x="385450" y="1996025"/>
            <a:ext cx="5151600" cy="3883800"/>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For alderen 3-5: Børn på dette stadium kan drage fordel af mere struktureret undervisningsindhold, der stadig giver mulighed for kreativ leg.</a:t>
            </a:r>
            <a:endParaRPr sz="120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Formål: Forbedrer problemløsning, farvegenkendelse og formmatchning.</a:t>
            </a:r>
            <a:endParaRPr sz="1200" i="0" u="none" strike="noStrike" cap="none">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Styrker: Interaktiv læring uden annoncer; spilletid er begrænset og fokuseret.</a:t>
            </a:r>
            <a:endParaRPr sz="1200" i="0" u="none" strike="noStrike" cap="none">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Minimumsalder: 3 år gammel.</a:t>
            </a:r>
            <a:endParaRPr sz="1200" i="0" u="none" strike="noStrike" cap="none">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FFFFFF"/>
              </a:buClr>
              <a:buSzPts val="1200"/>
              <a:buFont typeface="Calibri"/>
              <a:buNone/>
            </a:pPr>
            <a:endParaRPr sz="1200">
              <a:solidFill>
                <a:srgbClr val="FFFFFF"/>
              </a:solidFill>
              <a:latin typeface="Calibri"/>
              <a:ea typeface="Calibri"/>
              <a:cs typeface="Calibri"/>
              <a:sym typeface="Calibri"/>
            </a:endParaRPr>
          </a:p>
          <a:p>
            <a:pPr marL="0" marR="0" lvl="0" indent="0" algn="l" rtl="0">
              <a:lnSpc>
                <a:spcPct val="100000"/>
              </a:lnSpc>
              <a:spcBef>
                <a:spcPts val="1000"/>
              </a:spcBef>
              <a:spcAft>
                <a:spcPts val="0"/>
              </a:spcAft>
              <a:buClr>
                <a:srgbClr val="FFFFFF"/>
              </a:buClr>
              <a:buSzPts val="1200"/>
              <a:buFont typeface="Calibri"/>
              <a:buNone/>
            </a:pPr>
            <a:r>
              <a:rPr lang="en-US" sz="1200" i="0" u="none" strike="noStrike" cap="none">
                <a:solidFill>
                  <a:srgbClr val="FFFFFF"/>
                </a:solidFill>
                <a:latin typeface="Calibri"/>
                <a:ea typeface="Calibri"/>
                <a:cs typeface="Calibri"/>
                <a:sym typeface="Calibri"/>
              </a:rPr>
              <a:t>Internet side:</a:t>
            </a:r>
            <a:r>
              <a:rPr lang="en-US" sz="120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https://www.commonsensemedia.org/app-reviews/busy-shapes-colors</a:t>
            </a:r>
            <a:r>
              <a:rPr lang="en-US" sz="1200" i="0" u="none" strike="noStrike" cap="none">
                <a:solidFill>
                  <a:srgbClr val="FFFFFF"/>
                </a:solidFill>
                <a:latin typeface="Calibri"/>
                <a:ea typeface="Calibri"/>
                <a:cs typeface="Calibri"/>
                <a:sym typeface="Calibri"/>
              </a:rPr>
              <a:t> </a:t>
            </a:r>
            <a:endParaRPr sz="12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accent1"/>
              </a:solidFill>
              <a:latin typeface="Arial"/>
              <a:ea typeface="Arial"/>
              <a:cs typeface="Arial"/>
              <a:sym typeface="Arial"/>
            </a:endParaRPr>
          </a:p>
        </p:txBody>
      </p:sp>
      <p:pic>
        <p:nvPicPr>
          <p:cNvPr id="330" name="Google Shape;330;p14" descr="Google Shape;330;p14"/>
          <p:cNvPicPr preferRelativeResize="0"/>
          <p:nvPr/>
        </p:nvPicPr>
        <p:blipFill rotWithShape="1">
          <a:blip r:embed="rId4">
            <a:alphaModFix/>
          </a:blip>
          <a:srcRect/>
          <a:stretch/>
        </p:blipFill>
        <p:spPr>
          <a:xfrm>
            <a:off x="6175931" y="1178751"/>
            <a:ext cx="5388627" cy="4500499"/>
          </a:xfrm>
          <a:prstGeom prst="rect">
            <a:avLst/>
          </a:prstGeom>
          <a:noFill/>
          <a:ln>
            <a:noFill/>
          </a:ln>
          <a:effectLst>
            <a:outerShdw blurRad="63500"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5"/>
          <p:cNvSpPr txBox="1">
            <a:spLocks noGrp="1"/>
          </p:cNvSpPr>
          <p:nvPr>
            <p:ph type="body" idx="1"/>
          </p:nvPr>
        </p:nvSpPr>
        <p:spPr>
          <a:xfrm>
            <a:off x="6180549" y="1742525"/>
            <a:ext cx="5386802" cy="44517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endParaRPr sz="1200" b="1">
              <a:solidFill>
                <a:srgbClr val="262626"/>
              </a:solidFill>
            </a:endParaRPr>
          </a:p>
          <a:p>
            <a:pPr marL="0" lvl="0" indent="0" algn="l" rtl="0">
              <a:lnSpc>
                <a:spcPct val="90000"/>
              </a:lnSpc>
              <a:spcBef>
                <a:spcPts val="800"/>
              </a:spcBef>
              <a:spcAft>
                <a:spcPts val="0"/>
              </a:spcAft>
              <a:buClr>
                <a:srgbClr val="FFFFFF"/>
              </a:buClr>
              <a:buSzPts val="1200"/>
              <a:buFont typeface="Calibri"/>
              <a:buNone/>
            </a:pPr>
            <a:endParaRPr sz="1200" b="1">
              <a:solidFill>
                <a:srgbClr val="262626"/>
              </a:solidFill>
            </a:endParaRPr>
          </a:p>
          <a:p>
            <a:pPr marL="0" lvl="0" indent="0" algn="l" rtl="0">
              <a:lnSpc>
                <a:spcPct val="90000"/>
              </a:lnSpc>
              <a:spcBef>
                <a:spcPts val="0"/>
              </a:spcBef>
              <a:spcAft>
                <a:spcPts val="0"/>
              </a:spcAft>
              <a:buClr>
                <a:srgbClr val="FFFFFF"/>
              </a:buClr>
              <a:buSzPts val="1200"/>
              <a:buFont typeface="Calibri"/>
              <a:buNone/>
            </a:pPr>
            <a:r>
              <a:rPr lang="en-US" sz="1200"/>
              <a:t>For alderen 3-5: Børn på dette stadium kan drage fordel af mere struktureret undervisningsindhold, der stadig giver mulighed for kreativ leg.</a:t>
            </a:r>
            <a:endParaRPr/>
          </a:p>
          <a:p>
            <a:pPr marL="0" lvl="0" indent="0" algn="l" rtl="0">
              <a:lnSpc>
                <a:spcPct val="90000"/>
              </a:lnSpc>
              <a:spcBef>
                <a:spcPts val="1000"/>
              </a:spcBef>
              <a:spcAft>
                <a:spcPts val="0"/>
              </a:spcAft>
              <a:buClr>
                <a:srgbClr val="FFFFFF"/>
              </a:buClr>
              <a:buSzPts val="1200"/>
              <a:buFont typeface="Calibri"/>
              <a:buNone/>
            </a:pPr>
            <a:r>
              <a:rPr lang="en-US" sz="1200"/>
              <a:t>Formål: Tilbyder en række undervisningsspil baseret på CBeebies-karakterer.</a:t>
            </a:r>
            <a:endParaRPr/>
          </a:p>
          <a:p>
            <a:pPr marL="0" lvl="0" indent="0" algn="l" rtl="0">
              <a:lnSpc>
                <a:spcPct val="90000"/>
              </a:lnSpc>
              <a:spcBef>
                <a:spcPts val="1000"/>
              </a:spcBef>
              <a:spcAft>
                <a:spcPts val="0"/>
              </a:spcAft>
              <a:buClr>
                <a:srgbClr val="FFFFFF"/>
              </a:buClr>
              <a:buSzPts val="1200"/>
              <a:buFont typeface="Calibri"/>
              <a:buNone/>
            </a:pPr>
            <a:r>
              <a:rPr lang="en-US" sz="1200"/>
              <a:t>Styrker: Sikkert, reklamefrit miljø med indhold designet til de første år.</a:t>
            </a:r>
            <a:endParaRPr/>
          </a:p>
          <a:p>
            <a:pPr marL="0" lvl="0" indent="0" algn="l" rtl="0">
              <a:lnSpc>
                <a:spcPct val="90000"/>
              </a:lnSpc>
              <a:spcBef>
                <a:spcPts val="1000"/>
              </a:spcBef>
              <a:spcAft>
                <a:spcPts val="0"/>
              </a:spcAft>
              <a:buClr>
                <a:srgbClr val="FFFFFF"/>
              </a:buClr>
              <a:buSzPts val="1200"/>
              <a:buFont typeface="Calibri"/>
              <a:buNone/>
            </a:pPr>
            <a:r>
              <a:rPr lang="en-US" sz="1200"/>
              <a:t>Minimumsalder: 3 år gammel.</a:t>
            </a:r>
            <a:endParaRPr/>
          </a:p>
          <a:p>
            <a:pPr marL="0" lvl="0" indent="0" algn="l" rtl="0">
              <a:lnSpc>
                <a:spcPct val="90000"/>
              </a:lnSpc>
              <a:spcBef>
                <a:spcPts val="1000"/>
              </a:spcBef>
              <a:spcAft>
                <a:spcPts val="0"/>
              </a:spcAft>
              <a:buClr>
                <a:srgbClr val="FFFFFF"/>
              </a:buClr>
              <a:buSzPts val="1200"/>
              <a:buFont typeface="Calibri"/>
              <a:buNone/>
            </a:pPr>
            <a:r>
              <a:rPr lang="en-US" sz="1200"/>
              <a:t>Internet side:</a:t>
            </a:r>
            <a:r>
              <a:rPr lang="en-US" sz="1200" u="sng">
                <a:solidFill>
                  <a:srgbClr val="0000FF"/>
                </a:solidFill>
                <a:hlinkClick r:id="rId3">
                  <a:extLst>
                    <a:ext uri="{A12FA001-AC4F-418D-AE19-62706E023703}">
                      <ahyp:hlinkClr xmlns:ahyp="http://schemas.microsoft.com/office/drawing/2018/hyperlinkcolor" val="tx"/>
                    </a:ext>
                  </a:extLst>
                </a:hlinkClick>
              </a:rPr>
              <a:t>https://play.google.com/store/apps/details?id=uk.co.bbc.cbeebiesplaytimeisland&amp;hl=da_DK</a:t>
            </a:r>
            <a:r>
              <a:rPr lang="en-US" sz="1200"/>
              <a:t> </a:t>
            </a:r>
            <a:endParaRPr sz="1200"/>
          </a:p>
        </p:txBody>
      </p:sp>
      <p:sp>
        <p:nvSpPr>
          <p:cNvPr id="336" name="Google Shape;336;p15"/>
          <p:cNvSpPr txBox="1">
            <a:spLocks noGrp="1"/>
          </p:cNvSpPr>
          <p:nvPr>
            <p:ph type="body" idx="3"/>
          </p:nvPr>
        </p:nvSpPr>
        <p:spPr>
          <a:xfrm>
            <a:off x="6263599" y="715174"/>
            <a:ext cx="10512301" cy="397502"/>
          </a:xfrm>
          <a:prstGeom prst="rect">
            <a:avLst/>
          </a:prstGeom>
          <a:noFill/>
          <a:ln>
            <a:noFill/>
          </a:ln>
        </p:spPr>
        <p:txBody>
          <a:bodyPr spcFirstLastPara="1" wrap="square" lIns="45675" tIns="45675" rIns="45675" bIns="45675" anchor="t" anchorCtr="0">
            <a:normAutofit/>
          </a:bodyPr>
          <a:lstStyle/>
          <a:p>
            <a:pPr marL="0" lvl="0" indent="0" algn="l" rtl="0">
              <a:lnSpc>
                <a:spcPct val="81000"/>
              </a:lnSpc>
              <a:spcBef>
                <a:spcPts val="0"/>
              </a:spcBef>
              <a:spcAft>
                <a:spcPts val="0"/>
              </a:spcAft>
              <a:buClr>
                <a:srgbClr val="00B6E6"/>
              </a:buClr>
              <a:buSzPts val="2064"/>
              <a:buFont typeface="Calibri"/>
              <a:buNone/>
            </a:pPr>
            <a:r>
              <a:rPr lang="en-US" sz="2064" b="1">
                <a:solidFill>
                  <a:srgbClr val="00B6E6"/>
                </a:solidFill>
              </a:rPr>
              <a:t>5. CBeebies Playtime Island</a:t>
            </a:r>
            <a:endParaRPr/>
          </a:p>
        </p:txBody>
      </p:sp>
      <p:pic>
        <p:nvPicPr>
          <p:cNvPr id="337" name="Google Shape;337;p15" descr="Google Shape;337;p15"/>
          <p:cNvPicPr preferRelativeResize="0"/>
          <p:nvPr/>
        </p:nvPicPr>
        <p:blipFill rotWithShape="1">
          <a:blip r:embed="rId4">
            <a:alphaModFix/>
          </a:blip>
          <a:srcRect/>
          <a:stretch/>
        </p:blipFill>
        <p:spPr>
          <a:xfrm>
            <a:off x="289837" y="1081807"/>
            <a:ext cx="5681354" cy="4538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6"/>
          <p:cNvSpPr txBox="1">
            <a:spLocks noGrp="1"/>
          </p:cNvSpPr>
          <p:nvPr>
            <p:ph type="body" idx="1"/>
          </p:nvPr>
        </p:nvSpPr>
        <p:spPr>
          <a:xfrm>
            <a:off x="751799" y="1339649"/>
            <a:ext cx="10545902" cy="3954902"/>
          </a:xfrm>
          <a:prstGeom prst="rect">
            <a:avLst/>
          </a:prstGeom>
          <a:noFill/>
          <a:ln>
            <a:noFill/>
          </a:ln>
        </p:spPr>
        <p:txBody>
          <a:bodyPr spcFirstLastPara="1" wrap="square" lIns="45675" tIns="45675" rIns="45675" bIns="45675" anchor="t" anchorCtr="0">
            <a:normAutofit/>
          </a:bodyPr>
          <a:lstStyle/>
          <a:p>
            <a:pPr marL="0" lvl="0" indent="0" algn="l" rtl="0">
              <a:lnSpc>
                <a:spcPct val="72000"/>
              </a:lnSpc>
              <a:spcBef>
                <a:spcPts val="0"/>
              </a:spcBef>
              <a:spcAft>
                <a:spcPts val="0"/>
              </a:spcAft>
              <a:buClr>
                <a:srgbClr val="262626"/>
              </a:buClr>
              <a:buSzPts val="1140"/>
              <a:buFont typeface="Calibri"/>
              <a:buNone/>
            </a:pPr>
            <a:endParaRPr sz="1200" b="1">
              <a:solidFill>
                <a:srgbClr val="009AC1"/>
              </a:solidFill>
            </a:endParaRPr>
          </a:p>
          <a:p>
            <a:pPr marL="0" lvl="0" indent="0" algn="l" rtl="0">
              <a:lnSpc>
                <a:spcPct val="100000"/>
              </a:lnSpc>
              <a:spcBef>
                <a:spcPts val="0"/>
              </a:spcBef>
              <a:spcAft>
                <a:spcPts val="0"/>
              </a:spcAft>
              <a:buClr>
                <a:srgbClr val="009AC1"/>
              </a:buClr>
              <a:buSzPts val="1140"/>
              <a:buFont typeface="Calibri"/>
              <a:buNone/>
            </a:pPr>
            <a:r>
              <a:rPr lang="en-US" sz="1200" b="1">
                <a:solidFill>
                  <a:srgbClr val="009AC1"/>
                </a:solidFill>
              </a:rPr>
              <a:t>App Selection - Workshop Type: F2F Group</a:t>
            </a:r>
            <a:endParaRPr sz="1200"/>
          </a:p>
          <a:p>
            <a:pPr marL="0" lvl="0" indent="0" algn="l" rtl="0">
              <a:lnSpc>
                <a:spcPct val="100000"/>
              </a:lnSpc>
              <a:spcBef>
                <a:spcPts val="0"/>
              </a:spcBef>
              <a:spcAft>
                <a:spcPts val="0"/>
              </a:spcAft>
              <a:buClr>
                <a:srgbClr val="262626"/>
              </a:buClr>
              <a:buSzPts val="1140"/>
              <a:buFont typeface="Calibri"/>
              <a:buNone/>
            </a:pPr>
            <a:endParaRPr sz="1200"/>
          </a:p>
          <a:p>
            <a:pPr marL="107498" lvl="0" indent="-76200" algn="l" rtl="0">
              <a:lnSpc>
                <a:spcPct val="100000"/>
              </a:lnSpc>
              <a:spcBef>
                <a:spcPts val="0"/>
              </a:spcBef>
              <a:spcAft>
                <a:spcPts val="0"/>
              </a:spcAft>
              <a:buClr>
                <a:srgbClr val="74659A"/>
              </a:buClr>
              <a:buSzPts val="1200"/>
              <a:buChar char="•"/>
            </a:pPr>
            <a:r>
              <a:rPr lang="en-US" sz="1200">
                <a:solidFill>
                  <a:srgbClr val="74659A"/>
                </a:solidFill>
              </a:rPr>
              <a:t>Formål: at øve sig i at vælge kvalitetsuddannelsesapps ved hjælp af de angivne kriterier.</a:t>
            </a:r>
            <a:endParaRPr sz="1200"/>
          </a:p>
          <a:p>
            <a:pPr marL="107498" lvl="0" indent="-76200" algn="l" rtl="0">
              <a:lnSpc>
                <a:spcPct val="100000"/>
              </a:lnSpc>
              <a:spcBef>
                <a:spcPts val="0"/>
              </a:spcBef>
              <a:spcAft>
                <a:spcPts val="0"/>
              </a:spcAft>
              <a:buClr>
                <a:srgbClr val="74659A"/>
              </a:buClr>
              <a:buSzPts val="1200"/>
              <a:buChar char="•"/>
            </a:pPr>
            <a:r>
              <a:rPr lang="en-US" sz="1200">
                <a:solidFill>
                  <a:srgbClr val="74659A"/>
                </a:solidFill>
              </a:rPr>
              <a:t>Varighed / materialer: 1-times session, tjekliste for udskrevet appkriterier.</a:t>
            </a:r>
            <a:endParaRPr sz="1200"/>
          </a:p>
          <a:p>
            <a:pPr marL="107495" lvl="0" indent="-76200" algn="l" rtl="0">
              <a:lnSpc>
                <a:spcPct val="100000"/>
              </a:lnSpc>
              <a:spcBef>
                <a:spcPts val="0"/>
              </a:spcBef>
              <a:spcAft>
                <a:spcPts val="0"/>
              </a:spcAft>
              <a:buClr>
                <a:srgbClr val="74659A"/>
              </a:buClr>
              <a:buSzPts val="1200"/>
              <a:buChar char="•"/>
            </a:pPr>
            <a:r>
              <a:rPr lang="en-US" sz="1200">
                <a:solidFill>
                  <a:srgbClr val="74659A"/>
                </a:solidFill>
              </a:rPr>
              <a:t>Instruktioner: Facilitatorledet diskussion og gruppeaktivitet ved hjælp af rigtige app-eksempler.</a:t>
            </a:r>
            <a:endParaRPr sz="1200"/>
          </a:p>
          <a:p>
            <a:pPr marL="0" lvl="0" indent="214997" algn="l" rtl="0">
              <a:lnSpc>
                <a:spcPct val="100000"/>
              </a:lnSpc>
              <a:spcBef>
                <a:spcPts val="300"/>
              </a:spcBef>
              <a:spcAft>
                <a:spcPts val="0"/>
              </a:spcAft>
              <a:buClr>
                <a:srgbClr val="262626"/>
              </a:buClr>
              <a:buSzPts val="1140"/>
              <a:buFont typeface="Calibri"/>
              <a:buNone/>
            </a:pPr>
            <a:endParaRPr sz="1200">
              <a:solidFill>
                <a:srgbClr val="74659A"/>
              </a:solidFill>
            </a:endParaRPr>
          </a:p>
          <a:p>
            <a:pPr marL="0" lvl="0" indent="0" algn="l" rtl="0">
              <a:lnSpc>
                <a:spcPct val="100000"/>
              </a:lnSpc>
              <a:spcBef>
                <a:spcPts val="0"/>
              </a:spcBef>
              <a:spcAft>
                <a:spcPts val="0"/>
              </a:spcAft>
              <a:buClr>
                <a:srgbClr val="009AC1"/>
              </a:buClr>
              <a:buSzPts val="1140"/>
              <a:buFont typeface="Calibri"/>
              <a:buNone/>
            </a:pPr>
            <a:r>
              <a:rPr lang="en-US" sz="1200" b="1">
                <a:solidFill>
                  <a:srgbClr val="009AC1"/>
                </a:solidFill>
              </a:rPr>
              <a:t>Skærmtid Familieplan - Type: Individuel online</a:t>
            </a:r>
            <a:endParaRPr sz="1200">
              <a:solidFill>
                <a:srgbClr val="74659A"/>
              </a:solidFill>
            </a:endParaRPr>
          </a:p>
          <a:p>
            <a:pPr marL="0" lvl="0" indent="0" algn="l" rtl="0">
              <a:lnSpc>
                <a:spcPct val="100000"/>
              </a:lnSpc>
              <a:spcBef>
                <a:spcPts val="0"/>
              </a:spcBef>
              <a:spcAft>
                <a:spcPts val="0"/>
              </a:spcAft>
              <a:buClr>
                <a:srgbClr val="262626"/>
              </a:buClr>
              <a:buSzPts val="1140"/>
              <a:buFont typeface="Calibri"/>
              <a:buNone/>
            </a:pPr>
            <a:endParaRPr sz="1200">
              <a:solidFill>
                <a:srgbClr val="74659A"/>
              </a:solidFill>
            </a:endParaRPr>
          </a:p>
          <a:p>
            <a:pPr marL="107498" lvl="0" indent="-76200" algn="l" rtl="0">
              <a:lnSpc>
                <a:spcPct val="100000"/>
              </a:lnSpc>
              <a:spcBef>
                <a:spcPts val="0"/>
              </a:spcBef>
              <a:spcAft>
                <a:spcPts val="0"/>
              </a:spcAft>
              <a:buClr>
                <a:srgbClr val="74659A"/>
              </a:buClr>
              <a:buSzPts val="1200"/>
              <a:buChar char="•"/>
            </a:pPr>
            <a:r>
              <a:rPr lang="en-US" sz="1200">
                <a:solidFill>
                  <a:srgbClr val="74659A"/>
                </a:solidFill>
              </a:rPr>
              <a:t>Formål: at udvikle en personlig skærmtidsplan for familien.</a:t>
            </a:r>
            <a:endParaRPr sz="1200"/>
          </a:p>
          <a:p>
            <a:pPr marL="107498" lvl="0" indent="-76200" algn="l" rtl="0">
              <a:lnSpc>
                <a:spcPct val="100000"/>
              </a:lnSpc>
              <a:spcBef>
                <a:spcPts val="0"/>
              </a:spcBef>
              <a:spcAft>
                <a:spcPts val="0"/>
              </a:spcAft>
              <a:buClr>
                <a:srgbClr val="74659A"/>
              </a:buClr>
              <a:buSzPts val="1200"/>
              <a:buChar char="•"/>
            </a:pPr>
            <a:r>
              <a:rPr lang="en-US" sz="1200">
                <a:solidFill>
                  <a:srgbClr val="74659A"/>
                </a:solidFill>
              </a:rPr>
              <a:t>Varighed/materialer: 30 minutters session, digitalt skærmtidsplanlægningsværktøj.</a:t>
            </a:r>
            <a:endParaRPr sz="1200"/>
          </a:p>
          <a:p>
            <a:pPr marL="107495" lvl="0" indent="-76200" algn="l" rtl="0">
              <a:lnSpc>
                <a:spcPct val="100000"/>
              </a:lnSpc>
              <a:spcBef>
                <a:spcPts val="0"/>
              </a:spcBef>
              <a:spcAft>
                <a:spcPts val="0"/>
              </a:spcAft>
              <a:buClr>
                <a:srgbClr val="74659A"/>
              </a:buClr>
              <a:buSzPts val="1200"/>
              <a:buChar char="•"/>
            </a:pPr>
            <a:r>
              <a:rPr lang="en-US" sz="1200">
                <a:solidFill>
                  <a:srgbClr val="74659A"/>
                </a:solidFill>
              </a:rPr>
              <a:t>Vejledning: Vejledning i, hvordan du bruger det digitale værktøj til at lave en afbalanceret skærmtidsplan.</a:t>
            </a:r>
            <a:endParaRPr sz="1200"/>
          </a:p>
          <a:p>
            <a:pPr marL="0" lvl="0" indent="0" algn="l" rtl="0">
              <a:lnSpc>
                <a:spcPct val="100000"/>
              </a:lnSpc>
              <a:spcBef>
                <a:spcPts val="0"/>
              </a:spcBef>
              <a:spcAft>
                <a:spcPts val="0"/>
              </a:spcAft>
              <a:buClr>
                <a:srgbClr val="262626"/>
              </a:buClr>
              <a:buSzPts val="1140"/>
              <a:buFont typeface="Calibri"/>
              <a:buNone/>
            </a:pPr>
            <a:endParaRPr sz="1200">
              <a:solidFill>
                <a:srgbClr val="74659A"/>
              </a:solidFill>
            </a:endParaRPr>
          </a:p>
          <a:p>
            <a:pPr marL="0" lvl="0" indent="0" algn="l" rtl="0">
              <a:lnSpc>
                <a:spcPct val="100000"/>
              </a:lnSpc>
              <a:spcBef>
                <a:spcPts val="0"/>
              </a:spcBef>
              <a:spcAft>
                <a:spcPts val="0"/>
              </a:spcAft>
              <a:buClr>
                <a:srgbClr val="262626"/>
              </a:buClr>
              <a:buSzPts val="1140"/>
              <a:buFont typeface="Calibri"/>
              <a:buNone/>
            </a:pPr>
            <a:endParaRPr sz="1200">
              <a:solidFill>
                <a:srgbClr val="74659A"/>
              </a:solidFill>
            </a:endParaRPr>
          </a:p>
          <a:p>
            <a:pPr marL="0" lvl="0" indent="0" algn="l" rtl="0">
              <a:lnSpc>
                <a:spcPct val="100000"/>
              </a:lnSpc>
              <a:spcBef>
                <a:spcPts val="0"/>
              </a:spcBef>
              <a:spcAft>
                <a:spcPts val="0"/>
              </a:spcAft>
              <a:buClr>
                <a:srgbClr val="262626"/>
              </a:buClr>
              <a:buSzPts val="1140"/>
              <a:buFont typeface="Calibri"/>
              <a:buNone/>
            </a:pPr>
            <a:endParaRPr sz="1200"/>
          </a:p>
          <a:p>
            <a:pPr marL="0" lvl="0" indent="0" algn="l" rtl="0">
              <a:lnSpc>
                <a:spcPct val="100000"/>
              </a:lnSpc>
              <a:spcBef>
                <a:spcPts val="0"/>
              </a:spcBef>
              <a:spcAft>
                <a:spcPts val="0"/>
              </a:spcAft>
              <a:buClr>
                <a:srgbClr val="009AC1"/>
              </a:buClr>
              <a:buSzPts val="1140"/>
              <a:buFont typeface="Calibri"/>
              <a:buNone/>
            </a:pPr>
            <a:r>
              <a:rPr lang="en-US" sz="1200" b="1">
                <a:solidFill>
                  <a:srgbClr val="009AC1"/>
                </a:solidFill>
              </a:rPr>
              <a:t>Opsætning af et børnevenligt kommunikationsværktøj</a:t>
            </a:r>
            <a:endParaRPr sz="1200">
              <a:solidFill>
                <a:srgbClr val="74659A"/>
              </a:solidFill>
            </a:endParaRPr>
          </a:p>
          <a:p>
            <a:pPr marL="0" lvl="0" indent="0" algn="l" rtl="0">
              <a:lnSpc>
                <a:spcPct val="100000"/>
              </a:lnSpc>
              <a:spcBef>
                <a:spcPts val="0"/>
              </a:spcBef>
              <a:spcAft>
                <a:spcPts val="0"/>
              </a:spcAft>
              <a:buClr>
                <a:srgbClr val="262626"/>
              </a:buClr>
              <a:buSzPts val="1140"/>
              <a:buFont typeface="Calibri"/>
              <a:buNone/>
            </a:pPr>
            <a:endParaRPr sz="1200">
              <a:solidFill>
                <a:srgbClr val="74659A"/>
              </a:solidFill>
            </a:endParaRPr>
          </a:p>
          <a:p>
            <a:pPr marL="107498" lvl="0" indent="-76200" algn="l" rtl="0">
              <a:lnSpc>
                <a:spcPct val="100000"/>
              </a:lnSpc>
              <a:spcBef>
                <a:spcPts val="0"/>
              </a:spcBef>
              <a:spcAft>
                <a:spcPts val="0"/>
              </a:spcAft>
              <a:buClr>
                <a:srgbClr val="74659A"/>
              </a:buClr>
              <a:buSzPts val="1200"/>
              <a:buChar char="•"/>
            </a:pPr>
            <a:r>
              <a:rPr lang="en-US" sz="1200">
                <a:solidFill>
                  <a:srgbClr val="74659A"/>
                </a:solidFill>
              </a:rPr>
              <a:t>Formål/mål: Denne aktivitet har til formål at udstyre forældre med viden og færdigheder til at vælge og opsætte et børnevenligt kommunikationsværktøj. Det vil hjælpe forældre med at blive fortrolige med den tekniske opsætningsproces, forstå vigtigheden af ​​privatlivsindstillinger og lære, hvordan man aktiverer forældrekontrolfunktioner.</a:t>
            </a:r>
            <a:endParaRPr sz="1200"/>
          </a:p>
          <a:p>
            <a:pPr marL="107498" lvl="0" indent="-76200" algn="l" rtl="0">
              <a:lnSpc>
                <a:spcPct val="100000"/>
              </a:lnSpc>
              <a:spcBef>
                <a:spcPts val="0"/>
              </a:spcBef>
              <a:spcAft>
                <a:spcPts val="0"/>
              </a:spcAft>
              <a:buClr>
                <a:srgbClr val="74659A"/>
              </a:buClr>
              <a:buSzPts val="1200"/>
              <a:buChar char="•"/>
            </a:pPr>
            <a:r>
              <a:rPr lang="en-US" sz="1200">
                <a:solidFill>
                  <a:srgbClr val="74659A"/>
                </a:solidFill>
              </a:rPr>
              <a:t>Varighed / materialer: 30 minutters session. En internetforbundet enhed (pc, tablet eller smartphone)</a:t>
            </a:r>
            <a:endParaRPr sz="1200"/>
          </a:p>
          <a:p>
            <a:pPr marL="107495" lvl="0" indent="-76200" algn="l" rtl="0">
              <a:lnSpc>
                <a:spcPct val="100000"/>
              </a:lnSpc>
              <a:spcBef>
                <a:spcPts val="0"/>
              </a:spcBef>
              <a:spcAft>
                <a:spcPts val="0"/>
              </a:spcAft>
              <a:buClr>
                <a:srgbClr val="74659A"/>
              </a:buClr>
              <a:buSzPts val="1200"/>
              <a:buChar char="•"/>
            </a:pPr>
            <a:r>
              <a:rPr lang="en-US" sz="1200">
                <a:solidFill>
                  <a:srgbClr val="74659A"/>
                </a:solidFill>
              </a:rPr>
              <a:t>Instruktioner: Brugervejledning til kommunikationsværktøj.</a:t>
            </a:r>
            <a:endParaRPr sz="1200"/>
          </a:p>
        </p:txBody>
      </p:sp>
      <p:sp>
        <p:nvSpPr>
          <p:cNvPr id="343" name="Google Shape;343;p16"/>
          <p:cNvSpPr txBox="1">
            <a:spLocks noGrp="1"/>
          </p:cNvSpPr>
          <p:nvPr>
            <p:ph type="body" idx="2"/>
          </p:nvPr>
        </p:nvSpPr>
        <p:spPr>
          <a:xfrm>
            <a:off x="751800" y="567300"/>
            <a:ext cx="10775700" cy="5193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b="1">
                <a:solidFill>
                  <a:srgbClr val="009AC1"/>
                </a:solidFill>
              </a:rPr>
              <a:t>Praktiske aktiviteter for forældre</a:t>
            </a:r>
            <a:endParaRPr/>
          </a:p>
        </p:txBody>
      </p:sp>
      <p:pic>
        <p:nvPicPr>
          <p:cNvPr id="344" name="Google Shape;344;p16" descr="Google Shape;344;p16"/>
          <p:cNvPicPr preferRelativeResize="0"/>
          <p:nvPr/>
        </p:nvPicPr>
        <p:blipFill rotWithShape="1">
          <a:blip r:embed="rId3">
            <a:alphaModFix/>
          </a:blip>
          <a:srcRect/>
          <a:stretch/>
        </p:blipFill>
        <p:spPr>
          <a:xfrm>
            <a:off x="7409374" y="780349"/>
            <a:ext cx="3143085" cy="34854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7"/>
          <p:cNvSpPr txBox="1">
            <a:spLocks noGrp="1"/>
          </p:cNvSpPr>
          <p:nvPr>
            <p:ph type="body" idx="1"/>
          </p:nvPr>
        </p:nvSpPr>
        <p:spPr>
          <a:xfrm>
            <a:off x="975349" y="1702500"/>
            <a:ext cx="10177502" cy="4389900"/>
          </a:xfrm>
          <a:prstGeom prst="rect">
            <a:avLst/>
          </a:prstGeom>
          <a:noFill/>
          <a:ln>
            <a:noFill/>
          </a:ln>
        </p:spPr>
        <p:txBody>
          <a:bodyPr spcFirstLastPara="1" wrap="square" lIns="45675" tIns="45675" rIns="45675" bIns="45675" anchor="t" anchorCtr="0">
            <a:normAutofit/>
          </a:bodyPr>
          <a:lstStyle/>
          <a:p>
            <a:pPr marL="285750" lvl="0" indent="-260350" algn="l" rtl="0">
              <a:lnSpc>
                <a:spcPct val="72000"/>
              </a:lnSpc>
              <a:spcBef>
                <a:spcPts val="0"/>
              </a:spcBef>
              <a:spcAft>
                <a:spcPts val="0"/>
              </a:spcAft>
              <a:buClr>
                <a:srgbClr val="262626"/>
              </a:buClr>
              <a:buSzPts val="1200"/>
              <a:buFont typeface="Arial"/>
              <a:buChar char="•"/>
            </a:pPr>
            <a:r>
              <a:rPr lang="en-US" sz="1200"/>
              <a:t>Reflektere: Reflekter over dit barns læringsbehov, deres kan lide og antipatier, deres styrker og områder, de skal forbedre sig på.</a:t>
            </a: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285750" lvl="0" indent="-260350" algn="l" rtl="0">
              <a:lnSpc>
                <a:spcPct val="72000"/>
              </a:lnSpc>
              <a:spcBef>
                <a:spcPts val="0"/>
              </a:spcBef>
              <a:spcAft>
                <a:spcPts val="0"/>
              </a:spcAft>
              <a:buClr>
                <a:srgbClr val="262626"/>
              </a:buClr>
              <a:buSzPts val="1200"/>
              <a:buFont typeface="Arial"/>
              <a:buChar char="•"/>
            </a:pPr>
            <a:r>
              <a:rPr lang="en-US" sz="1200"/>
              <a:t>Udforsk: Se igen listen over digitale læringsværktøjer introduceret i dette modul. Se efter værktøjer, der matcher dit barns læringsbehov og interesser.</a:t>
            </a: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285750" lvl="0" indent="-260350" algn="l" rtl="0">
              <a:lnSpc>
                <a:spcPct val="72000"/>
              </a:lnSpc>
              <a:spcBef>
                <a:spcPts val="0"/>
              </a:spcBef>
              <a:spcAft>
                <a:spcPts val="0"/>
              </a:spcAft>
              <a:buClr>
                <a:srgbClr val="262626"/>
              </a:buClr>
              <a:buSzPts val="1200"/>
              <a:buFont typeface="Arial"/>
              <a:buChar char="•"/>
            </a:pPr>
            <a:r>
              <a:rPr lang="en-US" sz="1200"/>
              <a:t>Vælg: Vælg nogle få værktøjer, som du finder bedst egnede. Overvej en blanding af værktøjer, der retter sig mod forskellige færdighedsområder.</a:t>
            </a:r>
            <a:endParaRPr sz="1200"/>
          </a:p>
          <a:p>
            <a:pPr marL="0" lvl="0" indent="0" algn="l" rtl="0">
              <a:lnSpc>
                <a:spcPct val="100000"/>
              </a:lnSpc>
              <a:spcBef>
                <a:spcPts val="0"/>
              </a:spcBef>
              <a:spcAft>
                <a:spcPts val="0"/>
              </a:spcAft>
              <a:buClr>
                <a:srgbClr val="262626"/>
              </a:buClr>
              <a:buSzPts val="1200"/>
              <a:buFont typeface="Calibri"/>
              <a:buNone/>
            </a:pPr>
            <a:endParaRPr sz="1200"/>
          </a:p>
          <a:p>
            <a:pPr marL="285750" lvl="0" indent="-260350" algn="l" rtl="0">
              <a:lnSpc>
                <a:spcPct val="100000"/>
              </a:lnSpc>
              <a:spcBef>
                <a:spcPts val="0"/>
              </a:spcBef>
              <a:spcAft>
                <a:spcPts val="0"/>
              </a:spcAft>
              <a:buClr>
                <a:srgbClr val="262626"/>
              </a:buClr>
              <a:buSzPts val="1200"/>
              <a:buFont typeface="Arial"/>
              <a:buChar char="•"/>
            </a:pPr>
            <a:r>
              <a:rPr lang="en-US" sz="1200"/>
              <a:t>Plan: Begynd at udarbejde en læringsrutine. Dette kan være dagligt eller ugentligt afhængigt af dit barns tidsplan. Husk at opretholde en balance mellem forskellige aktiviteter og sørg for ikke at overbelaste dit barn.</a:t>
            </a: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285750" lvl="0" indent="-260350" algn="l" rtl="0">
              <a:lnSpc>
                <a:spcPct val="72000"/>
              </a:lnSpc>
              <a:spcBef>
                <a:spcPts val="0"/>
              </a:spcBef>
              <a:spcAft>
                <a:spcPts val="0"/>
              </a:spcAft>
              <a:buClr>
                <a:srgbClr val="262626"/>
              </a:buClr>
              <a:buSzPts val="1200"/>
              <a:buFont typeface="Arial"/>
              <a:buChar char="•"/>
            </a:pPr>
            <a:r>
              <a:rPr lang="en-US" sz="1200"/>
              <a:t>Indarbejde: Indarbejde de valgte digitale værktøjer i rutinen. Planlæg specifikke tidsintervaller for hvert værktøj/aktivitet.</a:t>
            </a: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184150" lvl="0" indent="-82550" algn="l" rtl="0">
              <a:lnSpc>
                <a:spcPct val="72000"/>
              </a:lnSpc>
              <a:spcBef>
                <a:spcPts val="0"/>
              </a:spcBef>
              <a:spcAft>
                <a:spcPts val="0"/>
              </a:spcAft>
              <a:buClr>
                <a:srgbClr val="262626"/>
              </a:buClr>
              <a:buSzPts val="1200"/>
              <a:buFont typeface="Calibri"/>
              <a:buNone/>
            </a:pPr>
            <a:endParaRPr sz="1200"/>
          </a:p>
          <a:p>
            <a:pPr marL="285750" lvl="0" indent="-260350" algn="l" rtl="0">
              <a:lnSpc>
                <a:spcPct val="100000"/>
              </a:lnSpc>
              <a:spcBef>
                <a:spcPts val="0"/>
              </a:spcBef>
              <a:spcAft>
                <a:spcPts val="0"/>
              </a:spcAft>
              <a:buClr>
                <a:srgbClr val="262626"/>
              </a:buClr>
              <a:buSzPts val="1200"/>
              <a:buFont typeface="Arial"/>
              <a:buChar char="•"/>
            </a:pPr>
            <a:r>
              <a:rPr lang="en-US" sz="1200"/>
              <a:t>Gennemgå og juster: Når planen er implementeret, skal du observere dit barns engagement og fremskridt. Gennemgå og juster planen efter behov for at holde den effektiv og behagelig for dit barn.</a:t>
            </a:r>
            <a:endParaRPr sz="1200"/>
          </a:p>
        </p:txBody>
      </p:sp>
      <p:sp>
        <p:nvSpPr>
          <p:cNvPr id="350" name="Google Shape;350;p17"/>
          <p:cNvSpPr txBox="1">
            <a:spLocks noGrp="1"/>
          </p:cNvSpPr>
          <p:nvPr>
            <p:ph type="body" idx="2"/>
          </p:nvPr>
        </p:nvSpPr>
        <p:spPr>
          <a:xfrm>
            <a:off x="975349" y="768524"/>
            <a:ext cx="10591501" cy="395101"/>
          </a:xfrm>
          <a:prstGeom prst="rect">
            <a:avLst/>
          </a:prstGeom>
          <a:noFill/>
          <a:ln>
            <a:noFill/>
          </a:ln>
        </p:spPr>
        <p:txBody>
          <a:bodyPr spcFirstLastPara="1" wrap="square" lIns="45675" tIns="45675" rIns="45675" bIns="45675" anchor="t" anchorCtr="0">
            <a:normAutofit/>
          </a:bodyPr>
          <a:lstStyle/>
          <a:p>
            <a:pPr marL="0" lvl="0" indent="0" algn="l" rtl="0">
              <a:lnSpc>
                <a:spcPct val="81000"/>
              </a:lnSpc>
              <a:spcBef>
                <a:spcPts val="0"/>
              </a:spcBef>
              <a:spcAft>
                <a:spcPts val="0"/>
              </a:spcAft>
              <a:buClr>
                <a:srgbClr val="009AC1"/>
              </a:buClr>
              <a:buSzPts val="2064"/>
              <a:buFont typeface="Calibri"/>
              <a:buNone/>
            </a:pPr>
            <a:r>
              <a:rPr lang="en-US" sz="2064" b="1">
                <a:solidFill>
                  <a:srgbClr val="009AC1"/>
                </a:solidFill>
              </a:rPr>
              <a:t>Instruktioner: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8"/>
          <p:cNvSpPr txBox="1">
            <a:spLocks noGrp="1"/>
          </p:cNvSpPr>
          <p:nvPr>
            <p:ph type="body" idx="1"/>
          </p:nvPr>
        </p:nvSpPr>
        <p:spPr>
          <a:xfrm>
            <a:off x="1286720" y="183143"/>
            <a:ext cx="11222620" cy="713823"/>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2400"/>
              <a:buFont typeface="Calibri"/>
              <a:buNone/>
            </a:pPr>
            <a:r>
              <a:rPr lang="en-US" sz="2400"/>
              <a:t>Hints og tips</a:t>
            </a:r>
            <a:endParaRPr/>
          </a:p>
        </p:txBody>
      </p:sp>
      <p:sp>
        <p:nvSpPr>
          <p:cNvPr id="356" name="Google Shape;356;p18"/>
          <p:cNvSpPr txBox="1">
            <a:spLocks noGrp="1"/>
          </p:cNvSpPr>
          <p:nvPr>
            <p:ph type="body" idx="2"/>
          </p:nvPr>
        </p:nvSpPr>
        <p:spPr>
          <a:xfrm>
            <a:off x="3650774" y="1582425"/>
            <a:ext cx="7117500" cy="523201"/>
          </a:xfrm>
          <a:prstGeom prst="rect">
            <a:avLst/>
          </a:prstGeom>
          <a:noFill/>
          <a:ln>
            <a:noFill/>
          </a:ln>
        </p:spPr>
        <p:txBody>
          <a:bodyPr spcFirstLastPara="1" wrap="square" lIns="45675" tIns="45675" rIns="45675" bIns="45675" anchor="t" anchorCtr="0">
            <a:normAutofit/>
          </a:bodyPr>
          <a:lstStyle/>
          <a:p>
            <a:pPr marL="0" lvl="0" indent="0" algn="l" rtl="0">
              <a:lnSpc>
                <a:spcPct val="72000"/>
              </a:lnSpc>
              <a:spcBef>
                <a:spcPts val="0"/>
              </a:spcBef>
              <a:spcAft>
                <a:spcPts val="0"/>
              </a:spcAft>
              <a:buClr>
                <a:srgbClr val="FFFFFF"/>
              </a:buClr>
              <a:buSzPts val="1200"/>
              <a:buFont typeface="Calibri"/>
              <a:buNone/>
            </a:pPr>
            <a:r>
              <a:rPr lang="en-US" sz="1200" b="1">
                <a:solidFill>
                  <a:srgbClr val="FFFFFF"/>
                </a:solidFill>
              </a:rPr>
              <a:t>Interaktive demonstrationer: Brug realtidsdemonstrationer af app-evalueringer under træning</a:t>
            </a:r>
            <a:endParaRPr sz="1200" b="1"/>
          </a:p>
        </p:txBody>
      </p:sp>
      <p:sp>
        <p:nvSpPr>
          <p:cNvPr id="357" name="Google Shape;357;p18"/>
          <p:cNvSpPr txBox="1">
            <a:spLocks noGrp="1"/>
          </p:cNvSpPr>
          <p:nvPr>
            <p:ph type="body" idx="5"/>
          </p:nvPr>
        </p:nvSpPr>
        <p:spPr>
          <a:xfrm>
            <a:off x="1575713" y="1425125"/>
            <a:ext cx="738352" cy="578815"/>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01</a:t>
            </a:r>
            <a:endParaRPr/>
          </a:p>
        </p:txBody>
      </p:sp>
      <p:sp>
        <p:nvSpPr>
          <p:cNvPr id="358" name="Google Shape;358;p18"/>
          <p:cNvSpPr txBox="1">
            <a:spLocks noGrp="1"/>
          </p:cNvSpPr>
          <p:nvPr>
            <p:ph type="body" idx="7"/>
          </p:nvPr>
        </p:nvSpPr>
        <p:spPr>
          <a:xfrm>
            <a:off x="1575713" y="2441836"/>
            <a:ext cx="738352" cy="578815"/>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02</a:t>
            </a:r>
            <a:endParaRPr/>
          </a:p>
        </p:txBody>
      </p:sp>
      <p:sp>
        <p:nvSpPr>
          <p:cNvPr id="359" name="Google Shape;359;p18"/>
          <p:cNvSpPr txBox="1"/>
          <p:nvPr/>
        </p:nvSpPr>
        <p:spPr>
          <a:xfrm>
            <a:off x="3577825" y="2390975"/>
            <a:ext cx="6965700" cy="5910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u="none" strike="noStrike" cap="none">
                <a:solidFill>
                  <a:srgbClr val="FFFFFF"/>
                </a:solidFill>
                <a:latin typeface="Calibri"/>
                <a:ea typeface="Calibri"/>
                <a:cs typeface="Calibri"/>
                <a:sym typeface="Calibri"/>
              </a:rPr>
              <a:t>Giv forældrene tid til at udforske de forskellige funktioner i de digitale værktøjer, der introduceres i dette modul. Tilskynd dem til at stille spørgsmål, prøve forskellige indstillinger og forstå, hvordan hvert værktøj kan tilpasses, så det passer til deres barns behov.</a:t>
            </a:r>
            <a:endParaRPr b="1"/>
          </a:p>
        </p:txBody>
      </p:sp>
      <p:sp>
        <p:nvSpPr>
          <p:cNvPr id="360" name="Google Shape;360;p18"/>
          <p:cNvSpPr txBox="1"/>
          <p:nvPr/>
        </p:nvSpPr>
        <p:spPr>
          <a:xfrm>
            <a:off x="3574695" y="3408079"/>
            <a:ext cx="7117500" cy="5910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u="none" strike="noStrike" cap="none">
                <a:solidFill>
                  <a:srgbClr val="FFFFFF"/>
                </a:solidFill>
                <a:latin typeface="Calibri"/>
                <a:ea typeface="Calibri"/>
                <a:cs typeface="Calibri"/>
                <a:sym typeface="Calibri"/>
              </a:rPr>
              <a:t>Som træner kan det være en fordel at dele dine personlige erfaringer. Hvis du har brugt nogle af disse værktøjer i dit personlige liv eller har relevante anekdoter fra andre forældre, så del dem. Dette kan gøre læringsoplevelsen mere relaterbar og engagerende.</a:t>
            </a:r>
            <a:endParaRPr b="1"/>
          </a:p>
        </p:txBody>
      </p:sp>
      <p:sp>
        <p:nvSpPr>
          <p:cNvPr id="361" name="Google Shape;361;p18"/>
          <p:cNvSpPr txBox="1"/>
          <p:nvPr/>
        </p:nvSpPr>
        <p:spPr>
          <a:xfrm>
            <a:off x="3650724" y="4359974"/>
            <a:ext cx="6965700" cy="5910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u="none" strike="noStrike" cap="none">
                <a:solidFill>
                  <a:srgbClr val="FFFFFF"/>
                </a:solidFill>
                <a:latin typeface="Calibri"/>
                <a:ea typeface="Calibri"/>
                <a:cs typeface="Calibri"/>
                <a:sym typeface="Calibri"/>
              </a:rPr>
              <a:t>Inkorporer gruppediskussioner og praktiske aktiviteter i din undervisning. For eksempel kan du facilitere en samtale om afbalancering af skærmtid eller oprette en gruppeaktivitet, hvor forældre samarbejder om at designe en digital læringsplan til forskellige scenarier.</a:t>
            </a:r>
            <a:endParaRPr b="1"/>
          </a:p>
        </p:txBody>
      </p:sp>
      <p:sp>
        <p:nvSpPr>
          <p:cNvPr id="362" name="Google Shape;362;p18"/>
          <p:cNvSpPr txBox="1"/>
          <p:nvPr/>
        </p:nvSpPr>
        <p:spPr>
          <a:xfrm>
            <a:off x="1575713" y="3408760"/>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03</a:t>
            </a:r>
            <a:endParaRPr/>
          </a:p>
        </p:txBody>
      </p:sp>
      <p:sp>
        <p:nvSpPr>
          <p:cNvPr id="363" name="Google Shape;363;p18"/>
          <p:cNvSpPr txBox="1"/>
          <p:nvPr/>
        </p:nvSpPr>
        <p:spPr>
          <a:xfrm>
            <a:off x="1575713" y="4437860"/>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a:p>
        </p:txBody>
      </p:sp>
      <p:sp>
        <p:nvSpPr>
          <p:cNvPr id="364" name="Google Shape;364;p18"/>
          <p:cNvSpPr txBox="1"/>
          <p:nvPr/>
        </p:nvSpPr>
        <p:spPr>
          <a:xfrm>
            <a:off x="3577825" y="5521700"/>
            <a:ext cx="7117500" cy="591000"/>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u="none" strike="noStrike" cap="none">
                <a:solidFill>
                  <a:srgbClr val="FFFFFF"/>
                </a:solidFill>
                <a:latin typeface="Calibri"/>
                <a:ea typeface="Calibri"/>
                <a:cs typeface="Calibri"/>
                <a:sym typeface="Calibri"/>
              </a:rPr>
              <a:t>Det er vigtigt at tale om de mulige udfordringer og tilbageslag, forældre kan stå over for, når de bruger disse værktøjer eller administrerer deres barns digitale miljø. At diskutere disse åbent kan hjælpe forældre til at føle sig mere forberedte og give dem strategier til at overvinde disse udfordringer.</a:t>
            </a:r>
            <a:endParaRPr b="1"/>
          </a:p>
        </p:txBody>
      </p:sp>
      <p:sp>
        <p:nvSpPr>
          <p:cNvPr id="365" name="Google Shape;365;p18"/>
          <p:cNvSpPr txBox="1"/>
          <p:nvPr/>
        </p:nvSpPr>
        <p:spPr>
          <a:xfrm>
            <a:off x="1575713" y="5466958"/>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9"/>
          <p:cNvSpPr txBox="1">
            <a:spLocks noGrp="1"/>
          </p:cNvSpPr>
          <p:nvPr>
            <p:ph type="body" idx="1"/>
          </p:nvPr>
        </p:nvSpPr>
        <p:spPr>
          <a:xfrm>
            <a:off x="605550" y="3423675"/>
            <a:ext cx="5404500" cy="1818601"/>
          </a:xfrm>
          <a:prstGeom prst="rect">
            <a:avLst/>
          </a:prstGeom>
          <a:noFill/>
          <a:ln>
            <a:noFill/>
          </a:ln>
        </p:spPr>
        <p:txBody>
          <a:bodyPr spcFirstLastPara="1" wrap="square" lIns="45675" tIns="45675" rIns="45675" bIns="45675" anchor="ctr"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a:t>Tak fordi du læste dette modul, og vi håber du nød det og lærte nogle nyttige oplysninger. Dette modul er en del af Surviving Digital træningsforløbet; de øvrige moduler er tilgængelige på vores hjemmeside. Hold dig opdateret med projektet ved at følge os på vores sociale kanaler!</a:t>
            </a:r>
            <a:endParaRPr/>
          </a:p>
        </p:txBody>
      </p:sp>
      <p:sp>
        <p:nvSpPr>
          <p:cNvPr id="371" name="Google Shape;371;p19"/>
          <p:cNvSpPr txBox="1">
            <a:spLocks noGrp="1"/>
          </p:cNvSpPr>
          <p:nvPr>
            <p:ph type="body" idx="2"/>
          </p:nvPr>
        </p:nvSpPr>
        <p:spPr>
          <a:xfrm>
            <a:off x="605549" y="2943924"/>
            <a:ext cx="3542702" cy="1054801"/>
          </a:xfrm>
          <a:prstGeom prst="rect">
            <a:avLst/>
          </a:prstGeom>
          <a:noFill/>
          <a:ln>
            <a:noFill/>
          </a:ln>
        </p:spPr>
        <p:txBody>
          <a:bodyPr spcFirstLastPara="1" wrap="square" lIns="45675" tIns="45675" rIns="45675" bIns="45675" anchor="ctr"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Slut på modul</a:t>
            </a:r>
            <a:endParaRPr/>
          </a:p>
        </p:txBody>
      </p:sp>
      <p:sp>
        <p:nvSpPr>
          <p:cNvPr id="372" name="Google Shape;372;p19"/>
          <p:cNvSpPr txBox="1">
            <a:spLocks noGrp="1"/>
          </p:cNvSpPr>
          <p:nvPr>
            <p:ph type="body" idx="3"/>
          </p:nvPr>
        </p:nvSpPr>
        <p:spPr>
          <a:xfrm>
            <a:off x="7071048" y="5589846"/>
            <a:ext cx="3510003" cy="436203"/>
          </a:xfrm>
          <a:prstGeom prst="rect">
            <a:avLst/>
          </a:prstGeom>
          <a:noFill/>
          <a:ln>
            <a:noFill/>
          </a:ln>
        </p:spPr>
        <p:txBody>
          <a:bodyPr spcFirstLastPara="1" wrap="square" lIns="45675" tIns="45675" rIns="45675" bIns="45675" anchor="ctr" anchorCtr="0">
            <a:normAutofit/>
          </a:bodyPr>
          <a:lstStyle/>
          <a:p>
            <a:pPr marL="0" lvl="0" indent="0" algn="l" rtl="0">
              <a:lnSpc>
                <a:spcPct val="81000"/>
              </a:lnSpc>
              <a:spcBef>
                <a:spcPts val="0"/>
              </a:spcBef>
              <a:spcAft>
                <a:spcPts val="0"/>
              </a:spcAft>
              <a:buClr>
                <a:srgbClr val="FFFFFF"/>
              </a:buClr>
              <a:buSzPts val="2300"/>
              <a:buFont typeface="Calibri"/>
              <a:buNone/>
            </a:pPr>
            <a:r>
              <a:rPr lang="en-US" sz="2300" b="1">
                <a:solidFill>
                  <a:srgbClr val="FFFFFF"/>
                </a:solidFill>
              </a:rPr>
              <a:t>www.survivingdigital.eu</a:t>
            </a:r>
            <a:endParaRPr/>
          </a:p>
        </p:txBody>
      </p:sp>
      <p:grpSp>
        <p:nvGrpSpPr>
          <p:cNvPr id="373" name="Google Shape;373;p19"/>
          <p:cNvGrpSpPr/>
          <p:nvPr/>
        </p:nvGrpSpPr>
        <p:grpSpPr>
          <a:xfrm>
            <a:off x="9158978" y="4806163"/>
            <a:ext cx="2584713" cy="436075"/>
            <a:chOff x="0" y="-2"/>
            <a:chExt cx="2584712" cy="436074"/>
          </a:xfrm>
        </p:grpSpPr>
        <p:grpSp>
          <p:nvGrpSpPr>
            <p:cNvPr id="374" name="Google Shape;374;p19"/>
            <p:cNvGrpSpPr/>
            <p:nvPr/>
          </p:nvGrpSpPr>
          <p:grpSpPr>
            <a:xfrm>
              <a:off x="1611885" y="0"/>
              <a:ext cx="435745" cy="435750"/>
              <a:chOff x="-1" y="-1"/>
              <a:chExt cx="435744" cy="435748"/>
            </a:xfrm>
          </p:grpSpPr>
          <p:sp>
            <p:nvSpPr>
              <p:cNvPr id="375" name="Google Shape;375;p19"/>
              <p:cNvSpPr/>
              <p:nvPr/>
            </p:nvSpPr>
            <p:spPr>
              <a:xfrm>
                <a:off x="-1" y="-1"/>
                <a:ext cx="435744" cy="435748"/>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nvGrpSpPr>
              <p:cNvPr id="376" name="Google Shape;376;p19"/>
              <p:cNvGrpSpPr/>
              <p:nvPr/>
            </p:nvGrpSpPr>
            <p:grpSpPr>
              <a:xfrm>
                <a:off x="80689" y="80687"/>
                <a:ext cx="274366" cy="274372"/>
                <a:chOff x="0" y="0"/>
                <a:chExt cx="274364" cy="274370"/>
              </a:xfrm>
            </p:grpSpPr>
            <p:sp>
              <p:nvSpPr>
                <p:cNvPr id="377" name="Google Shape;377;p19"/>
                <p:cNvSpPr/>
                <p:nvPr/>
              </p:nvSpPr>
              <p:spPr>
                <a:xfrm>
                  <a:off x="0" y="0"/>
                  <a:ext cx="274364" cy="274370"/>
                </a:xfrm>
                <a:custGeom>
                  <a:avLst/>
                  <a:gdLst/>
                  <a:ahLst/>
                  <a:cxnLst/>
                  <a:rect l="l" t="t" r="r" b="b"/>
                  <a:pathLst>
                    <a:path w="21600" h="21600" extrusionOk="0">
                      <a:moveTo>
                        <a:pt x="10800" y="1957"/>
                      </a:moveTo>
                      <a:cubicBezTo>
                        <a:pt x="13672" y="1957"/>
                        <a:pt x="14027" y="1957"/>
                        <a:pt x="15171" y="2008"/>
                      </a:cubicBezTo>
                      <a:cubicBezTo>
                        <a:pt x="16213" y="2058"/>
                        <a:pt x="16797" y="2236"/>
                        <a:pt x="17178" y="2389"/>
                      </a:cubicBezTo>
                      <a:cubicBezTo>
                        <a:pt x="17687" y="2592"/>
                        <a:pt x="18042" y="2821"/>
                        <a:pt x="18424" y="3202"/>
                      </a:cubicBezTo>
                      <a:cubicBezTo>
                        <a:pt x="18805" y="3583"/>
                        <a:pt x="19033" y="3939"/>
                        <a:pt x="19237" y="4447"/>
                      </a:cubicBezTo>
                      <a:cubicBezTo>
                        <a:pt x="19389" y="4828"/>
                        <a:pt x="19567" y="5387"/>
                        <a:pt x="19618" y="6455"/>
                      </a:cubicBezTo>
                      <a:cubicBezTo>
                        <a:pt x="19669" y="7598"/>
                        <a:pt x="19669" y="7928"/>
                        <a:pt x="19669" y="10825"/>
                      </a:cubicBezTo>
                      <a:cubicBezTo>
                        <a:pt x="19669" y="13722"/>
                        <a:pt x="19669" y="14053"/>
                        <a:pt x="19618" y="15196"/>
                      </a:cubicBezTo>
                      <a:cubicBezTo>
                        <a:pt x="19567" y="16238"/>
                        <a:pt x="19389" y="16823"/>
                        <a:pt x="19237" y="17204"/>
                      </a:cubicBezTo>
                      <a:cubicBezTo>
                        <a:pt x="19033" y="17712"/>
                        <a:pt x="18805" y="18068"/>
                        <a:pt x="18424" y="18449"/>
                      </a:cubicBezTo>
                      <a:cubicBezTo>
                        <a:pt x="18042" y="18830"/>
                        <a:pt x="17687" y="19059"/>
                        <a:pt x="17178" y="19262"/>
                      </a:cubicBezTo>
                      <a:cubicBezTo>
                        <a:pt x="16797" y="19415"/>
                        <a:pt x="16238" y="19592"/>
                        <a:pt x="15171" y="19643"/>
                      </a:cubicBezTo>
                      <a:cubicBezTo>
                        <a:pt x="14027" y="19694"/>
                        <a:pt x="13697" y="19694"/>
                        <a:pt x="10800" y="19694"/>
                      </a:cubicBezTo>
                      <a:cubicBezTo>
                        <a:pt x="7903" y="19694"/>
                        <a:pt x="7573" y="19694"/>
                        <a:pt x="6429" y="19643"/>
                      </a:cubicBezTo>
                      <a:cubicBezTo>
                        <a:pt x="5387" y="19592"/>
                        <a:pt x="4803" y="19415"/>
                        <a:pt x="4422" y="19262"/>
                      </a:cubicBezTo>
                      <a:cubicBezTo>
                        <a:pt x="3913" y="19059"/>
                        <a:pt x="3558" y="18830"/>
                        <a:pt x="3176" y="18449"/>
                      </a:cubicBezTo>
                      <a:cubicBezTo>
                        <a:pt x="2795" y="18068"/>
                        <a:pt x="2567" y="17712"/>
                        <a:pt x="2363" y="17204"/>
                      </a:cubicBezTo>
                      <a:cubicBezTo>
                        <a:pt x="2211" y="16823"/>
                        <a:pt x="2033" y="16264"/>
                        <a:pt x="1982" y="15196"/>
                      </a:cubicBezTo>
                      <a:cubicBezTo>
                        <a:pt x="1931" y="14053"/>
                        <a:pt x="1931" y="13722"/>
                        <a:pt x="1931" y="10825"/>
                      </a:cubicBezTo>
                      <a:cubicBezTo>
                        <a:pt x="1931" y="7928"/>
                        <a:pt x="1931" y="7598"/>
                        <a:pt x="1982" y="6455"/>
                      </a:cubicBezTo>
                      <a:cubicBezTo>
                        <a:pt x="2033" y="5413"/>
                        <a:pt x="2211" y="4828"/>
                        <a:pt x="2363" y="4447"/>
                      </a:cubicBezTo>
                      <a:cubicBezTo>
                        <a:pt x="2567" y="3939"/>
                        <a:pt x="2795" y="3583"/>
                        <a:pt x="3176" y="3202"/>
                      </a:cubicBezTo>
                      <a:cubicBezTo>
                        <a:pt x="3558" y="2821"/>
                        <a:pt x="3913" y="2592"/>
                        <a:pt x="4422" y="2389"/>
                      </a:cubicBezTo>
                      <a:cubicBezTo>
                        <a:pt x="4803" y="2236"/>
                        <a:pt x="5362" y="2058"/>
                        <a:pt x="6429" y="2008"/>
                      </a:cubicBezTo>
                      <a:cubicBezTo>
                        <a:pt x="7573" y="1957"/>
                        <a:pt x="7903" y="1957"/>
                        <a:pt x="10800" y="1957"/>
                      </a:cubicBezTo>
                      <a:moveTo>
                        <a:pt x="10800" y="0"/>
                      </a:moveTo>
                      <a:cubicBezTo>
                        <a:pt x="7878" y="0"/>
                        <a:pt x="7496" y="0"/>
                        <a:pt x="6353" y="76"/>
                      </a:cubicBezTo>
                      <a:cubicBezTo>
                        <a:pt x="5209" y="127"/>
                        <a:pt x="4422" y="305"/>
                        <a:pt x="3736" y="584"/>
                      </a:cubicBezTo>
                      <a:cubicBezTo>
                        <a:pt x="3024" y="864"/>
                        <a:pt x="2414" y="1220"/>
                        <a:pt x="1830" y="1830"/>
                      </a:cubicBezTo>
                      <a:cubicBezTo>
                        <a:pt x="1220" y="2440"/>
                        <a:pt x="864" y="3024"/>
                        <a:pt x="584" y="3736"/>
                      </a:cubicBezTo>
                      <a:cubicBezTo>
                        <a:pt x="305" y="4422"/>
                        <a:pt x="127" y="5209"/>
                        <a:pt x="76" y="6353"/>
                      </a:cubicBezTo>
                      <a:cubicBezTo>
                        <a:pt x="25" y="7496"/>
                        <a:pt x="0" y="7878"/>
                        <a:pt x="0" y="10800"/>
                      </a:cubicBezTo>
                      <a:cubicBezTo>
                        <a:pt x="0" y="13722"/>
                        <a:pt x="0" y="14104"/>
                        <a:pt x="76" y="15247"/>
                      </a:cubicBezTo>
                      <a:cubicBezTo>
                        <a:pt x="127" y="16391"/>
                        <a:pt x="305" y="17178"/>
                        <a:pt x="584" y="17864"/>
                      </a:cubicBezTo>
                      <a:cubicBezTo>
                        <a:pt x="864" y="18576"/>
                        <a:pt x="1220" y="19186"/>
                        <a:pt x="1830" y="19770"/>
                      </a:cubicBezTo>
                      <a:cubicBezTo>
                        <a:pt x="2440" y="20380"/>
                        <a:pt x="3024" y="20736"/>
                        <a:pt x="3736" y="21016"/>
                      </a:cubicBezTo>
                      <a:cubicBezTo>
                        <a:pt x="4422" y="21295"/>
                        <a:pt x="5209" y="21473"/>
                        <a:pt x="6353" y="21524"/>
                      </a:cubicBezTo>
                      <a:cubicBezTo>
                        <a:pt x="7496" y="21575"/>
                        <a:pt x="7878" y="21600"/>
                        <a:pt x="10800" y="21600"/>
                      </a:cubicBezTo>
                      <a:cubicBezTo>
                        <a:pt x="13722" y="21600"/>
                        <a:pt x="14104" y="21600"/>
                        <a:pt x="15247" y="21524"/>
                      </a:cubicBezTo>
                      <a:cubicBezTo>
                        <a:pt x="16391" y="21473"/>
                        <a:pt x="17178" y="21295"/>
                        <a:pt x="17864" y="21016"/>
                      </a:cubicBezTo>
                      <a:cubicBezTo>
                        <a:pt x="18576" y="20736"/>
                        <a:pt x="19186" y="20380"/>
                        <a:pt x="19770" y="19770"/>
                      </a:cubicBezTo>
                      <a:cubicBezTo>
                        <a:pt x="20380" y="19160"/>
                        <a:pt x="20736" y="18576"/>
                        <a:pt x="21016" y="17864"/>
                      </a:cubicBezTo>
                      <a:cubicBezTo>
                        <a:pt x="21295" y="17178"/>
                        <a:pt x="21473" y="16391"/>
                        <a:pt x="21524" y="15247"/>
                      </a:cubicBezTo>
                      <a:cubicBezTo>
                        <a:pt x="21575" y="14104"/>
                        <a:pt x="21600" y="13722"/>
                        <a:pt x="21600" y="10800"/>
                      </a:cubicBezTo>
                      <a:cubicBezTo>
                        <a:pt x="21600" y="7878"/>
                        <a:pt x="21600" y="7496"/>
                        <a:pt x="21524" y="6353"/>
                      </a:cubicBezTo>
                      <a:cubicBezTo>
                        <a:pt x="21473" y="5209"/>
                        <a:pt x="21295" y="4422"/>
                        <a:pt x="21016" y="3736"/>
                      </a:cubicBezTo>
                      <a:cubicBezTo>
                        <a:pt x="20736" y="3024"/>
                        <a:pt x="20380" y="2414"/>
                        <a:pt x="19770" y="1830"/>
                      </a:cubicBezTo>
                      <a:cubicBezTo>
                        <a:pt x="19160" y="1220"/>
                        <a:pt x="18576" y="864"/>
                        <a:pt x="17864" y="584"/>
                      </a:cubicBezTo>
                      <a:cubicBezTo>
                        <a:pt x="17178" y="305"/>
                        <a:pt x="16391" y="127"/>
                        <a:pt x="15247" y="76"/>
                      </a:cubicBezTo>
                      <a:cubicBezTo>
                        <a:pt x="14104" y="25"/>
                        <a:pt x="13722" y="0"/>
                        <a:pt x="10800" y="0"/>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8" name="Google Shape;378;p19"/>
                <p:cNvSpPr/>
                <p:nvPr/>
              </p:nvSpPr>
              <p:spPr>
                <a:xfrm>
                  <a:off x="66814" y="66814"/>
                  <a:ext cx="140738" cy="140739"/>
                </a:xfrm>
                <a:custGeom>
                  <a:avLst/>
                  <a:gdLst/>
                  <a:ahLst/>
                  <a:cxnLst/>
                  <a:rect l="l" t="t" r="r" b="b"/>
                  <a:pathLst>
                    <a:path w="21600" h="21600" extrusionOk="0">
                      <a:moveTo>
                        <a:pt x="10800" y="0"/>
                      </a:moveTo>
                      <a:cubicBezTo>
                        <a:pt x="4805" y="0"/>
                        <a:pt x="0" y="4855"/>
                        <a:pt x="0" y="10800"/>
                      </a:cubicBezTo>
                      <a:cubicBezTo>
                        <a:pt x="0" y="16745"/>
                        <a:pt x="4855" y="21600"/>
                        <a:pt x="10800" y="21600"/>
                      </a:cubicBezTo>
                      <a:cubicBezTo>
                        <a:pt x="16745" y="21600"/>
                        <a:pt x="21600" y="16745"/>
                        <a:pt x="21600" y="10800"/>
                      </a:cubicBezTo>
                      <a:cubicBezTo>
                        <a:pt x="21600" y="4855"/>
                        <a:pt x="16745" y="0"/>
                        <a:pt x="10800" y="0"/>
                      </a:cubicBezTo>
                      <a:close/>
                      <a:moveTo>
                        <a:pt x="10800" y="17835"/>
                      </a:moveTo>
                      <a:cubicBezTo>
                        <a:pt x="6936" y="17835"/>
                        <a:pt x="3765" y="14714"/>
                        <a:pt x="3765" y="10800"/>
                      </a:cubicBezTo>
                      <a:cubicBezTo>
                        <a:pt x="3765" y="6886"/>
                        <a:pt x="6886" y="3765"/>
                        <a:pt x="10800" y="3765"/>
                      </a:cubicBezTo>
                      <a:cubicBezTo>
                        <a:pt x="14664" y="3765"/>
                        <a:pt x="17835" y="6886"/>
                        <a:pt x="17835" y="10800"/>
                      </a:cubicBezTo>
                      <a:cubicBezTo>
                        <a:pt x="17835" y="14714"/>
                        <a:pt x="14664" y="17835"/>
                        <a:pt x="10800" y="17835"/>
                      </a:cubicBez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79" name="Google Shape;379;p19"/>
                <p:cNvSpPr/>
                <p:nvPr/>
              </p:nvSpPr>
              <p:spPr>
                <a:xfrm>
                  <a:off x="193988" y="47449"/>
                  <a:ext cx="32933" cy="32931"/>
                </a:xfrm>
                <a:prstGeom prst="ellipse">
                  <a:avLst/>
                </a:pr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grpSp>
          <p:nvGrpSpPr>
            <p:cNvPr id="380" name="Google Shape;380;p19"/>
            <p:cNvGrpSpPr/>
            <p:nvPr/>
          </p:nvGrpSpPr>
          <p:grpSpPr>
            <a:xfrm>
              <a:off x="537081" y="0"/>
              <a:ext cx="435745" cy="435750"/>
              <a:chOff x="-1" y="-1"/>
              <a:chExt cx="435744" cy="435748"/>
            </a:xfrm>
          </p:grpSpPr>
          <p:sp>
            <p:nvSpPr>
              <p:cNvPr id="381" name="Google Shape;381;p19"/>
              <p:cNvSpPr/>
              <p:nvPr/>
            </p:nvSpPr>
            <p:spPr>
              <a:xfrm>
                <a:off x="-1" y="-1"/>
                <a:ext cx="435744" cy="435748"/>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82" name="Google Shape;382;p19"/>
              <p:cNvSpPr/>
              <p:nvPr/>
            </p:nvSpPr>
            <p:spPr>
              <a:xfrm>
                <a:off x="85210" y="114260"/>
                <a:ext cx="281782" cy="229176"/>
              </a:xfrm>
              <a:custGeom>
                <a:avLst/>
                <a:gdLst/>
                <a:ahLst/>
                <a:cxnLst/>
                <a:rect l="l" t="t" r="r" b="b"/>
                <a:pathLst>
                  <a:path w="21600" h="21600" extrusionOk="0">
                    <a:moveTo>
                      <a:pt x="6804" y="21600"/>
                    </a:moveTo>
                    <a:cubicBezTo>
                      <a:pt x="14969" y="21600"/>
                      <a:pt x="19423" y="13295"/>
                      <a:pt x="19423" y="6085"/>
                    </a:cubicBezTo>
                    <a:cubicBezTo>
                      <a:pt x="19423" y="5841"/>
                      <a:pt x="19423" y="5628"/>
                      <a:pt x="19398" y="5385"/>
                    </a:cubicBezTo>
                    <a:cubicBezTo>
                      <a:pt x="20264" y="4624"/>
                      <a:pt x="21006" y="3651"/>
                      <a:pt x="21600" y="2556"/>
                    </a:cubicBezTo>
                    <a:cubicBezTo>
                      <a:pt x="20808" y="2981"/>
                      <a:pt x="19942" y="3286"/>
                      <a:pt x="19052" y="3407"/>
                    </a:cubicBezTo>
                    <a:cubicBezTo>
                      <a:pt x="19967" y="2738"/>
                      <a:pt x="20660" y="1673"/>
                      <a:pt x="21006" y="396"/>
                    </a:cubicBezTo>
                    <a:cubicBezTo>
                      <a:pt x="20140" y="1034"/>
                      <a:pt x="19200" y="1460"/>
                      <a:pt x="18186" y="1734"/>
                    </a:cubicBezTo>
                    <a:cubicBezTo>
                      <a:pt x="17369" y="669"/>
                      <a:pt x="16231" y="0"/>
                      <a:pt x="14944" y="0"/>
                    </a:cubicBezTo>
                    <a:cubicBezTo>
                      <a:pt x="12495" y="0"/>
                      <a:pt x="10515" y="2434"/>
                      <a:pt x="10515" y="5446"/>
                    </a:cubicBezTo>
                    <a:cubicBezTo>
                      <a:pt x="10515" y="5872"/>
                      <a:pt x="10565" y="6297"/>
                      <a:pt x="10639" y="6693"/>
                    </a:cubicBezTo>
                    <a:cubicBezTo>
                      <a:pt x="6953" y="6480"/>
                      <a:pt x="3687" y="4290"/>
                      <a:pt x="1509" y="1004"/>
                    </a:cubicBezTo>
                    <a:cubicBezTo>
                      <a:pt x="1138" y="1795"/>
                      <a:pt x="915" y="2738"/>
                      <a:pt x="915" y="3742"/>
                    </a:cubicBezTo>
                    <a:cubicBezTo>
                      <a:pt x="915" y="5628"/>
                      <a:pt x="1707" y="7301"/>
                      <a:pt x="2895" y="8275"/>
                    </a:cubicBezTo>
                    <a:cubicBezTo>
                      <a:pt x="2177" y="8245"/>
                      <a:pt x="1485" y="8001"/>
                      <a:pt x="891" y="7606"/>
                    </a:cubicBezTo>
                    <a:cubicBezTo>
                      <a:pt x="891" y="7636"/>
                      <a:pt x="891" y="7636"/>
                      <a:pt x="891" y="7666"/>
                    </a:cubicBezTo>
                    <a:cubicBezTo>
                      <a:pt x="891" y="10313"/>
                      <a:pt x="2425" y="12504"/>
                      <a:pt x="4454" y="13021"/>
                    </a:cubicBezTo>
                    <a:cubicBezTo>
                      <a:pt x="4082" y="13143"/>
                      <a:pt x="3687" y="13203"/>
                      <a:pt x="3291" y="13203"/>
                    </a:cubicBezTo>
                    <a:cubicBezTo>
                      <a:pt x="2994" y="13203"/>
                      <a:pt x="2722" y="13173"/>
                      <a:pt x="2449" y="13112"/>
                    </a:cubicBezTo>
                    <a:cubicBezTo>
                      <a:pt x="3019" y="15272"/>
                      <a:pt x="4652" y="16854"/>
                      <a:pt x="6581" y="16884"/>
                    </a:cubicBezTo>
                    <a:cubicBezTo>
                      <a:pt x="5072" y="18345"/>
                      <a:pt x="3142" y="19227"/>
                      <a:pt x="1064" y="19227"/>
                    </a:cubicBezTo>
                    <a:cubicBezTo>
                      <a:pt x="718" y="19227"/>
                      <a:pt x="346" y="19197"/>
                      <a:pt x="0" y="19166"/>
                    </a:cubicBezTo>
                    <a:cubicBezTo>
                      <a:pt x="1979" y="20687"/>
                      <a:pt x="4305" y="21600"/>
                      <a:pt x="6804" y="21600"/>
                    </a:cubicBezTo>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83" name="Google Shape;383;p19"/>
            <p:cNvGrpSpPr/>
            <p:nvPr/>
          </p:nvGrpSpPr>
          <p:grpSpPr>
            <a:xfrm>
              <a:off x="2148961" y="0"/>
              <a:ext cx="435751" cy="435750"/>
              <a:chOff x="-1" y="-1"/>
              <a:chExt cx="435750" cy="435748"/>
            </a:xfrm>
          </p:grpSpPr>
          <p:sp>
            <p:nvSpPr>
              <p:cNvPr id="384" name="Google Shape;384;p19"/>
              <p:cNvSpPr/>
              <p:nvPr/>
            </p:nvSpPr>
            <p:spPr>
              <a:xfrm>
                <a:off x="-1" y="-1"/>
                <a:ext cx="435750" cy="435748"/>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85" name="Google Shape;385;p19"/>
              <p:cNvSpPr/>
              <p:nvPr/>
            </p:nvSpPr>
            <p:spPr>
              <a:xfrm>
                <a:off x="72301" y="116197"/>
                <a:ext cx="291143" cy="203999"/>
              </a:xfrm>
              <a:custGeom>
                <a:avLst/>
                <a:gdLst/>
                <a:ahLst/>
                <a:cxnLst/>
                <a:rect l="l" t="t" r="r" b="b"/>
                <a:pathLst>
                  <a:path w="21600" h="21600" extrusionOk="0">
                    <a:moveTo>
                      <a:pt x="21145" y="3384"/>
                    </a:moveTo>
                    <a:cubicBezTo>
                      <a:pt x="20906" y="2051"/>
                      <a:pt x="20163" y="1025"/>
                      <a:pt x="19229" y="649"/>
                    </a:cubicBezTo>
                    <a:cubicBezTo>
                      <a:pt x="17553" y="0"/>
                      <a:pt x="10800" y="0"/>
                      <a:pt x="10800" y="0"/>
                    </a:cubicBezTo>
                    <a:cubicBezTo>
                      <a:pt x="10800" y="0"/>
                      <a:pt x="4071" y="0"/>
                      <a:pt x="2371" y="649"/>
                    </a:cubicBezTo>
                    <a:cubicBezTo>
                      <a:pt x="1437" y="991"/>
                      <a:pt x="718" y="2051"/>
                      <a:pt x="455" y="3384"/>
                    </a:cubicBezTo>
                    <a:cubicBezTo>
                      <a:pt x="0" y="5776"/>
                      <a:pt x="0" y="10800"/>
                      <a:pt x="0" y="10800"/>
                    </a:cubicBezTo>
                    <a:cubicBezTo>
                      <a:pt x="0" y="10800"/>
                      <a:pt x="0" y="15790"/>
                      <a:pt x="455" y="18216"/>
                    </a:cubicBezTo>
                    <a:cubicBezTo>
                      <a:pt x="694" y="19549"/>
                      <a:pt x="1437" y="20575"/>
                      <a:pt x="2371" y="20951"/>
                    </a:cubicBezTo>
                    <a:cubicBezTo>
                      <a:pt x="4047" y="21600"/>
                      <a:pt x="10800" y="21600"/>
                      <a:pt x="10800" y="21600"/>
                    </a:cubicBezTo>
                    <a:cubicBezTo>
                      <a:pt x="10800" y="21600"/>
                      <a:pt x="17529" y="21600"/>
                      <a:pt x="19229" y="20951"/>
                    </a:cubicBezTo>
                    <a:cubicBezTo>
                      <a:pt x="20163" y="20609"/>
                      <a:pt x="20882" y="19549"/>
                      <a:pt x="21145" y="18216"/>
                    </a:cubicBezTo>
                    <a:cubicBezTo>
                      <a:pt x="21600" y="15824"/>
                      <a:pt x="21600" y="10800"/>
                      <a:pt x="21600" y="10800"/>
                    </a:cubicBezTo>
                    <a:cubicBezTo>
                      <a:pt x="21600" y="10800"/>
                      <a:pt x="21576" y="5776"/>
                      <a:pt x="21145" y="3384"/>
                    </a:cubicBezTo>
                    <a:close/>
                    <a:moveTo>
                      <a:pt x="8645" y="15380"/>
                    </a:moveTo>
                    <a:lnTo>
                      <a:pt x="8645" y="6152"/>
                    </a:lnTo>
                    <a:lnTo>
                      <a:pt x="14248" y="10766"/>
                    </a:lnTo>
                    <a:lnTo>
                      <a:pt x="8645" y="1538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grpSp>
          <p:nvGrpSpPr>
            <p:cNvPr id="386" name="Google Shape;386;p19"/>
            <p:cNvGrpSpPr/>
            <p:nvPr/>
          </p:nvGrpSpPr>
          <p:grpSpPr>
            <a:xfrm>
              <a:off x="0" y="-2"/>
              <a:ext cx="435749" cy="436074"/>
              <a:chOff x="0" y="-1"/>
              <a:chExt cx="435748" cy="436073"/>
            </a:xfrm>
          </p:grpSpPr>
          <p:sp>
            <p:nvSpPr>
              <p:cNvPr id="387" name="Google Shape;387;p19"/>
              <p:cNvSpPr/>
              <p:nvPr/>
            </p:nvSpPr>
            <p:spPr>
              <a:xfrm>
                <a:off x="0" y="-1"/>
                <a:ext cx="435748" cy="433169"/>
              </a:xfrm>
              <a:custGeom>
                <a:avLst/>
                <a:gdLst/>
                <a:ahLst/>
                <a:cxnLst/>
                <a:rect l="l" t="t" r="r" b="b"/>
                <a:pathLst>
                  <a:path w="21600" h="21600" extrusionOk="0">
                    <a:moveTo>
                      <a:pt x="21600" y="10864"/>
                    </a:moveTo>
                    <a:cubicBezTo>
                      <a:pt x="21600" y="4861"/>
                      <a:pt x="16768" y="0"/>
                      <a:pt x="10800" y="0"/>
                    </a:cubicBezTo>
                    <a:cubicBezTo>
                      <a:pt x="4832" y="0"/>
                      <a:pt x="0" y="4861"/>
                      <a:pt x="0" y="10864"/>
                    </a:cubicBezTo>
                    <a:cubicBezTo>
                      <a:pt x="0" y="16289"/>
                      <a:pt x="3952" y="20779"/>
                      <a:pt x="9120" y="21600"/>
                    </a:cubicBezTo>
                    <a:lnTo>
                      <a:pt x="9120" y="14003"/>
                    </a:lnTo>
                    <a:lnTo>
                      <a:pt x="6384" y="14003"/>
                    </a:lnTo>
                    <a:lnTo>
                      <a:pt x="6384" y="10864"/>
                    </a:lnTo>
                    <a:lnTo>
                      <a:pt x="9120" y="10864"/>
                    </a:lnTo>
                    <a:lnTo>
                      <a:pt x="9120" y="8482"/>
                    </a:lnTo>
                    <a:cubicBezTo>
                      <a:pt x="9120" y="5762"/>
                      <a:pt x="10736" y="4249"/>
                      <a:pt x="13200" y="4249"/>
                    </a:cubicBezTo>
                    <a:cubicBezTo>
                      <a:pt x="14384" y="4249"/>
                      <a:pt x="15616" y="4458"/>
                      <a:pt x="15616" y="4458"/>
                    </a:cubicBezTo>
                    <a:lnTo>
                      <a:pt x="15616" y="7130"/>
                    </a:lnTo>
                    <a:lnTo>
                      <a:pt x="14256" y="7130"/>
                    </a:lnTo>
                    <a:cubicBezTo>
                      <a:pt x="12912" y="7130"/>
                      <a:pt x="12496" y="7967"/>
                      <a:pt x="12496" y="8820"/>
                    </a:cubicBezTo>
                    <a:lnTo>
                      <a:pt x="12496" y="10864"/>
                    </a:lnTo>
                    <a:lnTo>
                      <a:pt x="15472" y="10864"/>
                    </a:lnTo>
                    <a:lnTo>
                      <a:pt x="14992" y="14003"/>
                    </a:lnTo>
                    <a:lnTo>
                      <a:pt x="12480" y="14003"/>
                    </a:lnTo>
                    <a:lnTo>
                      <a:pt x="12480" y="21600"/>
                    </a:lnTo>
                    <a:cubicBezTo>
                      <a:pt x="17648" y="20795"/>
                      <a:pt x="21600" y="16289"/>
                      <a:pt x="21600" y="10864"/>
                    </a:cubicBezTo>
                    <a:close/>
                  </a:path>
                </a:pathLst>
              </a:cu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sp>
            <p:nvSpPr>
              <p:cNvPr id="388" name="Google Shape;388;p19"/>
              <p:cNvSpPr/>
              <p:nvPr/>
            </p:nvSpPr>
            <p:spPr>
              <a:xfrm>
                <a:off x="128463" y="85211"/>
                <a:ext cx="186243" cy="350861"/>
              </a:xfrm>
              <a:custGeom>
                <a:avLst/>
                <a:gdLst/>
                <a:ahLst/>
                <a:cxnLst/>
                <a:rect l="l" t="t" r="r" b="b"/>
                <a:pathLst>
                  <a:path w="21600" h="21600" extrusionOk="0">
                    <a:moveTo>
                      <a:pt x="20177" y="12042"/>
                    </a:moveTo>
                    <a:lnTo>
                      <a:pt x="21301" y="8167"/>
                    </a:lnTo>
                    <a:lnTo>
                      <a:pt x="14300" y="8167"/>
                    </a:lnTo>
                    <a:lnTo>
                      <a:pt x="14300" y="5663"/>
                    </a:lnTo>
                    <a:cubicBezTo>
                      <a:pt x="14300" y="4610"/>
                      <a:pt x="15274" y="3577"/>
                      <a:pt x="18418" y="3577"/>
                    </a:cubicBezTo>
                    <a:lnTo>
                      <a:pt x="21600" y="3577"/>
                    </a:lnTo>
                    <a:lnTo>
                      <a:pt x="21600" y="258"/>
                    </a:lnTo>
                    <a:cubicBezTo>
                      <a:pt x="21600" y="258"/>
                      <a:pt x="18718" y="0"/>
                      <a:pt x="15947" y="0"/>
                    </a:cubicBezTo>
                    <a:cubicBezTo>
                      <a:pt x="10182" y="0"/>
                      <a:pt x="6401" y="1848"/>
                      <a:pt x="6401" y="5226"/>
                    </a:cubicBezTo>
                    <a:lnTo>
                      <a:pt x="6401" y="8187"/>
                    </a:lnTo>
                    <a:lnTo>
                      <a:pt x="0" y="8187"/>
                    </a:lnTo>
                    <a:lnTo>
                      <a:pt x="0" y="12062"/>
                    </a:lnTo>
                    <a:lnTo>
                      <a:pt x="6401" y="12062"/>
                    </a:lnTo>
                    <a:lnTo>
                      <a:pt x="6401" y="21441"/>
                    </a:lnTo>
                    <a:cubicBezTo>
                      <a:pt x="7674" y="21540"/>
                      <a:pt x="9022" y="21600"/>
                      <a:pt x="10332" y="21600"/>
                    </a:cubicBezTo>
                    <a:cubicBezTo>
                      <a:pt x="11642" y="21600"/>
                      <a:pt x="12990" y="21540"/>
                      <a:pt x="14263" y="21441"/>
                    </a:cubicBezTo>
                    <a:lnTo>
                      <a:pt x="14263" y="12062"/>
                    </a:lnTo>
                    <a:lnTo>
                      <a:pt x="20177" y="12062"/>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grpSp>
        <p:sp>
          <p:nvSpPr>
            <p:cNvPr id="389" name="Google Shape;389;p19"/>
            <p:cNvSpPr/>
            <p:nvPr/>
          </p:nvSpPr>
          <p:spPr>
            <a:xfrm>
              <a:off x="1074485" y="3"/>
              <a:ext cx="435741" cy="435743"/>
            </a:xfrm>
            <a:prstGeom prst="ellipse">
              <a:avLst/>
            </a:prstGeom>
            <a:solidFill>
              <a:srgbClr val="00B6E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accent1"/>
                </a:buClr>
                <a:buSzPts val="1400"/>
                <a:buFont typeface="Calibri"/>
                <a:buNone/>
              </a:pPr>
              <a:endParaRPr sz="1400" b="0" i="0" u="none" strike="noStrike" cap="none">
                <a:solidFill>
                  <a:schemeClr val="accent1"/>
                </a:solidFill>
                <a:latin typeface="Arial"/>
                <a:ea typeface="Arial"/>
                <a:cs typeface="Arial"/>
                <a:sym typeface="Arial"/>
              </a:endParaRPr>
            </a:p>
          </p:txBody>
        </p:sp>
        <p:pic>
          <p:nvPicPr>
            <p:cNvPr id="390" name="Google Shape;390;p19" descr="Google Shape;390;p19"/>
            <p:cNvPicPr preferRelativeResize="0"/>
            <p:nvPr/>
          </p:nvPicPr>
          <p:blipFill rotWithShape="1">
            <a:blip r:embed="rId3">
              <a:alphaModFix/>
            </a:blip>
            <a:srcRect/>
            <a:stretch/>
          </p:blipFill>
          <p:spPr>
            <a:xfrm>
              <a:off x="1099928" y="24621"/>
              <a:ext cx="382084" cy="382082"/>
            </a:xfrm>
            <a:prstGeom prst="rect">
              <a:avLst/>
            </a:prstGeom>
            <a:noFill/>
            <a:ln>
              <a:noFill/>
            </a:ln>
          </p:spPr>
        </p:pic>
      </p:grpSp>
      <p:grpSp>
        <p:nvGrpSpPr>
          <p:cNvPr id="391" name="Google Shape;391;p19"/>
          <p:cNvGrpSpPr/>
          <p:nvPr/>
        </p:nvGrpSpPr>
        <p:grpSpPr>
          <a:xfrm>
            <a:off x="6530267" y="215617"/>
            <a:ext cx="4929987" cy="4449670"/>
            <a:chOff x="-1" y="0"/>
            <a:chExt cx="4929986" cy="4449668"/>
          </a:xfrm>
        </p:grpSpPr>
        <p:sp>
          <p:nvSpPr>
            <p:cNvPr id="392" name="Google Shape;392;p19"/>
            <p:cNvSpPr/>
            <p:nvPr/>
          </p:nvSpPr>
          <p:spPr>
            <a:xfrm>
              <a:off x="-1" y="0"/>
              <a:ext cx="4929986" cy="444966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393" name="Google Shape;393;p19" descr="Google Shape;393;p19"/>
            <p:cNvPicPr preferRelativeResize="0"/>
            <p:nvPr/>
          </p:nvPicPr>
          <p:blipFill rotWithShape="1">
            <a:blip r:embed="rId4">
              <a:alphaModFix/>
            </a:blip>
            <a:srcRect l="18740" r="18747"/>
            <a:stretch/>
          </p:blipFill>
          <p:spPr>
            <a:xfrm>
              <a:off x="2" y="0"/>
              <a:ext cx="4929983" cy="4449668"/>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
          <p:cNvSpPr txBox="1">
            <a:spLocks noGrp="1"/>
          </p:cNvSpPr>
          <p:nvPr>
            <p:ph type="body" idx="1"/>
          </p:nvPr>
        </p:nvSpPr>
        <p:spPr>
          <a:xfrm>
            <a:off x="4912351" y="843564"/>
            <a:ext cx="6562802" cy="3393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chemeClr val="accent3"/>
              </a:buClr>
              <a:buSzPts val="1200"/>
              <a:buFont typeface="Calibri"/>
              <a:buNone/>
            </a:pPr>
            <a:r>
              <a:rPr lang="en-US" sz="1200" u="sng">
                <a:solidFill>
                  <a:schemeClr val="accent3"/>
                </a:solidFill>
              </a:rPr>
              <a:t>Introduktion</a:t>
            </a:r>
            <a:endParaRPr/>
          </a:p>
        </p:txBody>
      </p:sp>
      <p:sp>
        <p:nvSpPr>
          <p:cNvPr id="228" name="Google Shape;228;p2"/>
          <p:cNvSpPr txBox="1">
            <a:spLocks noGrp="1"/>
          </p:cNvSpPr>
          <p:nvPr>
            <p:ph type="body" idx="5"/>
          </p:nvPr>
        </p:nvSpPr>
        <p:spPr>
          <a:xfrm>
            <a:off x="4912300" y="1259975"/>
            <a:ext cx="6562801" cy="4563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chemeClr val="accent3"/>
              </a:buClr>
              <a:buSzPts val="1200"/>
              <a:buFont typeface="Calibri"/>
              <a:buNone/>
            </a:pPr>
            <a:r>
              <a:rPr lang="en-US" sz="1200" b="1" u="sng">
                <a:solidFill>
                  <a:schemeClr val="accent3"/>
                </a:solidFill>
              </a:rPr>
              <a:t>Mål</a:t>
            </a:r>
            <a:endParaRPr/>
          </a:p>
        </p:txBody>
      </p:sp>
      <p:sp>
        <p:nvSpPr>
          <p:cNvPr id="229" name="Google Shape;229;p2"/>
          <p:cNvSpPr txBox="1">
            <a:spLocks noGrp="1"/>
          </p:cNvSpPr>
          <p:nvPr>
            <p:ph type="body" idx="8"/>
          </p:nvPr>
        </p:nvSpPr>
        <p:spPr>
          <a:xfrm>
            <a:off x="5017158" y="2756609"/>
            <a:ext cx="6562678" cy="456354"/>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chemeClr val="accent3"/>
              </a:buClr>
              <a:buSzPts val="1200"/>
              <a:buFont typeface="Calibri"/>
              <a:buNone/>
            </a:pPr>
            <a:r>
              <a:rPr lang="en-US" sz="1200" b="1" u="sng">
                <a:solidFill>
                  <a:schemeClr val="accent3"/>
                </a:solidFill>
              </a:rPr>
              <a:t>Teoretisk viden</a:t>
            </a:r>
            <a:endParaRPr/>
          </a:p>
        </p:txBody>
      </p:sp>
      <p:sp>
        <p:nvSpPr>
          <p:cNvPr id="230" name="Google Shape;230;p2"/>
          <p:cNvSpPr txBox="1"/>
          <p:nvPr/>
        </p:nvSpPr>
        <p:spPr>
          <a:xfrm>
            <a:off x="4912300" y="5082449"/>
            <a:ext cx="6667501"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Tips og hints</a:t>
            </a:r>
            <a:endParaRPr/>
          </a:p>
        </p:txBody>
      </p:sp>
      <p:sp>
        <p:nvSpPr>
          <p:cNvPr id="231" name="Google Shape;231;p2">
            <a:hlinkClick r:id="rId3" action="ppaction://hlinksldjump"/>
          </p:cNvPr>
          <p:cNvSpPr txBox="1"/>
          <p:nvPr/>
        </p:nvSpPr>
        <p:spPr>
          <a:xfrm>
            <a:off x="5017149" y="4742598"/>
            <a:ext cx="6562802"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Casestudie og aktiviteter</a:t>
            </a:r>
            <a:endParaRPr/>
          </a:p>
        </p:txBody>
      </p:sp>
      <p:sp>
        <p:nvSpPr>
          <p:cNvPr id="232" name="Google Shape;232;p2"/>
          <p:cNvSpPr txBox="1"/>
          <p:nvPr/>
        </p:nvSpPr>
        <p:spPr>
          <a:xfrm>
            <a:off x="4927799" y="3106174"/>
            <a:ext cx="6562802"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Teknikker</a:t>
            </a:r>
            <a:endParaRPr/>
          </a:p>
        </p:txBody>
      </p:sp>
      <p:sp>
        <p:nvSpPr>
          <p:cNvPr id="233" name="Google Shape;233;p2"/>
          <p:cNvSpPr txBox="1"/>
          <p:nvPr/>
        </p:nvSpPr>
        <p:spPr>
          <a:xfrm>
            <a:off x="3820124" y="1668475"/>
            <a:ext cx="7670401" cy="269151"/>
          </a:xfrm>
          <a:prstGeom prst="rect">
            <a:avLst/>
          </a:prstGeom>
          <a:noFill/>
          <a:ln>
            <a:noFill/>
          </a:ln>
        </p:spPr>
        <p:txBody>
          <a:bodyPr spcFirstLastPara="1" wrap="square" lIns="45675" tIns="45675" rIns="45675" bIns="45675" anchor="t" anchorCtr="0">
            <a:spAutoFit/>
          </a:bodyPr>
          <a:lstStyle/>
          <a:p>
            <a:pPr marL="0" marR="0" lvl="0" indent="0" algn="l" rtl="0">
              <a:lnSpc>
                <a:spcPct val="100000"/>
              </a:lnSpc>
              <a:spcBef>
                <a:spcPts val="0"/>
              </a:spcBef>
              <a:spcAft>
                <a:spcPts val="0"/>
              </a:spcAft>
              <a:buClr>
                <a:schemeClr val="accent3"/>
              </a:buClr>
              <a:buSzPts val="1200"/>
              <a:buFont typeface="Calibri"/>
              <a:buNone/>
            </a:pPr>
            <a:r>
              <a:rPr lang="en-US" sz="1200" b="1" i="0" u="sng" strike="noStrike" cap="none">
                <a:solidFill>
                  <a:schemeClr val="accent3"/>
                </a:solidFill>
                <a:latin typeface="Calibri"/>
                <a:ea typeface="Calibri"/>
                <a:cs typeface="Calibri"/>
                <a:sym typeface="Calibri"/>
              </a:rPr>
              <a:t>Færdigheder behandlet og læringsudbytte</a:t>
            </a:r>
            <a:endParaRPr/>
          </a:p>
        </p:txBody>
      </p:sp>
      <p:grpSp>
        <p:nvGrpSpPr>
          <p:cNvPr id="234" name="Google Shape;234;p2"/>
          <p:cNvGrpSpPr/>
          <p:nvPr/>
        </p:nvGrpSpPr>
        <p:grpSpPr>
          <a:xfrm>
            <a:off x="197745" y="352416"/>
            <a:ext cx="4343841" cy="6099191"/>
            <a:chOff x="0" y="-1"/>
            <a:chExt cx="4343840" cy="6099189"/>
          </a:xfrm>
        </p:grpSpPr>
        <p:sp>
          <p:nvSpPr>
            <p:cNvPr id="235" name="Google Shape;235;p2"/>
            <p:cNvSpPr/>
            <p:nvPr/>
          </p:nvSpPr>
          <p:spPr>
            <a:xfrm>
              <a:off x="0" y="0"/>
              <a:ext cx="4343839" cy="6099187"/>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36" name="Google Shape;236;p2" descr="Google Shape;236;p2"/>
            <p:cNvPicPr preferRelativeResize="0"/>
            <p:nvPr/>
          </p:nvPicPr>
          <p:blipFill rotWithShape="1">
            <a:blip r:embed="rId4">
              <a:alphaModFix/>
            </a:blip>
            <a:srcRect t="12974" b="12966"/>
            <a:stretch/>
          </p:blipFill>
          <p:spPr>
            <a:xfrm>
              <a:off x="0" y="-1"/>
              <a:ext cx="4343840" cy="609918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body" idx="1"/>
          </p:nvPr>
        </p:nvSpPr>
        <p:spPr>
          <a:xfrm>
            <a:off x="192849" y="1529049"/>
            <a:ext cx="5768402" cy="55356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a:t>Med skærme stort set overalt, kan det være en udfordring for forældre at overvåge et barns skærmtid. For at komplicere sagerne kan noget skærmtid være lærerigt og understøtte børns sociale udvikling. Så hvordan administrerer du dit barns skærmtid?</a:t>
            </a:r>
            <a:endParaRPr/>
          </a:p>
          <a:p>
            <a:pPr marL="0" lvl="0" indent="101600" algn="l" rtl="0">
              <a:lnSpc>
                <a:spcPct val="90000"/>
              </a:lnSpc>
              <a:spcBef>
                <a:spcPts val="0"/>
              </a:spcBef>
              <a:spcAft>
                <a:spcPts val="0"/>
              </a:spcAft>
              <a:buClr>
                <a:srgbClr val="FFFFFF"/>
              </a:buClr>
              <a:buSzPts val="1200"/>
              <a:buFont typeface="Calibri"/>
              <a:buNone/>
            </a:pPr>
            <a:endParaRPr sz="1200"/>
          </a:p>
          <a:p>
            <a:pPr marL="0" lvl="0" indent="0" algn="l" rtl="0">
              <a:lnSpc>
                <a:spcPct val="90000"/>
              </a:lnSpc>
              <a:spcBef>
                <a:spcPts val="0"/>
              </a:spcBef>
              <a:spcAft>
                <a:spcPts val="0"/>
              </a:spcAft>
              <a:buClr>
                <a:srgbClr val="FFFFFF"/>
              </a:buClr>
              <a:buSzPts val="1200"/>
              <a:buFont typeface="Calibri"/>
              <a:buNone/>
            </a:pPr>
            <a:r>
              <a:rPr lang="en-US" sz="1200"/>
              <a:t>Enhver tid, et barn bruger på at se på en elektronisk skærm, betragtes som skærmtid (med få undtagelser).</a:t>
            </a:r>
            <a:endParaRPr/>
          </a:p>
          <a:p>
            <a:pPr marL="342900" lvl="0" indent="-266700" algn="l" rtl="0">
              <a:lnSpc>
                <a:spcPct val="90000"/>
              </a:lnSpc>
              <a:spcBef>
                <a:spcPts val="1000"/>
              </a:spcBef>
              <a:spcAft>
                <a:spcPts val="0"/>
              </a:spcAft>
              <a:buClr>
                <a:srgbClr val="FFFFFF"/>
              </a:buClr>
              <a:buSzPts val="1200"/>
              <a:buFont typeface="Arial"/>
              <a:buChar char="•"/>
            </a:pPr>
            <a:r>
              <a:rPr lang="en-US" sz="1200"/>
              <a:t>Ser tv og film</a:t>
            </a:r>
            <a:endParaRPr/>
          </a:p>
          <a:p>
            <a:pPr marL="342900" lvl="0" indent="-266700" algn="l" rtl="0">
              <a:lnSpc>
                <a:spcPct val="90000"/>
              </a:lnSpc>
              <a:spcBef>
                <a:spcPts val="1000"/>
              </a:spcBef>
              <a:spcAft>
                <a:spcPts val="0"/>
              </a:spcAft>
              <a:buClr>
                <a:srgbClr val="FFFFFF"/>
              </a:buClr>
              <a:buSzPts val="1200"/>
              <a:buFont typeface="Arial"/>
              <a:buChar char="•"/>
            </a:pPr>
            <a:r>
              <a:rPr lang="en-US" sz="1200"/>
              <a:t>Spiller computerspil</a:t>
            </a:r>
            <a:endParaRPr/>
          </a:p>
          <a:p>
            <a:pPr marL="342900" lvl="0" indent="-266700" algn="l" rtl="0">
              <a:lnSpc>
                <a:spcPct val="90000"/>
              </a:lnSpc>
              <a:spcBef>
                <a:spcPts val="1000"/>
              </a:spcBef>
              <a:spcAft>
                <a:spcPts val="0"/>
              </a:spcAft>
              <a:buClr>
                <a:srgbClr val="FFFFFF"/>
              </a:buClr>
              <a:buSzPts val="1200"/>
              <a:buFont typeface="Arial"/>
              <a:buChar char="•"/>
            </a:pPr>
            <a:r>
              <a:rPr lang="en-US" sz="1200"/>
              <a:t>Se videoer på platforme som YouTube</a:t>
            </a:r>
            <a:endParaRPr/>
          </a:p>
          <a:p>
            <a:pPr marL="342900" lvl="0" indent="-266700" algn="l" rtl="0">
              <a:lnSpc>
                <a:spcPct val="90000"/>
              </a:lnSpc>
              <a:spcBef>
                <a:spcPts val="1000"/>
              </a:spcBef>
              <a:spcAft>
                <a:spcPts val="0"/>
              </a:spcAft>
              <a:buClr>
                <a:srgbClr val="FFFFFF"/>
              </a:buClr>
              <a:buSzPts val="1200"/>
              <a:buFont typeface="Arial"/>
              <a:buChar char="•"/>
            </a:pPr>
            <a:r>
              <a:rPr lang="en-US" sz="1200"/>
              <a:t>Kigger på sociale medier</a:t>
            </a:r>
            <a:endParaRPr/>
          </a:p>
          <a:p>
            <a:pPr marL="342900" lvl="0" indent="-266700" algn="l" rtl="0">
              <a:lnSpc>
                <a:spcPct val="90000"/>
              </a:lnSpc>
              <a:spcBef>
                <a:spcPts val="1000"/>
              </a:spcBef>
              <a:spcAft>
                <a:spcPts val="0"/>
              </a:spcAft>
              <a:buClr>
                <a:srgbClr val="FFFFFF"/>
              </a:buClr>
              <a:buSzPts val="1200"/>
              <a:buFont typeface="Arial"/>
              <a:buChar char="•"/>
            </a:pPr>
            <a:r>
              <a:rPr lang="en-US" sz="1200"/>
              <a:t>Brug af en computer, telefon og tablet uanset årsag</a:t>
            </a:r>
            <a:endParaRPr/>
          </a:p>
          <a:p>
            <a:pPr marL="342900" lvl="0" indent="-266700" algn="l" rtl="0">
              <a:lnSpc>
                <a:spcPct val="90000"/>
              </a:lnSpc>
              <a:spcBef>
                <a:spcPts val="1000"/>
              </a:spcBef>
              <a:spcAft>
                <a:spcPts val="0"/>
              </a:spcAft>
              <a:buClr>
                <a:srgbClr val="FFFFFF"/>
              </a:buClr>
              <a:buSzPts val="1200"/>
              <a:buFont typeface="Arial"/>
              <a:buChar char="•"/>
            </a:pPr>
            <a:r>
              <a:rPr lang="en-US" sz="1200"/>
              <a:t>Brug af en e-læser</a:t>
            </a:r>
            <a:endParaRPr/>
          </a:p>
          <a:p>
            <a:pPr marL="0" lvl="0" indent="101600" algn="l" rtl="0">
              <a:lnSpc>
                <a:spcPct val="90000"/>
              </a:lnSpc>
              <a:spcBef>
                <a:spcPts val="0"/>
              </a:spcBef>
              <a:spcAft>
                <a:spcPts val="0"/>
              </a:spcAft>
              <a:buClr>
                <a:srgbClr val="FFFFFF"/>
              </a:buClr>
              <a:buSzPts val="1200"/>
              <a:buFont typeface="Calibri"/>
              <a:buNone/>
            </a:pPr>
            <a:endParaRPr sz="1200"/>
          </a:p>
          <a:p>
            <a:pPr marL="0" lvl="0" indent="101600" algn="l" rtl="0">
              <a:lnSpc>
                <a:spcPct val="90000"/>
              </a:lnSpc>
              <a:spcBef>
                <a:spcPts val="0"/>
              </a:spcBef>
              <a:spcAft>
                <a:spcPts val="0"/>
              </a:spcAft>
              <a:buClr>
                <a:srgbClr val="FFFFFF"/>
              </a:buClr>
              <a:buSzPts val="1200"/>
              <a:buFont typeface="Calibri"/>
              <a:buNone/>
            </a:pPr>
            <a:r>
              <a:rPr lang="en-US" sz="1200"/>
              <a:t>Så spørgsmålet er: "Hvordan kan vi hjælpe forældre med at begrænse denne passive skærmtid for deres børn?"</a:t>
            </a:r>
            <a:endParaRPr/>
          </a:p>
        </p:txBody>
      </p:sp>
      <p:sp>
        <p:nvSpPr>
          <p:cNvPr id="242" name="Google Shape;242;p3"/>
          <p:cNvSpPr txBox="1">
            <a:spLocks noGrp="1"/>
          </p:cNvSpPr>
          <p:nvPr>
            <p:ph type="body" idx="3"/>
          </p:nvPr>
        </p:nvSpPr>
        <p:spPr>
          <a:xfrm>
            <a:off x="192850" y="555049"/>
            <a:ext cx="4947600" cy="7356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Introduktion</a:t>
            </a:r>
            <a:endParaRPr/>
          </a:p>
        </p:txBody>
      </p:sp>
      <p:pic>
        <p:nvPicPr>
          <p:cNvPr id="243" name="Google Shape;243;p3" descr="Google Shape;243;p3"/>
          <p:cNvPicPr preferRelativeResize="0"/>
          <p:nvPr/>
        </p:nvPicPr>
        <p:blipFill rotWithShape="1">
          <a:blip r:embed="rId3">
            <a:alphaModFix/>
          </a:blip>
          <a:srcRect l="11175" r="1301"/>
          <a:stretch/>
        </p:blipFill>
        <p:spPr>
          <a:xfrm>
            <a:off x="6395375" y="909949"/>
            <a:ext cx="5242856" cy="49392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
          <p:cNvSpPr txBox="1">
            <a:spLocks noGrp="1"/>
          </p:cNvSpPr>
          <p:nvPr>
            <p:ph type="body" idx="1"/>
          </p:nvPr>
        </p:nvSpPr>
        <p:spPr>
          <a:xfrm>
            <a:off x="372100" y="1569074"/>
            <a:ext cx="5163600" cy="5418902"/>
          </a:xfrm>
          <a:prstGeom prst="rect">
            <a:avLst/>
          </a:prstGeom>
          <a:noFill/>
          <a:ln>
            <a:noFill/>
          </a:ln>
        </p:spPr>
        <p:txBody>
          <a:bodyPr spcFirstLastPara="1" wrap="square" lIns="45675" tIns="45675" rIns="45675" bIns="45675" anchor="t" anchorCtr="0">
            <a:normAutofit/>
          </a:bodyPr>
          <a:lstStyle/>
          <a:p>
            <a:pPr marL="0" lvl="0" indent="0" algn="l" rtl="0">
              <a:lnSpc>
                <a:spcPct val="100000"/>
              </a:lnSpc>
              <a:spcBef>
                <a:spcPts val="0"/>
              </a:spcBef>
              <a:spcAft>
                <a:spcPts val="0"/>
              </a:spcAft>
              <a:buClr>
                <a:srgbClr val="FFFFFF"/>
              </a:buClr>
              <a:buSzPts val="1200"/>
              <a:buFont typeface="Calibri"/>
              <a:buNone/>
            </a:pPr>
            <a:r>
              <a:rPr lang="en-US" sz="1200"/>
              <a:t>Formålet med dette modul er at give et robust sæt kriterier og værktøjer til evaluering af digitalt indhold rettet mod små børn. Målet er at hjælpe disse interessenter med at hjælpe forældre med at navigere i kompleksiteten af ​​skærmtid, lette udvælgelsen af ​​apps af høj kvalitet og fremme et miljø, hvor digitale oplevelser er både pædagogisk gavnlige og befordrende for børns overordnede udvikling.</a:t>
            </a:r>
            <a:endParaRPr/>
          </a:p>
          <a:p>
            <a:pPr marL="169922" lvl="0" indent="-169922" algn="l" rtl="0">
              <a:lnSpc>
                <a:spcPct val="100000"/>
              </a:lnSpc>
              <a:spcBef>
                <a:spcPts val="0"/>
              </a:spcBef>
              <a:spcAft>
                <a:spcPts val="0"/>
              </a:spcAft>
              <a:buClr>
                <a:srgbClr val="FFFFFF"/>
              </a:buClr>
              <a:buSzPts val="1200"/>
              <a:buFont typeface="Calibri"/>
              <a:buNone/>
            </a:pPr>
            <a:endParaRPr sz="1200"/>
          </a:p>
          <a:p>
            <a:pPr marL="169922" lvl="0" indent="-169922" algn="l" rtl="0">
              <a:lnSpc>
                <a:spcPct val="100000"/>
              </a:lnSpc>
              <a:spcBef>
                <a:spcPts val="0"/>
              </a:spcBef>
              <a:spcAft>
                <a:spcPts val="0"/>
              </a:spcAft>
              <a:buClr>
                <a:srgbClr val="FFFFFF"/>
              </a:buClr>
              <a:buSzPts val="1200"/>
              <a:buFont typeface="Calibri"/>
              <a:buNone/>
            </a:pPr>
            <a:endParaRPr sz="1200"/>
          </a:p>
          <a:p>
            <a:pPr marL="0" lvl="0" indent="169922" algn="l" rtl="0">
              <a:lnSpc>
                <a:spcPct val="100000"/>
              </a:lnSpc>
              <a:spcBef>
                <a:spcPts val="600"/>
              </a:spcBef>
              <a:spcAft>
                <a:spcPts val="0"/>
              </a:spcAft>
              <a:buClr>
                <a:srgbClr val="FFFFFF"/>
              </a:buClr>
              <a:buSzPts val="1200"/>
              <a:buFont typeface="Calibri"/>
              <a:buNone/>
            </a:pPr>
            <a:r>
              <a:rPr lang="en-US" sz="1200" b="1" i="1"/>
              <a:t>"Hvis vi underviser i dag, som vi underviste i går, berøver vi vores børn i morgen." - John Dewey</a:t>
            </a:r>
            <a:endParaRPr/>
          </a:p>
          <a:p>
            <a:pPr marL="0" lvl="0" indent="169922" algn="l" rtl="0">
              <a:lnSpc>
                <a:spcPct val="100000"/>
              </a:lnSpc>
              <a:spcBef>
                <a:spcPts val="600"/>
              </a:spcBef>
              <a:spcAft>
                <a:spcPts val="0"/>
              </a:spcAft>
              <a:buClr>
                <a:srgbClr val="FFFFFF"/>
              </a:buClr>
              <a:buSzPts val="1200"/>
              <a:buFont typeface="Calibri"/>
              <a:buNone/>
            </a:pPr>
            <a:endParaRPr sz="1200"/>
          </a:p>
          <a:p>
            <a:pPr marL="0" lvl="0" indent="0" algn="l" rtl="0">
              <a:lnSpc>
                <a:spcPct val="90000"/>
              </a:lnSpc>
              <a:spcBef>
                <a:spcPts val="0"/>
              </a:spcBef>
              <a:spcAft>
                <a:spcPts val="0"/>
              </a:spcAft>
              <a:buClr>
                <a:srgbClr val="FFFFFF"/>
              </a:buClr>
              <a:buSzPts val="1200"/>
              <a:buFont typeface="Calibri"/>
              <a:buNone/>
            </a:pPr>
            <a:r>
              <a:rPr lang="en-US" sz="1200"/>
              <a:t>Dette modul vil dykke ned i de nuancerede færdigheder i effektiv styring af skærmtid for børn på 5 år og derunder. Den vigtigste færdighed, der behandles her, er forældres evne til kritisk at vurdere digitalt indhold og træffe informerede beslutninger vedrørende brugen af ​​skærmbaseret teknologi i den tidlige barndom. Det indebærer at forstå de udviklingsmæssige konsekvenser af skærmtid, sætte passende grænser og identificere digitale produkter, der ikke kun er alderssvarende, men også berigende og lærerige.</a:t>
            </a:r>
            <a:endParaRPr i="1"/>
          </a:p>
          <a:p>
            <a:pPr marL="0" lvl="0" indent="169922" algn="l" rtl="0">
              <a:lnSpc>
                <a:spcPct val="100000"/>
              </a:lnSpc>
              <a:spcBef>
                <a:spcPts val="600"/>
              </a:spcBef>
              <a:spcAft>
                <a:spcPts val="0"/>
              </a:spcAft>
              <a:buClr>
                <a:srgbClr val="FFFFFF"/>
              </a:buClr>
              <a:buSzPts val="1400"/>
              <a:buFont typeface="Calibri"/>
              <a:buNone/>
            </a:pPr>
            <a:r>
              <a:rPr lang="en-US" sz="1400"/>
              <a:t> </a:t>
            </a:r>
            <a:endParaRPr sz="1100"/>
          </a:p>
          <a:p>
            <a:pPr marL="0" lvl="0" indent="169922" algn="l" rtl="0">
              <a:lnSpc>
                <a:spcPct val="72000"/>
              </a:lnSpc>
              <a:spcBef>
                <a:spcPts val="600"/>
              </a:spcBef>
              <a:spcAft>
                <a:spcPts val="0"/>
              </a:spcAft>
              <a:buClr>
                <a:srgbClr val="FFFFFF"/>
              </a:buClr>
              <a:buSzPts val="1100"/>
              <a:buFont typeface="Calibri"/>
              <a:buNone/>
            </a:pPr>
            <a:br>
              <a:rPr lang="en-US" sz="1100"/>
            </a:br>
            <a:endParaRPr/>
          </a:p>
        </p:txBody>
      </p:sp>
      <p:sp>
        <p:nvSpPr>
          <p:cNvPr id="249" name="Google Shape;249;p4"/>
          <p:cNvSpPr txBox="1">
            <a:spLocks noGrp="1"/>
          </p:cNvSpPr>
          <p:nvPr>
            <p:ph type="body" idx="3"/>
          </p:nvPr>
        </p:nvSpPr>
        <p:spPr>
          <a:xfrm>
            <a:off x="372100" y="608425"/>
            <a:ext cx="5283600" cy="6525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B6E6"/>
              </a:buClr>
              <a:buSzPts val="2400"/>
              <a:buFont typeface="Calibri"/>
              <a:buNone/>
            </a:pPr>
            <a:r>
              <a:rPr lang="en-US" b="1">
                <a:solidFill>
                  <a:srgbClr val="00B6E6"/>
                </a:solidFill>
              </a:rPr>
              <a:t>Mål</a:t>
            </a:r>
            <a:endParaRPr/>
          </a:p>
        </p:txBody>
      </p:sp>
      <p:grpSp>
        <p:nvGrpSpPr>
          <p:cNvPr id="250" name="Google Shape;250;p4"/>
          <p:cNvGrpSpPr/>
          <p:nvPr/>
        </p:nvGrpSpPr>
        <p:grpSpPr>
          <a:xfrm>
            <a:off x="5887996" y="439719"/>
            <a:ext cx="5660546" cy="6045756"/>
            <a:chOff x="0" y="-1"/>
            <a:chExt cx="5660545" cy="6045754"/>
          </a:xfrm>
        </p:grpSpPr>
        <p:sp>
          <p:nvSpPr>
            <p:cNvPr id="251" name="Google Shape;251;p4"/>
            <p:cNvSpPr/>
            <p:nvPr/>
          </p:nvSpPr>
          <p:spPr>
            <a:xfrm>
              <a:off x="0" y="3"/>
              <a:ext cx="5660544" cy="6045746"/>
            </a:xfrm>
            <a:prstGeom prst="rect">
              <a:avLst/>
            </a:prstGeom>
            <a:solidFill>
              <a:srgbClr val="F2F2F2"/>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1"/>
                </a:buClr>
                <a:buSzPts val="1400"/>
                <a:buFont typeface="Arial"/>
                <a:buNone/>
              </a:pPr>
              <a:endParaRPr sz="1400" b="0" i="0" u="none" strike="noStrike" cap="none">
                <a:solidFill>
                  <a:schemeClr val="accent1"/>
                </a:solidFill>
                <a:latin typeface="Arial"/>
                <a:ea typeface="Arial"/>
                <a:cs typeface="Arial"/>
                <a:sym typeface="Arial"/>
              </a:endParaRPr>
            </a:p>
          </p:txBody>
        </p:sp>
        <p:pic>
          <p:nvPicPr>
            <p:cNvPr id="252" name="Google Shape;252;p4" descr="Google Shape;252;p4"/>
            <p:cNvPicPr preferRelativeResize="0"/>
            <p:nvPr/>
          </p:nvPicPr>
          <p:blipFill rotWithShape="1">
            <a:blip r:embed="rId3">
              <a:alphaModFix/>
            </a:blip>
            <a:srcRect t="14336" b="14336"/>
            <a:stretch/>
          </p:blipFill>
          <p:spPr>
            <a:xfrm>
              <a:off x="0" y="-1"/>
              <a:ext cx="5660545" cy="6045754"/>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
          <p:cNvSpPr txBox="1">
            <a:spLocks noGrp="1"/>
          </p:cNvSpPr>
          <p:nvPr>
            <p:ph type="body" idx="1"/>
          </p:nvPr>
        </p:nvSpPr>
        <p:spPr>
          <a:xfrm>
            <a:off x="1286720" y="183143"/>
            <a:ext cx="11222620" cy="713823"/>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74659A"/>
              </a:buClr>
              <a:buSzPts val="3600"/>
              <a:buFont typeface="Calibri"/>
              <a:buNone/>
            </a:pPr>
            <a:r>
              <a:rPr lang="en-US" sz="3600" b="1">
                <a:solidFill>
                  <a:srgbClr val="74659A"/>
                </a:solidFill>
              </a:rPr>
              <a:t>Færdigheder dækket</a:t>
            </a:r>
            <a:endParaRPr/>
          </a:p>
        </p:txBody>
      </p:sp>
      <p:sp>
        <p:nvSpPr>
          <p:cNvPr id="258" name="Google Shape;258;p5"/>
          <p:cNvSpPr txBox="1">
            <a:spLocks noGrp="1"/>
          </p:cNvSpPr>
          <p:nvPr>
            <p:ph type="body" idx="2"/>
          </p:nvPr>
        </p:nvSpPr>
        <p:spPr>
          <a:xfrm>
            <a:off x="3669200" y="2546799"/>
            <a:ext cx="7117500" cy="7137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FFFFFF"/>
              </a:buClr>
              <a:buSzPts val="1200"/>
              <a:buFont typeface="Calibri"/>
              <a:buNone/>
            </a:pPr>
            <a:r>
              <a:rPr lang="en-US" sz="1200" b="1">
                <a:solidFill>
                  <a:srgbClr val="FFFFFF"/>
                </a:solidFill>
              </a:rPr>
              <a:t>Forstå indholdet af de forskellige apps</a:t>
            </a:r>
            <a:endParaRPr/>
          </a:p>
        </p:txBody>
      </p:sp>
      <p:sp>
        <p:nvSpPr>
          <p:cNvPr id="259" name="Google Shape;259;p5"/>
          <p:cNvSpPr txBox="1">
            <a:spLocks noGrp="1"/>
          </p:cNvSpPr>
          <p:nvPr>
            <p:ph type="body" idx="3"/>
          </p:nvPr>
        </p:nvSpPr>
        <p:spPr>
          <a:xfrm>
            <a:off x="1573305" y="1424479"/>
            <a:ext cx="738352" cy="578815"/>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01</a:t>
            </a:r>
            <a:endParaRPr/>
          </a:p>
        </p:txBody>
      </p:sp>
      <p:sp>
        <p:nvSpPr>
          <p:cNvPr id="260" name="Google Shape;260;p5"/>
          <p:cNvSpPr txBox="1">
            <a:spLocks noGrp="1"/>
          </p:cNvSpPr>
          <p:nvPr>
            <p:ph type="body" idx="5"/>
          </p:nvPr>
        </p:nvSpPr>
        <p:spPr>
          <a:xfrm>
            <a:off x="1557283" y="2398563"/>
            <a:ext cx="738353" cy="578814"/>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02</a:t>
            </a:r>
            <a:endParaRPr/>
          </a:p>
        </p:txBody>
      </p:sp>
      <p:sp>
        <p:nvSpPr>
          <p:cNvPr id="261" name="Google Shape;261;p5"/>
          <p:cNvSpPr txBox="1">
            <a:spLocks noGrp="1"/>
          </p:cNvSpPr>
          <p:nvPr>
            <p:ph type="body" idx="7"/>
          </p:nvPr>
        </p:nvSpPr>
        <p:spPr>
          <a:xfrm>
            <a:off x="1578014" y="3450978"/>
            <a:ext cx="738353" cy="578814"/>
          </a:xfrm>
          <a:prstGeom prst="rect">
            <a:avLst/>
          </a:prstGeom>
          <a:noFill/>
          <a:ln>
            <a:noFill/>
          </a:ln>
        </p:spPr>
        <p:txBody>
          <a:bodyPr spcFirstLastPara="1" wrap="square" lIns="45675" tIns="45675" rIns="45675" bIns="45675" anchor="ctr" anchorCtr="0">
            <a:normAutofit/>
          </a:bodyPr>
          <a:lstStyle/>
          <a:p>
            <a:pPr marL="0" lvl="0" indent="0" algn="ctr" rtl="0">
              <a:lnSpc>
                <a:spcPct val="90000"/>
              </a:lnSpc>
              <a:spcBef>
                <a:spcPts val="0"/>
              </a:spcBef>
              <a:spcAft>
                <a:spcPts val="0"/>
              </a:spcAft>
              <a:buClr>
                <a:srgbClr val="FFFFFF"/>
              </a:buClr>
              <a:buSzPts val="3300"/>
              <a:buFont typeface="Calibri"/>
              <a:buNone/>
            </a:pPr>
            <a:r>
              <a:rPr lang="en-US" sz="3300" b="1">
                <a:solidFill>
                  <a:srgbClr val="FFFFFF"/>
                </a:solidFill>
              </a:rPr>
              <a:t>03</a:t>
            </a:r>
            <a:endParaRPr/>
          </a:p>
        </p:txBody>
      </p:sp>
      <p:sp>
        <p:nvSpPr>
          <p:cNvPr id="262" name="Google Shape;262;p5"/>
          <p:cNvSpPr txBox="1"/>
          <p:nvPr/>
        </p:nvSpPr>
        <p:spPr>
          <a:xfrm>
            <a:off x="3669200" y="1569070"/>
            <a:ext cx="6823200" cy="26915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Åben forældre/barn kommunikation</a:t>
            </a:r>
            <a:endParaRPr/>
          </a:p>
        </p:txBody>
      </p:sp>
      <p:sp>
        <p:nvSpPr>
          <p:cNvPr id="263" name="Google Shape;263;p5"/>
          <p:cNvSpPr txBox="1"/>
          <p:nvPr/>
        </p:nvSpPr>
        <p:spPr>
          <a:xfrm>
            <a:off x="3669196" y="5637381"/>
            <a:ext cx="7117500" cy="269151"/>
          </a:xfrm>
          <a:prstGeom prst="rect">
            <a:avLst/>
          </a:prstGeom>
          <a:noFill/>
          <a:ln>
            <a:noFill/>
          </a:ln>
        </p:spPr>
        <p:txBody>
          <a:bodyPr spcFirstLastPara="1" wrap="square" lIns="45675" tIns="45675" rIns="45675" bIns="45675" anchor="t" anchorCtr="0">
            <a:spAutoFit/>
          </a:bodyPr>
          <a:lstStyle/>
          <a:p>
            <a:pPr marL="0" marR="0" lvl="0" indent="0" algn="l" rtl="0">
              <a:lnSpc>
                <a:spcPct val="90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Aktiv forældreinddragelse</a:t>
            </a:r>
            <a:endParaRPr/>
          </a:p>
        </p:txBody>
      </p:sp>
      <p:sp>
        <p:nvSpPr>
          <p:cNvPr id="264" name="Google Shape;264;p5"/>
          <p:cNvSpPr txBox="1"/>
          <p:nvPr/>
        </p:nvSpPr>
        <p:spPr>
          <a:xfrm>
            <a:off x="3669200" y="4584450"/>
            <a:ext cx="6823200" cy="269151"/>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Research og test af forskellige apps</a:t>
            </a:r>
            <a:endParaRPr/>
          </a:p>
        </p:txBody>
      </p:sp>
      <p:sp>
        <p:nvSpPr>
          <p:cNvPr id="265" name="Google Shape;265;p5"/>
          <p:cNvSpPr txBox="1"/>
          <p:nvPr/>
        </p:nvSpPr>
        <p:spPr>
          <a:xfrm>
            <a:off x="1562617" y="4424595"/>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04</a:t>
            </a:r>
            <a:endParaRPr/>
          </a:p>
        </p:txBody>
      </p:sp>
      <p:sp>
        <p:nvSpPr>
          <p:cNvPr id="266" name="Google Shape;266;p5"/>
          <p:cNvSpPr txBox="1"/>
          <p:nvPr/>
        </p:nvSpPr>
        <p:spPr>
          <a:xfrm>
            <a:off x="1575713" y="5476642"/>
            <a:ext cx="738352" cy="688251"/>
          </a:xfrm>
          <a:prstGeom prst="rect">
            <a:avLst/>
          </a:prstGeom>
          <a:noFill/>
          <a:ln>
            <a:noFill/>
          </a:ln>
        </p:spPr>
        <p:txBody>
          <a:bodyPr spcFirstLastPara="1" wrap="square" lIns="45675" tIns="45675" rIns="45675" bIns="45675" anchor="ctr" anchorCtr="0">
            <a:spAutoFit/>
          </a:bodyPr>
          <a:lstStyle/>
          <a:p>
            <a:pPr marL="0" marR="0" lvl="0" indent="0" algn="ctr" rtl="0">
              <a:lnSpc>
                <a:spcPct val="90000"/>
              </a:lnSpc>
              <a:spcBef>
                <a:spcPts val="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05</a:t>
            </a:r>
            <a:endParaRPr/>
          </a:p>
        </p:txBody>
      </p:sp>
      <p:sp>
        <p:nvSpPr>
          <p:cNvPr id="267" name="Google Shape;267;p5"/>
          <p:cNvSpPr txBox="1"/>
          <p:nvPr/>
        </p:nvSpPr>
        <p:spPr>
          <a:xfrm>
            <a:off x="3669200" y="3570451"/>
            <a:ext cx="6823200" cy="269151"/>
          </a:xfrm>
          <a:prstGeom prst="rect">
            <a:avLst/>
          </a:prstGeom>
          <a:noFill/>
          <a:ln>
            <a:noFill/>
          </a:ln>
        </p:spPr>
        <p:txBody>
          <a:bodyPr spcFirstLastPara="1" wrap="square" lIns="45675" tIns="45675" rIns="45675" bIns="45675" anchor="t" anchorCtr="0">
            <a:spAutoFit/>
          </a:bodyPr>
          <a:lstStyle/>
          <a:p>
            <a:pPr marL="0" marR="0" lvl="0" indent="0" algn="l" rtl="0">
              <a:lnSpc>
                <a:spcPct val="107000"/>
              </a:lnSpc>
              <a:spcBef>
                <a:spcPts val="0"/>
              </a:spcBef>
              <a:spcAft>
                <a:spcPts val="0"/>
              </a:spcAft>
              <a:buClr>
                <a:srgbClr val="FFFFFF"/>
              </a:buClr>
              <a:buSzPts val="1200"/>
              <a:buFont typeface="Calibri"/>
              <a:buNone/>
            </a:pPr>
            <a:r>
              <a:rPr lang="en-US" sz="1200" b="1" i="0" u="none" strike="noStrike" cap="none">
                <a:solidFill>
                  <a:srgbClr val="FFFFFF"/>
                </a:solidFill>
                <a:latin typeface="Calibri"/>
                <a:ea typeface="Calibri"/>
                <a:cs typeface="Calibri"/>
                <a:sym typeface="Calibri"/>
              </a:rPr>
              <a:t>Kendskab til sikkerhedsindstillinger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6"/>
          <p:cNvSpPr txBox="1">
            <a:spLocks noGrp="1"/>
          </p:cNvSpPr>
          <p:nvPr>
            <p:ph type="body" idx="1"/>
          </p:nvPr>
        </p:nvSpPr>
        <p:spPr>
          <a:xfrm>
            <a:off x="434899" y="1475675"/>
            <a:ext cx="11163002" cy="4807501"/>
          </a:xfrm>
          <a:prstGeom prst="rect">
            <a:avLst/>
          </a:prstGeom>
          <a:noFill/>
          <a:ln>
            <a:noFill/>
          </a:ln>
        </p:spPr>
        <p:txBody>
          <a:bodyPr spcFirstLastPara="1" wrap="square" lIns="45675" tIns="45675" rIns="45675" bIns="45675" anchor="t" anchorCtr="0">
            <a:normAutofit/>
          </a:bodyPr>
          <a:lstStyle/>
          <a:p>
            <a:pPr marL="286505" lvl="0" indent="-260350" algn="l" rtl="0">
              <a:lnSpc>
                <a:spcPct val="150000"/>
              </a:lnSpc>
              <a:spcBef>
                <a:spcPts val="0"/>
              </a:spcBef>
              <a:spcAft>
                <a:spcPts val="0"/>
              </a:spcAft>
              <a:buClr>
                <a:srgbClr val="74659A"/>
              </a:buClr>
              <a:buSzPts val="1200"/>
              <a:buFont typeface="Trebuchet MS"/>
              <a:buChar char="❑"/>
            </a:pPr>
            <a:r>
              <a:rPr lang="en-US" sz="1200">
                <a:solidFill>
                  <a:srgbClr val="74659A"/>
                </a:solidFill>
              </a:rPr>
              <a:t>Det er vigtigt, at forældre håndhæver visse regler om grænser for tidsforbrug på skærme (og respekterer dem også). Det er vigtigt at bemærke, at skærmtid til virtuel læring ikke tæller med i de anbefalede grænser, selvom de sædvanlige bekymringer om skærmtid, såsom nedsat fysisk aktivitet og dårlig søvn, stadig gælder. Desuden er videoopkald med fjerntliggende familie og venner generelt ikke inkluderet i skærmtidsbegrænsningerne.</a:t>
            </a:r>
            <a:endParaRPr sz="1200">
              <a:solidFill>
                <a:srgbClr val="74659A"/>
              </a:solidFill>
            </a:endParaRPr>
          </a:p>
          <a:p>
            <a:pPr marL="228600" lvl="0" indent="0" algn="l" rtl="0">
              <a:lnSpc>
                <a:spcPct val="150000"/>
              </a:lnSpc>
              <a:spcBef>
                <a:spcPts val="0"/>
              </a:spcBef>
              <a:spcAft>
                <a:spcPts val="0"/>
              </a:spcAft>
              <a:buNone/>
            </a:pPr>
            <a:endParaRPr sz="1200">
              <a:solidFill>
                <a:srgbClr val="74659A"/>
              </a:solidFill>
            </a:endParaRPr>
          </a:p>
          <a:p>
            <a:pPr marL="286505" lvl="0" indent="-260350" algn="l" rtl="0">
              <a:lnSpc>
                <a:spcPct val="150000"/>
              </a:lnSpc>
              <a:spcBef>
                <a:spcPts val="0"/>
              </a:spcBef>
              <a:spcAft>
                <a:spcPts val="0"/>
              </a:spcAft>
              <a:buClr>
                <a:srgbClr val="74659A"/>
              </a:buClr>
              <a:buSzPts val="1200"/>
              <a:buFont typeface="Trebuchet MS"/>
              <a:buChar char="❑"/>
            </a:pPr>
            <a:r>
              <a:rPr lang="en-US" sz="1200">
                <a:solidFill>
                  <a:srgbClr val="74659A"/>
                </a:solidFill>
              </a:rPr>
              <a:t>Skærmtid kan akkumulere hurtigere, end du måske er klar over. Det er nemt at aflevere en telefon for at underholde dit barn eller dele videoer og billeder online. Derudover kan dit barn bruge forskellige enheder i skolen eller sammen med venner.</a:t>
            </a:r>
            <a:endParaRPr sz="1200">
              <a:solidFill>
                <a:srgbClr val="74659A"/>
              </a:solidFill>
            </a:endParaRPr>
          </a:p>
          <a:p>
            <a:pPr marL="228600" lvl="0" indent="0" algn="l" rtl="0">
              <a:lnSpc>
                <a:spcPct val="150000"/>
              </a:lnSpc>
              <a:spcBef>
                <a:spcPts val="0"/>
              </a:spcBef>
              <a:spcAft>
                <a:spcPts val="0"/>
              </a:spcAft>
              <a:buNone/>
            </a:pPr>
            <a:endParaRPr sz="1200">
              <a:solidFill>
                <a:srgbClr val="74659A"/>
              </a:solidFill>
            </a:endParaRPr>
          </a:p>
          <a:p>
            <a:pPr marL="286505" lvl="0" indent="-260350" algn="l" rtl="0">
              <a:lnSpc>
                <a:spcPct val="150000"/>
              </a:lnSpc>
              <a:spcBef>
                <a:spcPts val="0"/>
              </a:spcBef>
              <a:spcAft>
                <a:spcPts val="0"/>
              </a:spcAft>
              <a:buClr>
                <a:srgbClr val="74659A"/>
              </a:buClr>
              <a:buSzPts val="1200"/>
              <a:buFont typeface="Trebuchet MS"/>
              <a:buChar char="❑"/>
            </a:pPr>
            <a:r>
              <a:rPr lang="en-US" sz="1200">
                <a:solidFill>
                  <a:srgbClr val="74659A"/>
                </a:solidFill>
              </a:rPr>
              <a:t>For meget skærmtid og regelmæssig eksponering for programmering af dårlig kvalitet er blevet forbundet med:</a:t>
            </a:r>
            <a:r>
              <a:rPr lang="en-US" sz="1200" b="1" i="1"/>
              <a:t>1) Fedme; 2) Utilstrækkelig søvnplan og utilstrækkelig søvn; 3) Adfærdsproblemer; 4) Forsinkelser i udviklingen af ​​sprog og sociale færdigheder; 5) Vold; 6) Opmærksomhedsproblemer; 7) Mindre tid på at lære.</a:t>
            </a:r>
            <a:endParaRPr sz="1200" b="1" i="1"/>
          </a:p>
          <a:p>
            <a:pPr marL="228600" lvl="0" indent="0" algn="l" rtl="0">
              <a:lnSpc>
                <a:spcPct val="150000"/>
              </a:lnSpc>
              <a:spcBef>
                <a:spcPts val="0"/>
              </a:spcBef>
              <a:spcAft>
                <a:spcPts val="0"/>
              </a:spcAft>
              <a:buNone/>
            </a:pPr>
            <a:endParaRPr sz="1200" b="1" i="1"/>
          </a:p>
          <a:p>
            <a:pPr marL="286506" lvl="0" indent="-260350" algn="l" rtl="0">
              <a:lnSpc>
                <a:spcPct val="150000"/>
              </a:lnSpc>
              <a:spcBef>
                <a:spcPts val="0"/>
              </a:spcBef>
              <a:spcAft>
                <a:spcPts val="0"/>
              </a:spcAft>
              <a:buClr>
                <a:srgbClr val="74659A"/>
              </a:buClr>
              <a:buSzPts val="1200"/>
              <a:buFont typeface="Trebuchet MS"/>
              <a:buChar char="❑"/>
            </a:pPr>
            <a:r>
              <a:rPr lang="en-US" sz="1200">
                <a:solidFill>
                  <a:srgbClr val="74659A"/>
                </a:solidFill>
              </a:rPr>
              <a:t>Husk, at ustruktureret legetid er mere værdifuld for et lille barns hjerne i udvikling end elektroniske medier. Børn yngre end 2 år er mere tilbøjelige til at lære, når de interagerer og leger med forældre, søskende og andre børn og voksne. Ved 2 års alderen kan børn have gavn af nogle typer skærmtid, såsom programmering med musik, bevægelse og historier. Ved at se sammen kan I hjælpe dit barn til at forstå, hvad han eller han ser, og anvende det i det virkelige liv. Men passiv skærmtid bør ikke erstatte læsning, spil eller problemløsning.</a:t>
            </a:r>
            <a:endParaRPr/>
          </a:p>
        </p:txBody>
      </p:sp>
      <p:sp>
        <p:nvSpPr>
          <p:cNvPr id="273" name="Google Shape;273;p6"/>
          <p:cNvSpPr txBox="1">
            <a:spLocks noGrp="1"/>
          </p:cNvSpPr>
          <p:nvPr>
            <p:ph type="body" idx="2"/>
          </p:nvPr>
        </p:nvSpPr>
        <p:spPr>
          <a:xfrm>
            <a:off x="434899" y="608425"/>
            <a:ext cx="10754402" cy="6111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b="1">
                <a:solidFill>
                  <a:srgbClr val="009AC1"/>
                </a:solidFill>
              </a:rPr>
              <a:t>Teoretisk viden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7"/>
          <p:cNvSpPr txBox="1">
            <a:spLocks noGrp="1"/>
          </p:cNvSpPr>
          <p:nvPr>
            <p:ph type="body" idx="1"/>
          </p:nvPr>
        </p:nvSpPr>
        <p:spPr>
          <a:xfrm>
            <a:off x="535975" y="2823275"/>
            <a:ext cx="7178100" cy="3855301"/>
          </a:xfrm>
          <a:prstGeom prst="rect">
            <a:avLst/>
          </a:prstGeom>
          <a:noFill/>
          <a:ln>
            <a:noFill/>
          </a:ln>
        </p:spPr>
        <p:txBody>
          <a:bodyPr spcFirstLastPara="1" wrap="square" lIns="45675" tIns="45675" rIns="45675" bIns="45675" anchor="t" anchorCtr="0">
            <a:normAutofit/>
          </a:bodyPr>
          <a:lstStyle/>
          <a:p>
            <a:pPr marL="102832" lvl="0" indent="-76676" algn="l" rtl="0">
              <a:lnSpc>
                <a:spcPct val="135000"/>
              </a:lnSpc>
              <a:spcBef>
                <a:spcPts val="0"/>
              </a:spcBef>
              <a:spcAft>
                <a:spcPts val="0"/>
              </a:spcAft>
              <a:buClr>
                <a:srgbClr val="74659A"/>
              </a:buClr>
              <a:buSzPts val="1200"/>
              <a:buFont typeface="Trebuchet MS"/>
              <a:buChar char="•"/>
            </a:pPr>
            <a:r>
              <a:rPr lang="en-US" sz="1200">
                <a:solidFill>
                  <a:srgbClr val="74659A"/>
                </a:solidFill>
              </a:rPr>
              <a:t>Problemet for mange velmenende forældre er, at regler, der begrænser eller forbyder skærmtid, kan være stive og svære at håndhæve. Hvad skal man gøre? Lisa Guernsey, medforfatter til Tap, Click, Read: Growing Readers in a World of Screens foreslår, at du bruger de "3 C'er" til at hjælpe dig med at beslutte, hvornår skærmtiden er i orden:</a:t>
            </a:r>
            <a:endParaRPr sz="1200"/>
          </a:p>
          <a:p>
            <a:pPr marL="286506" lvl="7" indent="-260350" algn="l" rtl="0">
              <a:lnSpc>
                <a:spcPct val="135000"/>
              </a:lnSpc>
              <a:spcBef>
                <a:spcPts val="0"/>
              </a:spcBef>
              <a:spcAft>
                <a:spcPts val="0"/>
              </a:spcAft>
              <a:buClr>
                <a:srgbClr val="74659A"/>
              </a:buClr>
              <a:buSzPts val="1200"/>
              <a:buFont typeface="Trebuchet MS"/>
              <a:buChar char="❖"/>
            </a:pPr>
            <a:r>
              <a:rPr lang="en-US" sz="1200">
                <a:solidFill>
                  <a:srgbClr val="74659A"/>
                </a:solidFill>
              </a:rPr>
              <a:t>Indhold: Hvad ser eller leger mit barn? Kan de forstå, hvad de laver eller potentielt lære af det?</a:t>
            </a:r>
            <a:endParaRPr sz="1200"/>
          </a:p>
          <a:p>
            <a:pPr marL="286506" lvl="6" indent="-260350" algn="l" rtl="0">
              <a:lnSpc>
                <a:spcPct val="135000"/>
              </a:lnSpc>
              <a:spcBef>
                <a:spcPts val="0"/>
              </a:spcBef>
              <a:spcAft>
                <a:spcPts val="0"/>
              </a:spcAft>
              <a:buClr>
                <a:srgbClr val="74659A"/>
              </a:buClr>
              <a:buSzPts val="1200"/>
              <a:buFont typeface="Trebuchet MS"/>
              <a:buChar char="❖"/>
            </a:pPr>
            <a:r>
              <a:rPr lang="en-US" sz="1200">
                <a:solidFill>
                  <a:srgbClr val="74659A"/>
                </a:solidFill>
              </a:rPr>
              <a:t>Kontekst: Hvordan har mit barns dag været indtil videre? Har vi snakket og interageret meget, eller har de været tilsluttet i timevis?</a:t>
            </a:r>
            <a:endParaRPr sz="1200"/>
          </a:p>
          <a:p>
            <a:pPr marL="286506" lvl="6" indent="-260350" algn="l" rtl="0">
              <a:lnSpc>
                <a:spcPct val="135000"/>
              </a:lnSpc>
              <a:spcBef>
                <a:spcPts val="0"/>
              </a:spcBef>
              <a:spcAft>
                <a:spcPts val="0"/>
              </a:spcAft>
              <a:buClr>
                <a:srgbClr val="74659A"/>
              </a:buClr>
              <a:buSzPts val="1200"/>
              <a:buFont typeface="Trebuchet MS"/>
              <a:buChar char="❖"/>
            </a:pPr>
            <a:r>
              <a:rPr lang="en-US" sz="1200">
                <a:solidFill>
                  <a:srgbClr val="74659A"/>
                </a:solidFill>
              </a:rPr>
              <a:t>Barn: Hvordan reagerer dit barn på skærmmedier? Når skærmtiden er forbi, er de så sprængfyldt med nye ideer og spørgsmål, de gerne vil udforske? Eller bliver de irritable, angste eller tilbagetrukne? Hvorfor bliver dit barn tiltrukket af bestemte medier, og hvad får de ud af det?</a:t>
            </a:r>
            <a:r>
              <a:rPr lang="en-US" sz="1200">
                <a:solidFill>
                  <a:srgbClr val="262626"/>
                </a:solidFill>
              </a:rPr>
              <a:t> </a:t>
            </a:r>
            <a:endParaRPr sz="1200"/>
          </a:p>
        </p:txBody>
      </p:sp>
      <p:pic>
        <p:nvPicPr>
          <p:cNvPr id="279" name="Google Shape;279;p7" descr="Google Shape;279;p7"/>
          <p:cNvPicPr preferRelativeResize="0">
            <a:picLocks noGrp="1"/>
          </p:cNvPicPr>
          <p:nvPr>
            <p:ph type="pic" idx="3"/>
          </p:nvPr>
        </p:nvPicPr>
        <p:blipFill rotWithShape="1">
          <a:blip r:embed="rId3">
            <a:alphaModFix/>
          </a:blip>
          <a:srcRect l="7751" r="7751"/>
          <a:stretch/>
        </p:blipFill>
        <p:spPr>
          <a:xfrm>
            <a:off x="8583306" y="1246695"/>
            <a:ext cx="2444133" cy="4336990"/>
          </a:xfrm>
          <a:prstGeom prst="rect">
            <a:avLst/>
          </a:prstGeom>
          <a:noFill/>
          <a:ln>
            <a:noFill/>
          </a:ln>
        </p:spPr>
      </p:pic>
      <p:sp>
        <p:nvSpPr>
          <p:cNvPr id="280" name="Google Shape;280;p7"/>
          <p:cNvSpPr txBox="1">
            <a:spLocks noGrp="1"/>
          </p:cNvSpPr>
          <p:nvPr>
            <p:ph type="body" idx="2"/>
          </p:nvPr>
        </p:nvSpPr>
        <p:spPr>
          <a:xfrm>
            <a:off x="535975" y="1274325"/>
            <a:ext cx="10595100" cy="755701"/>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b="1">
                <a:solidFill>
                  <a:srgbClr val="009AC1"/>
                </a:solidFill>
              </a:rPr>
              <a:t>Hvordan begrænser man skærmtid?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8"/>
          <p:cNvSpPr txBox="1">
            <a:spLocks noGrp="1"/>
          </p:cNvSpPr>
          <p:nvPr>
            <p:ph type="body" idx="1"/>
          </p:nvPr>
        </p:nvSpPr>
        <p:spPr>
          <a:xfrm>
            <a:off x="550424" y="1435649"/>
            <a:ext cx="11086801" cy="3735901"/>
          </a:xfrm>
          <a:prstGeom prst="rect">
            <a:avLst/>
          </a:prstGeom>
          <a:noFill/>
          <a:ln>
            <a:noFill/>
          </a:ln>
        </p:spPr>
        <p:txBody>
          <a:bodyPr spcFirstLastPara="1" wrap="square" lIns="45675" tIns="45675" rIns="45675" bIns="45675" anchor="t" anchorCtr="0">
            <a:normAutofit/>
          </a:bodyPr>
          <a:lstStyle/>
          <a:p>
            <a:pPr marL="0" lvl="0" indent="41204" algn="l" rtl="0">
              <a:lnSpc>
                <a:spcPct val="90000"/>
              </a:lnSpc>
              <a:spcBef>
                <a:spcPts val="0"/>
              </a:spcBef>
              <a:spcAft>
                <a:spcPts val="0"/>
              </a:spcAft>
              <a:buClr>
                <a:srgbClr val="262626"/>
              </a:buClr>
              <a:buSzPts val="1500"/>
              <a:buFont typeface="Calibri"/>
              <a:buNone/>
            </a:pPr>
            <a:endParaRPr sz="1200">
              <a:solidFill>
                <a:srgbClr val="74659A"/>
              </a:solidFill>
            </a:endParaRPr>
          </a:p>
          <a:p>
            <a:pPr marL="74169" lvl="0" indent="-74169" algn="l" rtl="0">
              <a:lnSpc>
                <a:spcPct val="90000"/>
              </a:lnSpc>
              <a:spcBef>
                <a:spcPts val="0"/>
              </a:spcBef>
              <a:spcAft>
                <a:spcPts val="0"/>
              </a:spcAft>
              <a:buClr>
                <a:srgbClr val="74659A"/>
              </a:buClr>
              <a:buSzPts val="1200"/>
              <a:buFont typeface="Arial"/>
              <a:buChar char="•"/>
            </a:pPr>
            <a:r>
              <a:rPr lang="en-US" sz="1200">
                <a:solidFill>
                  <a:srgbClr val="74659A"/>
                </a:solidFill>
              </a:rPr>
              <a:t>Se forhåndsvisning af programmer, spil og apps, før du giver dit barn lov til at se eller lege med dem. Organisationer såsom Common Sense Media har programmeringsvurderinger og -anmeldelser for at hjælpe dig med at bestemme, hvad der er passende for dit barns alder. Endnu bedre, se, leg eller brug dem sammen med dit barn.</a:t>
            </a:r>
            <a:endParaRPr sz="1200"/>
          </a:p>
          <a:p>
            <a:pPr marL="0" lvl="0" indent="0" algn="l" rtl="0">
              <a:lnSpc>
                <a:spcPct val="90000"/>
              </a:lnSpc>
              <a:spcBef>
                <a:spcPts val="0"/>
              </a:spcBef>
              <a:spcAft>
                <a:spcPts val="0"/>
              </a:spcAft>
              <a:buClr>
                <a:srgbClr val="262626"/>
              </a:buClr>
              <a:buSzPts val="1200"/>
              <a:buFont typeface="Calibri"/>
              <a:buNone/>
            </a:pPr>
            <a:endParaRPr sz="1200"/>
          </a:p>
          <a:p>
            <a:pPr marL="74169" lvl="0" indent="-74169" algn="l" rtl="0">
              <a:lnSpc>
                <a:spcPct val="90000"/>
              </a:lnSpc>
              <a:spcBef>
                <a:spcPts val="0"/>
              </a:spcBef>
              <a:spcAft>
                <a:spcPts val="0"/>
              </a:spcAft>
              <a:buClr>
                <a:srgbClr val="74659A"/>
              </a:buClr>
              <a:buSzPts val="1200"/>
              <a:buFont typeface="Arial"/>
              <a:buChar char="•"/>
            </a:pPr>
            <a:r>
              <a:rPr lang="en-US" sz="1200">
                <a:solidFill>
                  <a:srgbClr val="74659A"/>
                </a:solidFill>
              </a:rPr>
              <a:t>Søg efter interaktive muligheder, der engagerer barnet, snarere end dem, der bare kræver at skubbe og stryge eller stirre på skærmen.</a:t>
            </a:r>
            <a:endParaRPr sz="1200"/>
          </a:p>
          <a:p>
            <a:pPr marL="0" lvl="0" indent="0" algn="l" rtl="0">
              <a:lnSpc>
                <a:spcPct val="90000"/>
              </a:lnSpc>
              <a:spcBef>
                <a:spcPts val="0"/>
              </a:spcBef>
              <a:spcAft>
                <a:spcPts val="0"/>
              </a:spcAft>
              <a:buClr>
                <a:srgbClr val="262626"/>
              </a:buClr>
              <a:buSzPts val="1200"/>
              <a:buFont typeface="Calibri"/>
              <a:buNone/>
            </a:pPr>
            <a:endParaRPr sz="1200"/>
          </a:p>
          <a:p>
            <a:pPr marL="74169" lvl="0" indent="-74169" algn="l" rtl="0">
              <a:lnSpc>
                <a:spcPct val="90000"/>
              </a:lnSpc>
              <a:spcBef>
                <a:spcPts val="0"/>
              </a:spcBef>
              <a:spcAft>
                <a:spcPts val="0"/>
              </a:spcAft>
              <a:buClr>
                <a:srgbClr val="74659A"/>
              </a:buClr>
              <a:buSzPts val="1200"/>
              <a:buFont typeface="Arial"/>
              <a:buChar char="•"/>
            </a:pPr>
            <a:r>
              <a:rPr lang="en-US" sz="1200">
                <a:solidFill>
                  <a:srgbClr val="74659A"/>
                </a:solidFill>
              </a:rPr>
              <a:t>Brug forældrekontrol til at blokere eller filtrere internetindhold.</a:t>
            </a:r>
            <a:endParaRPr sz="1200"/>
          </a:p>
          <a:p>
            <a:pPr marL="0" lvl="0" indent="0" algn="l" rtl="0">
              <a:lnSpc>
                <a:spcPct val="90000"/>
              </a:lnSpc>
              <a:spcBef>
                <a:spcPts val="0"/>
              </a:spcBef>
              <a:spcAft>
                <a:spcPts val="0"/>
              </a:spcAft>
              <a:buClr>
                <a:srgbClr val="262626"/>
              </a:buClr>
              <a:buSzPts val="1200"/>
              <a:buFont typeface="Calibri"/>
              <a:buNone/>
            </a:pPr>
            <a:endParaRPr sz="1200"/>
          </a:p>
          <a:p>
            <a:pPr marL="74169" lvl="0" indent="-74169" algn="l" rtl="0">
              <a:lnSpc>
                <a:spcPct val="90000"/>
              </a:lnSpc>
              <a:spcBef>
                <a:spcPts val="0"/>
              </a:spcBef>
              <a:spcAft>
                <a:spcPts val="0"/>
              </a:spcAft>
              <a:buClr>
                <a:srgbClr val="74659A"/>
              </a:buClr>
              <a:buSzPts val="1200"/>
              <a:buFont typeface="Arial"/>
              <a:buChar char="•"/>
            </a:pPr>
            <a:r>
              <a:rPr lang="en-US" sz="1200">
                <a:solidFill>
                  <a:srgbClr val="74659A"/>
                </a:solidFill>
              </a:rPr>
              <a:t>Sørg for, at dit barn er tæt på dig under skærmtiden, så du kan overvåge hans eller hendes aktiviteter.</a:t>
            </a:r>
            <a:endParaRPr sz="1200"/>
          </a:p>
          <a:p>
            <a:pPr marL="0" lvl="0" indent="0" algn="l" rtl="0">
              <a:lnSpc>
                <a:spcPct val="90000"/>
              </a:lnSpc>
              <a:spcBef>
                <a:spcPts val="0"/>
              </a:spcBef>
              <a:spcAft>
                <a:spcPts val="0"/>
              </a:spcAft>
              <a:buClr>
                <a:srgbClr val="262626"/>
              </a:buClr>
              <a:buSzPts val="1200"/>
              <a:buFont typeface="Calibri"/>
              <a:buNone/>
            </a:pPr>
            <a:endParaRPr sz="1200"/>
          </a:p>
          <a:p>
            <a:pPr marL="74169" lvl="0" indent="-74169" algn="l" rtl="0">
              <a:lnSpc>
                <a:spcPct val="90000"/>
              </a:lnSpc>
              <a:spcBef>
                <a:spcPts val="0"/>
              </a:spcBef>
              <a:spcAft>
                <a:spcPts val="0"/>
              </a:spcAft>
              <a:buClr>
                <a:srgbClr val="74659A"/>
              </a:buClr>
              <a:buSzPts val="1200"/>
              <a:buFont typeface="Arial"/>
              <a:buChar char="•"/>
            </a:pPr>
            <a:r>
              <a:rPr lang="en-US" sz="1200">
                <a:solidFill>
                  <a:srgbClr val="74659A"/>
                </a:solidFill>
              </a:rPr>
              <a:t>Spørg dit barn jævnligt, hvilke programmer, spil og apps han/hun har leget med i løbet af dagen.</a:t>
            </a:r>
            <a:endParaRPr sz="1200"/>
          </a:p>
          <a:p>
            <a:pPr marL="0" lvl="0" indent="0" algn="l" rtl="0">
              <a:lnSpc>
                <a:spcPct val="90000"/>
              </a:lnSpc>
              <a:spcBef>
                <a:spcPts val="0"/>
              </a:spcBef>
              <a:spcAft>
                <a:spcPts val="0"/>
              </a:spcAft>
              <a:buClr>
                <a:srgbClr val="262626"/>
              </a:buClr>
              <a:buSzPts val="1200"/>
              <a:buFont typeface="Calibri"/>
              <a:buNone/>
            </a:pPr>
            <a:endParaRPr sz="1200"/>
          </a:p>
          <a:p>
            <a:pPr marL="74169" lvl="0" indent="-74169" algn="l" rtl="0">
              <a:lnSpc>
                <a:spcPct val="90000"/>
              </a:lnSpc>
              <a:spcBef>
                <a:spcPts val="0"/>
              </a:spcBef>
              <a:spcAft>
                <a:spcPts val="0"/>
              </a:spcAft>
              <a:buClr>
                <a:srgbClr val="74659A"/>
              </a:buClr>
              <a:buSzPts val="1200"/>
              <a:buFont typeface="Arial"/>
              <a:buChar char="•"/>
            </a:pPr>
            <a:r>
              <a:rPr lang="en-US" sz="1200">
                <a:solidFill>
                  <a:srgbClr val="74659A"/>
                </a:solidFill>
              </a:rPr>
              <a:t>Når du ser programmering med dit barn, skal du diskutere, hvad du ser, og uddanne ham/hende om reklamer og reklamer.</a:t>
            </a:r>
            <a:endParaRPr sz="1200"/>
          </a:p>
          <a:p>
            <a:pPr marL="0" lvl="0" indent="74169" algn="l" rtl="0">
              <a:lnSpc>
                <a:spcPct val="90000"/>
              </a:lnSpc>
              <a:spcBef>
                <a:spcPts val="0"/>
              </a:spcBef>
              <a:spcAft>
                <a:spcPts val="0"/>
              </a:spcAft>
              <a:buClr>
                <a:srgbClr val="262626"/>
              </a:buClr>
              <a:buSzPts val="1200"/>
              <a:buFont typeface="Calibri"/>
              <a:buNone/>
            </a:pPr>
            <a:endParaRPr sz="1200">
              <a:solidFill>
                <a:srgbClr val="74659A"/>
              </a:solidFill>
            </a:endParaRPr>
          </a:p>
          <a:p>
            <a:pPr marL="74169" lvl="0" indent="-74169" algn="l" rtl="0">
              <a:lnSpc>
                <a:spcPct val="90000"/>
              </a:lnSpc>
              <a:spcBef>
                <a:spcPts val="100"/>
              </a:spcBef>
              <a:spcAft>
                <a:spcPts val="0"/>
              </a:spcAft>
              <a:buClr>
                <a:srgbClr val="74659A"/>
              </a:buClr>
              <a:buSzPts val="1200"/>
              <a:buFont typeface="Arial"/>
              <a:buChar char="•"/>
            </a:pPr>
            <a:r>
              <a:rPr lang="en-US" sz="1200">
                <a:solidFill>
                  <a:srgbClr val="74659A"/>
                </a:solidFill>
              </a:rPr>
              <a:t>En anden måde til bedre at kontrollere dine børns tid brugt på elektroniske enheder er at oprette en skærmbegrænsningsplan. Prøv</a:t>
            </a:r>
            <a:r>
              <a:rPr lang="en-US" sz="1200" b="1" u="sng">
                <a:solidFill>
                  <a:srgbClr val="0000FF"/>
                </a:solidFill>
                <a:hlinkClick r:id="rId3">
                  <a:extLst>
                    <a:ext uri="{A12FA001-AC4F-418D-AE19-62706E023703}">
                      <ahyp:hlinkClr xmlns:ahyp="http://schemas.microsoft.com/office/drawing/2018/hyperlinkcolor" val="tx"/>
                    </a:ext>
                  </a:extLst>
                </a:hlinkClick>
              </a:rPr>
              <a:t>AAPs onlineværktøj til at udforme en familie-medieplan</a:t>
            </a:r>
            <a:r>
              <a:rPr lang="en-US" sz="1200">
                <a:solidFill>
                  <a:srgbClr val="74659A"/>
                </a:solidFill>
              </a:rPr>
              <a:t>designet af American Academy of Pediatrics. Du kan tilpasse det efter dine børns alder, dine værdier og din families rutiner.</a:t>
            </a:r>
            <a:endParaRPr sz="1200"/>
          </a:p>
          <a:p>
            <a:pPr marL="0" lvl="0" indent="0" algn="l" rtl="0">
              <a:lnSpc>
                <a:spcPct val="90000"/>
              </a:lnSpc>
              <a:spcBef>
                <a:spcPts val="0"/>
              </a:spcBef>
              <a:spcAft>
                <a:spcPts val="0"/>
              </a:spcAft>
              <a:buClr>
                <a:srgbClr val="262626"/>
              </a:buClr>
              <a:buSzPts val="1200"/>
              <a:buFont typeface="Calibri"/>
              <a:buNone/>
            </a:pPr>
            <a:endParaRPr sz="1200"/>
          </a:p>
          <a:p>
            <a:pPr marL="74169" lvl="0" indent="-74169" algn="l" rtl="0">
              <a:lnSpc>
                <a:spcPct val="90000"/>
              </a:lnSpc>
              <a:spcBef>
                <a:spcPts val="0"/>
              </a:spcBef>
              <a:spcAft>
                <a:spcPts val="0"/>
              </a:spcAft>
              <a:buClr>
                <a:srgbClr val="74659A"/>
              </a:buClr>
              <a:buSzPts val="1200"/>
              <a:buFont typeface="Arial"/>
              <a:buChar char="•"/>
            </a:pPr>
            <a:r>
              <a:rPr lang="en-US" sz="1200">
                <a:solidFill>
                  <a:srgbClr val="74659A"/>
                </a:solidFill>
              </a:rPr>
              <a:t>Hvordan genkender man en god app fra en dårlig app? I denne digitale tidsalder, hvor app-markedet er oversvømmet med tusindvis af muligheder mærket som 'børnevenlige' eller 'pædagogiske', er det afgørende at skelne, hvilke der virkelig bidrager til et barns udvikling, og hvilke der blot er digitale distraktioner. På de følgende sider berører vi nøglefaktorer, der hjælper med at skelne en god uddannelsesapp fra en mindre gavnlig.</a:t>
            </a:r>
            <a:endParaRPr sz="1200"/>
          </a:p>
          <a:p>
            <a:pPr marL="0" lvl="0" indent="0" algn="l" rtl="0">
              <a:lnSpc>
                <a:spcPct val="90000"/>
              </a:lnSpc>
              <a:spcBef>
                <a:spcPts val="0"/>
              </a:spcBef>
              <a:spcAft>
                <a:spcPts val="0"/>
              </a:spcAft>
              <a:buClr>
                <a:srgbClr val="74659A"/>
              </a:buClr>
              <a:buSzPts val="1500"/>
              <a:buFont typeface="Calibri"/>
              <a:buNone/>
            </a:pPr>
            <a:r>
              <a:rPr lang="en-US" sz="1200">
                <a:solidFill>
                  <a:srgbClr val="74659A"/>
                </a:solidFill>
              </a:rPr>
              <a:t> </a:t>
            </a:r>
            <a:endParaRPr sz="1200"/>
          </a:p>
        </p:txBody>
      </p:sp>
      <p:sp>
        <p:nvSpPr>
          <p:cNvPr id="286" name="Google Shape;286;p8"/>
          <p:cNvSpPr txBox="1">
            <a:spLocks noGrp="1"/>
          </p:cNvSpPr>
          <p:nvPr>
            <p:ph type="body" idx="2"/>
          </p:nvPr>
        </p:nvSpPr>
        <p:spPr>
          <a:xfrm>
            <a:off x="550424" y="511999"/>
            <a:ext cx="10977002" cy="651302"/>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2400"/>
              <a:buFont typeface="Calibri"/>
              <a:buNone/>
            </a:pPr>
            <a:r>
              <a:rPr lang="en-US" b="1">
                <a:solidFill>
                  <a:srgbClr val="009AC1"/>
                </a:solidFill>
              </a:rPr>
              <a:t>Hvad er de bedste teknikker til at sikre et kvalitets "skærm"-tidsinterval?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9"/>
          <p:cNvSpPr txBox="1">
            <a:spLocks noGrp="1"/>
          </p:cNvSpPr>
          <p:nvPr>
            <p:ph type="body" idx="1"/>
          </p:nvPr>
        </p:nvSpPr>
        <p:spPr>
          <a:xfrm>
            <a:off x="637049" y="928650"/>
            <a:ext cx="10917902" cy="65187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262626"/>
              </a:buClr>
              <a:buSzPts val="1200"/>
              <a:buFont typeface="Calibri"/>
              <a:buNone/>
            </a:pPr>
            <a:r>
              <a:rPr lang="en-US" sz="1200"/>
              <a:t>En god app vil have klare uddannelsesmål, der stemmer overens med udviklingsmæssige milepæle. Det vil give et engagerende læringsmiljø, hvor børn kan tilegne sig nye færdigheder eller øve eksisterende. Disse mål skal udtrykkeligt angives i appens beskrivelse og være tydelige gennem dens aktiviteter.</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2. Fri for annoncer</a:t>
            </a:r>
            <a:endParaRPr/>
          </a:p>
          <a:p>
            <a:pPr marL="0" lvl="0" indent="0" algn="l" rtl="0">
              <a:lnSpc>
                <a:spcPct val="90000"/>
              </a:lnSpc>
              <a:spcBef>
                <a:spcPts val="0"/>
              </a:spcBef>
              <a:spcAft>
                <a:spcPts val="0"/>
              </a:spcAft>
              <a:buClr>
                <a:srgbClr val="262626"/>
              </a:buClr>
              <a:buSzPts val="1200"/>
              <a:buFont typeface="Calibri"/>
              <a:buNone/>
            </a:pPr>
            <a:r>
              <a:rPr lang="en-US" sz="1200"/>
              <a:t>Gode ​​apps fokuserer på barnets læringsoplevelse, ikke indtægtsgenerering gennem annoncer. De udsætter ikke børn for reklamer, som kan være distraherende og kan føre til uønsket indhold. En god app opretholder et sikkert miljø for barnet at lære og lege.</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3. Opmuntre offline aktiviteter</a:t>
            </a:r>
            <a:endParaRPr/>
          </a:p>
          <a:p>
            <a:pPr marL="0" lvl="0" indent="0" algn="l" rtl="0">
              <a:lnSpc>
                <a:spcPct val="90000"/>
              </a:lnSpc>
              <a:spcBef>
                <a:spcPts val="0"/>
              </a:spcBef>
              <a:spcAft>
                <a:spcPts val="0"/>
              </a:spcAft>
              <a:buClr>
                <a:srgbClr val="262626"/>
              </a:buClr>
              <a:buSzPts val="1200"/>
              <a:buFont typeface="Calibri"/>
              <a:buNone/>
            </a:pPr>
            <a:r>
              <a:rPr lang="en-US" sz="1200"/>
              <a:t>Kvalitetsapps udvider læringsoplevelsen ud over skærmen ved at tilskynde til offlineaktiviteter. De tilskynder børn til at anvende det, de har lært i den virkelige verden, og sikrer, at den digitale oplevelse er en del af en bredere uddannelsesrejse.</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4. Balancerede interaktive elementer</a:t>
            </a:r>
            <a:endParaRPr/>
          </a:p>
          <a:p>
            <a:pPr marL="0" lvl="0" indent="0" algn="l" rtl="0">
              <a:lnSpc>
                <a:spcPct val="90000"/>
              </a:lnSpc>
              <a:spcBef>
                <a:spcPts val="0"/>
              </a:spcBef>
              <a:spcAft>
                <a:spcPts val="0"/>
              </a:spcAft>
              <a:buClr>
                <a:srgbClr val="262626"/>
              </a:buClr>
              <a:buSzPts val="1200"/>
              <a:buFont typeface="Calibri"/>
              <a:buNone/>
            </a:pPr>
            <a:r>
              <a:rPr lang="en-US" sz="1200"/>
              <a:t>Interaktivitet bør tjene et formål i læringsprocessen, der kræver ræsonnement og problemløsning frem for blot at trykke eller swipe. En god app vil balancere intuitiv navigation med behovet for at engagere sig kognitivt med indholdet.</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5. Defineret spilletid</a:t>
            </a:r>
            <a:endParaRPr/>
          </a:p>
          <a:p>
            <a:pPr marL="0" lvl="0" indent="0" algn="l" rtl="0">
              <a:lnSpc>
                <a:spcPct val="90000"/>
              </a:lnSpc>
              <a:spcBef>
                <a:spcPts val="0"/>
              </a:spcBef>
              <a:spcAft>
                <a:spcPts val="0"/>
              </a:spcAft>
              <a:buClr>
                <a:srgbClr val="262626"/>
              </a:buClr>
              <a:buSzPts val="1200"/>
              <a:buFont typeface="Calibri"/>
              <a:buNone/>
            </a:pPr>
            <a:r>
              <a:rPr lang="en-US" sz="1200"/>
              <a:t>Gode ​​apps har indbyggede funktioner, der hjælper med at administrere spilletid, hvilket sikrer, at oplevelsen er rig, men begrænset. De undgår design, der tilskynder til uendelig leg, og fremmer i stedet en sund balance mellem skærmtid og andre aktiviteter.</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6. Understøtter positiv adfærd</a:t>
            </a:r>
            <a:endParaRPr/>
          </a:p>
          <a:p>
            <a:pPr marL="0" lvl="0" indent="0" algn="l" rtl="0">
              <a:lnSpc>
                <a:spcPct val="90000"/>
              </a:lnSpc>
              <a:spcBef>
                <a:spcPts val="0"/>
              </a:spcBef>
              <a:spcAft>
                <a:spcPts val="0"/>
              </a:spcAft>
              <a:buClr>
                <a:srgbClr val="262626"/>
              </a:buClr>
              <a:buSzPts val="1200"/>
              <a:buFont typeface="Calibri"/>
              <a:buNone/>
            </a:pPr>
            <a:r>
              <a:rPr lang="en-US" sz="1200"/>
              <a:t>De bedste uddannelsesapps understøtter læring gennem positiv forstærkning. De opmuntrer børn ved at belønne fremskridt og tilbyde opmuntring til indsats, ikke kun korrekte svar, og hjælper med at opbygge selvtillid og modstandskraft.</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7. Ikke-voldelig adfærd</a:t>
            </a:r>
            <a:endParaRPr/>
          </a:p>
          <a:p>
            <a:pPr marL="0" lvl="0" indent="0" algn="l" rtl="0">
              <a:lnSpc>
                <a:spcPct val="90000"/>
              </a:lnSpc>
              <a:spcBef>
                <a:spcPts val="0"/>
              </a:spcBef>
              <a:spcAft>
                <a:spcPts val="0"/>
              </a:spcAft>
              <a:buClr>
                <a:srgbClr val="262626"/>
              </a:buClr>
              <a:buSzPts val="1200"/>
              <a:buFont typeface="Calibri"/>
              <a:buNone/>
            </a:pPr>
            <a:r>
              <a:rPr lang="en-US" sz="1200"/>
              <a:t>Indhold bør være fri for vold og fremme et sikkert og venligt miljø for børn. Dette inkluderer at undgå fysisk vold, aggressivt sprogbrug og enhver form for negativ interaktion.</a:t>
            </a:r>
            <a:endParaRPr/>
          </a:p>
          <a:p>
            <a:pPr marL="0" lvl="0" indent="0" algn="l" rtl="0">
              <a:lnSpc>
                <a:spcPct val="90000"/>
              </a:lnSpc>
              <a:spcBef>
                <a:spcPts val="0"/>
              </a:spcBef>
              <a:spcAft>
                <a:spcPts val="0"/>
              </a:spcAft>
              <a:buClr>
                <a:srgbClr val="262626"/>
              </a:buClr>
              <a:buSzPts val="1200"/>
              <a:buFont typeface="Calibri"/>
              <a:buNone/>
            </a:pPr>
            <a:endParaRPr sz="1200"/>
          </a:p>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8. Fremmer meningsfulde værdier</a:t>
            </a:r>
            <a:endParaRPr/>
          </a:p>
          <a:p>
            <a:pPr marL="0" lvl="0" indent="0" algn="l" rtl="0">
              <a:lnSpc>
                <a:spcPct val="90000"/>
              </a:lnSpc>
              <a:spcBef>
                <a:spcPts val="0"/>
              </a:spcBef>
              <a:spcAft>
                <a:spcPts val="0"/>
              </a:spcAft>
              <a:buClr>
                <a:srgbClr val="262626"/>
              </a:buClr>
              <a:buSzPts val="1200"/>
              <a:buFont typeface="Calibri"/>
              <a:buNone/>
            </a:pPr>
            <a:r>
              <a:rPr lang="en-US" sz="1200"/>
              <a:t>Pædagogiske apps bør indgyde meningsfulde værdier såsom samarbejde, venskab og respekt. De kan gøre dette gennem historielinjer, karakterudvikling og de udfordringer, der præsenteres i appen.</a:t>
            </a:r>
            <a:endParaRPr b="1">
              <a:solidFill>
                <a:srgbClr val="009AC1"/>
              </a:solidFill>
            </a:endParaRPr>
          </a:p>
          <a:p>
            <a:pPr marL="0" lvl="0" indent="25784" algn="l" rtl="0">
              <a:lnSpc>
                <a:spcPct val="58319"/>
              </a:lnSpc>
              <a:spcBef>
                <a:spcPts val="0"/>
              </a:spcBef>
              <a:spcAft>
                <a:spcPts val="0"/>
              </a:spcAft>
              <a:buClr>
                <a:srgbClr val="009AC1"/>
              </a:buClr>
              <a:buSzPts val="1200"/>
              <a:buFont typeface="Calibri"/>
              <a:buNone/>
            </a:pPr>
            <a:br>
              <a:rPr lang="en-US" sz="1200" b="1">
                <a:solidFill>
                  <a:srgbClr val="009AC1"/>
                </a:solidFill>
              </a:rPr>
            </a:br>
            <a:endParaRPr sz="2500"/>
          </a:p>
          <a:p>
            <a:pPr marL="0" lvl="0" indent="25784" algn="l" rtl="0">
              <a:lnSpc>
                <a:spcPct val="58319"/>
              </a:lnSpc>
              <a:spcBef>
                <a:spcPts val="0"/>
              </a:spcBef>
              <a:spcAft>
                <a:spcPts val="0"/>
              </a:spcAft>
              <a:buClr>
                <a:srgbClr val="262626"/>
              </a:buClr>
              <a:buSzPts val="2500"/>
              <a:buFont typeface="Calibri"/>
              <a:buNone/>
            </a:pPr>
            <a:br>
              <a:rPr lang="en-US" sz="2500"/>
            </a:br>
            <a:br>
              <a:rPr lang="en-US" sz="2500"/>
            </a:br>
            <a:endParaRPr sz="200"/>
          </a:p>
          <a:p>
            <a:pPr marL="0" lvl="0" indent="25784" algn="l" rtl="0">
              <a:lnSpc>
                <a:spcPct val="58319"/>
              </a:lnSpc>
              <a:spcBef>
                <a:spcPts val="0"/>
              </a:spcBef>
              <a:spcAft>
                <a:spcPts val="0"/>
              </a:spcAft>
              <a:buClr>
                <a:srgbClr val="262626"/>
              </a:buClr>
              <a:buSzPts val="200"/>
              <a:buFont typeface="Calibri"/>
              <a:buNone/>
            </a:pPr>
            <a:br>
              <a:rPr lang="en-US" sz="200"/>
            </a:br>
            <a:endParaRPr/>
          </a:p>
        </p:txBody>
      </p:sp>
      <p:sp>
        <p:nvSpPr>
          <p:cNvPr id="292" name="Google Shape;292;p9"/>
          <p:cNvSpPr txBox="1">
            <a:spLocks noGrp="1"/>
          </p:cNvSpPr>
          <p:nvPr>
            <p:ph type="body" idx="2"/>
          </p:nvPr>
        </p:nvSpPr>
        <p:spPr>
          <a:xfrm>
            <a:off x="609574" y="755199"/>
            <a:ext cx="10917902" cy="408300"/>
          </a:xfrm>
          <a:prstGeom prst="rect">
            <a:avLst/>
          </a:prstGeom>
          <a:noFill/>
          <a:ln>
            <a:noFill/>
          </a:ln>
        </p:spPr>
        <p:txBody>
          <a:bodyPr spcFirstLastPara="1" wrap="square" lIns="45675" tIns="45675" rIns="45675" bIns="45675" anchor="t" anchorCtr="0">
            <a:normAutofit/>
          </a:bodyPr>
          <a:lstStyle/>
          <a:p>
            <a:pPr marL="0" lvl="0" indent="0" algn="l" rtl="0">
              <a:lnSpc>
                <a:spcPct val="90000"/>
              </a:lnSpc>
              <a:spcBef>
                <a:spcPts val="0"/>
              </a:spcBef>
              <a:spcAft>
                <a:spcPts val="0"/>
              </a:spcAft>
              <a:buClr>
                <a:srgbClr val="009AC1"/>
              </a:buClr>
              <a:buSzPts val="1200"/>
              <a:buFont typeface="Calibri"/>
              <a:buNone/>
            </a:pPr>
            <a:r>
              <a:rPr lang="en-US" sz="1200" b="1">
                <a:solidFill>
                  <a:srgbClr val="009AC1"/>
                </a:solidFill>
              </a:rPr>
              <a:t>1. Uddannelsesindhold og eksplicitte læringsmål</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86D6E"/>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86D6E"/>
      </a:accent1>
      <a:accent2>
        <a:srgbClr val="0D9390"/>
      </a:accent2>
      <a:accent3>
        <a:srgbClr val="87A66E"/>
      </a:accent3>
      <a:accent4>
        <a:srgbClr val="ACC199"/>
      </a:accent4>
      <a:accent5>
        <a:srgbClr val="F0C049"/>
      </a:accent5>
      <a:accent6>
        <a:srgbClr val="EEE38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2816</Words>
  <Application>Microsoft Macintosh PowerPoint</Application>
  <PresentationFormat>Widescreen</PresentationFormat>
  <Paragraphs>227</Paragraphs>
  <Slides>19</Slides>
  <Notes>19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19</vt:i4>
      </vt:variant>
    </vt:vector>
  </HeadingPairs>
  <TitlesOfParts>
    <vt:vector size="23" baseType="lpstr">
      <vt:lpstr>Arial</vt:lpstr>
      <vt:lpstr>Calibri</vt:lpstr>
      <vt:lpstr>Trebuchet MS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Laurence Cole</dc:creator>
  <cp:lastModifiedBy>Annamaria Guarino</cp:lastModifiedBy>
  <cp:revision>1</cp:revision>
  <dcterms:modified xsi:type="dcterms:W3CDTF">2024-02-19T22:29:35Z</dcterms:modified>
</cp:coreProperties>
</file>