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Helvetica Neue" panose="02000503000000020004" pitchFamily="2" charset="0"/>
      <p:regular r:id="rId16"/>
      <p:bold r:id="rId17"/>
      <p:italic r:id="rId18"/>
      <p:boldItalic r:id="rId19"/>
    </p:embeddedFont>
    <p:embeddedFont>
      <p:font typeface="Roboto" panose="02000000000000000000" pitchFamily="2" charset="0"/>
      <p:regular r:id="rId20"/>
    </p:embeddedFont>
    <p:embeddedFont>
      <p:font typeface="Trebuchet MS" panose="020B0703020202090204" pitchFamily="34" charset="0"/>
      <p:regular r:id="rId21"/>
      <p:bold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hOAbfeU/5VkeABqSg+h5knOEX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30"/>
  </p:normalViewPr>
  <p:slideViewPr>
    <p:cSldViewPr snapToGrid="0">
      <p:cViewPr varScale="1">
        <p:scale>
          <a:sx n="96" d="100"/>
          <a:sy n="96" d="100"/>
        </p:scale>
        <p:origin x="200"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9"/>
        <p:cNvGrpSpPr/>
        <p:nvPr/>
      </p:nvGrpSpPr>
      <p:grpSpPr>
        <a:xfrm>
          <a:off x="0" y="0"/>
          <a:ext cx="0" cy="0"/>
          <a:chOff x="0" y="0"/>
          <a:chExt cx="0" cy="0"/>
        </a:xfrm>
      </p:grpSpPr>
      <p:sp>
        <p:nvSpPr>
          <p:cNvPr id="20" name="Google Shape;20;p15"/>
          <p:cNvSpPr/>
          <p:nvPr/>
        </p:nvSpPr>
        <p:spPr>
          <a:xfrm>
            <a:off x="-1" y="2727436"/>
            <a:ext cx="12172695" cy="315978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1" name="Google Shape;21;p15"/>
          <p:cNvSpPr txBox="1">
            <a:spLocks noGrp="1"/>
          </p:cNvSpPr>
          <p:nvPr>
            <p:ph type="body" idx="1"/>
          </p:nvPr>
        </p:nvSpPr>
        <p:spPr>
          <a:xfrm>
            <a:off x="575886" y="3922845"/>
            <a:ext cx="3354128" cy="1008399"/>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2" name="Google Shape;22;p15"/>
          <p:cNvSpPr txBox="1">
            <a:spLocks noGrp="1"/>
          </p:cNvSpPr>
          <p:nvPr>
            <p:ph type="body" idx="2"/>
          </p:nvPr>
        </p:nvSpPr>
        <p:spPr>
          <a:xfrm>
            <a:off x="618010" y="3232381"/>
            <a:ext cx="3311992" cy="533190"/>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3" name="Google Shape;23;p15"/>
          <p:cNvSpPr/>
          <p:nvPr/>
        </p:nvSpPr>
        <p:spPr>
          <a:xfrm>
            <a:off x="12192000" y="153499"/>
            <a:ext cx="3690981" cy="7687735"/>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4" name="Google Shape;24;p15"/>
          <p:cNvSpPr/>
          <p:nvPr/>
        </p:nvSpPr>
        <p:spPr>
          <a:xfrm>
            <a:off x="6903718" y="5585902"/>
            <a:ext cx="5257380" cy="756633"/>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5" name="Google Shape;25;p15"/>
          <p:cNvSpPr txBox="1">
            <a:spLocks noGrp="1"/>
          </p:cNvSpPr>
          <p:nvPr>
            <p:ph type="body" idx="3"/>
          </p:nvPr>
        </p:nvSpPr>
        <p:spPr>
          <a:xfrm>
            <a:off x="8345333" y="5611393"/>
            <a:ext cx="3195488" cy="731142"/>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6" name="Google Shape;26;p15" descr="Google Shape;29;p16"/>
          <p:cNvPicPr preferRelativeResize="0"/>
          <p:nvPr/>
        </p:nvPicPr>
        <p:blipFill rotWithShape="1">
          <a:blip r:embed="rId2">
            <a:alphaModFix amt="29000"/>
          </a:blip>
          <a:srcRect l="67223" t="24638" b="11451"/>
          <a:stretch/>
        </p:blipFill>
        <p:spPr>
          <a:xfrm>
            <a:off x="4285391" y="2624088"/>
            <a:ext cx="3127571" cy="3263129"/>
          </a:xfrm>
          <a:prstGeom prst="rect">
            <a:avLst/>
          </a:prstGeom>
          <a:noFill/>
          <a:ln>
            <a:noFill/>
          </a:ln>
        </p:spPr>
      </p:pic>
      <p:sp>
        <p:nvSpPr>
          <p:cNvPr id="27" name="Google Shape;27;p15"/>
          <p:cNvSpPr>
            <a:spLocks noGrp="1"/>
          </p:cNvSpPr>
          <p:nvPr>
            <p:ph type="pic" idx="4"/>
          </p:nvPr>
        </p:nvSpPr>
        <p:spPr>
          <a:xfrm>
            <a:off x="5718874" y="423474"/>
            <a:ext cx="5982509" cy="4551482"/>
          </a:xfrm>
          <a:prstGeom prst="rect">
            <a:avLst/>
          </a:prstGeom>
          <a:noFill/>
          <a:ln>
            <a:noFill/>
          </a:ln>
        </p:spPr>
      </p:sp>
      <p:pic>
        <p:nvPicPr>
          <p:cNvPr id="28" name="Google Shape;28;p15" descr="Google Shape;31;p16"/>
          <p:cNvPicPr preferRelativeResize="0"/>
          <p:nvPr/>
        </p:nvPicPr>
        <p:blipFill rotWithShape="1">
          <a:blip r:embed="rId2">
            <a:alphaModFix/>
          </a:blip>
          <a:srcRect/>
          <a:stretch/>
        </p:blipFill>
        <p:spPr>
          <a:xfrm>
            <a:off x="420344" y="249536"/>
            <a:ext cx="4437444" cy="2374552"/>
          </a:xfrm>
          <a:prstGeom prst="rect">
            <a:avLst/>
          </a:prstGeom>
          <a:noFill/>
          <a:ln>
            <a:noFill/>
          </a:ln>
        </p:spPr>
      </p:pic>
      <p:sp>
        <p:nvSpPr>
          <p:cNvPr id="29" name="Google Shape;29;p15"/>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30" name="Google Shape;30;p15"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
        <p:nvSpPr>
          <p:cNvPr id="31" name="Google Shape;31;p15"/>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510"/>
              </a:buClr>
              <a:buSzPts val="800"/>
              <a:buFont typeface="Arial"/>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 name="Google Shape;32;p15"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50"/>
        <p:cNvGrpSpPr/>
        <p:nvPr/>
      </p:nvGrpSpPr>
      <p:grpSpPr>
        <a:xfrm>
          <a:off x="0" y="0"/>
          <a:ext cx="0" cy="0"/>
          <a:chOff x="0" y="0"/>
          <a:chExt cx="0" cy="0"/>
        </a:xfrm>
      </p:grpSpPr>
      <p:sp>
        <p:nvSpPr>
          <p:cNvPr id="151" name="Google Shape;151;p24"/>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52" name="Google Shape;152;p24"/>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53" name="Google Shape;153;p24"/>
          <p:cNvSpPr/>
          <p:nvPr/>
        </p:nvSpPr>
        <p:spPr>
          <a:xfrm rot="5400000">
            <a:off x="5693238" y="7996032"/>
            <a:ext cx="476913" cy="3282249"/>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54" name="Google Shape;154;p24"/>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55"/>
        <p:cNvGrpSpPr/>
        <p:nvPr/>
      </p:nvGrpSpPr>
      <p:grpSpPr>
        <a:xfrm>
          <a:off x="0" y="0"/>
          <a:ext cx="0" cy="0"/>
          <a:chOff x="0" y="0"/>
          <a:chExt cx="0" cy="0"/>
        </a:xfrm>
      </p:grpSpPr>
      <p:sp>
        <p:nvSpPr>
          <p:cNvPr id="156" name="Google Shape;156;p25"/>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57" name="Google Shape;157;p25"/>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58" name="Google Shape;158;p25"/>
          <p:cNvSpPr txBox="1">
            <a:spLocks noGrp="1"/>
          </p:cNvSpPr>
          <p:nvPr>
            <p:ph type="body" idx="1"/>
          </p:nvPr>
        </p:nvSpPr>
        <p:spPr>
          <a:xfrm>
            <a:off x="565672" y="2544495"/>
            <a:ext cx="700389" cy="689520"/>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9" name="Google Shape;159;p25"/>
          <p:cNvSpPr txBox="1">
            <a:spLocks noGrp="1"/>
          </p:cNvSpPr>
          <p:nvPr>
            <p:ph type="body" idx="2"/>
          </p:nvPr>
        </p:nvSpPr>
        <p:spPr>
          <a:xfrm>
            <a:off x="1400969" y="2544495"/>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0" name="Google Shape;160;p25"/>
          <p:cNvSpPr txBox="1">
            <a:spLocks noGrp="1"/>
          </p:cNvSpPr>
          <p:nvPr>
            <p:ph type="body" idx="3"/>
          </p:nvPr>
        </p:nvSpPr>
        <p:spPr>
          <a:xfrm>
            <a:off x="565672" y="3256284"/>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1" name="Google Shape;161;p25"/>
          <p:cNvSpPr txBox="1">
            <a:spLocks noGrp="1"/>
          </p:cNvSpPr>
          <p:nvPr>
            <p:ph type="body" idx="4"/>
          </p:nvPr>
        </p:nvSpPr>
        <p:spPr>
          <a:xfrm>
            <a:off x="1400969" y="3256284"/>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2" name="Google Shape;162;p25"/>
          <p:cNvSpPr txBox="1">
            <a:spLocks noGrp="1"/>
          </p:cNvSpPr>
          <p:nvPr>
            <p:ph type="body" idx="5"/>
          </p:nvPr>
        </p:nvSpPr>
        <p:spPr>
          <a:xfrm>
            <a:off x="565672" y="3968072"/>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3" name="Google Shape;163;p25"/>
          <p:cNvSpPr txBox="1">
            <a:spLocks noGrp="1"/>
          </p:cNvSpPr>
          <p:nvPr>
            <p:ph type="body" idx="6"/>
          </p:nvPr>
        </p:nvSpPr>
        <p:spPr>
          <a:xfrm>
            <a:off x="1400969" y="3968072"/>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4" name="Google Shape;164;p25"/>
          <p:cNvSpPr txBox="1">
            <a:spLocks noGrp="1"/>
          </p:cNvSpPr>
          <p:nvPr>
            <p:ph type="body" idx="7"/>
          </p:nvPr>
        </p:nvSpPr>
        <p:spPr>
          <a:xfrm>
            <a:off x="565672" y="4679863"/>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5" name="Google Shape;165;p25"/>
          <p:cNvSpPr txBox="1">
            <a:spLocks noGrp="1"/>
          </p:cNvSpPr>
          <p:nvPr>
            <p:ph type="body" idx="8"/>
          </p:nvPr>
        </p:nvSpPr>
        <p:spPr>
          <a:xfrm>
            <a:off x="1400969" y="4679863"/>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6" name="Google Shape;166;p25"/>
          <p:cNvSpPr txBox="1">
            <a:spLocks noGrp="1"/>
          </p:cNvSpPr>
          <p:nvPr>
            <p:ph type="body" idx="9"/>
          </p:nvPr>
        </p:nvSpPr>
        <p:spPr>
          <a:xfrm>
            <a:off x="565672" y="5374716"/>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7" name="Google Shape;167;p25"/>
          <p:cNvSpPr txBox="1">
            <a:spLocks noGrp="1"/>
          </p:cNvSpPr>
          <p:nvPr>
            <p:ph type="body" idx="13"/>
          </p:nvPr>
        </p:nvSpPr>
        <p:spPr>
          <a:xfrm>
            <a:off x="1400969" y="5374716"/>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8" name="Google Shape;168;p25"/>
          <p:cNvSpPr txBox="1"/>
          <p:nvPr/>
        </p:nvSpPr>
        <p:spPr>
          <a:xfrm>
            <a:off x="8947681" y="2543260"/>
            <a:ext cx="2531289" cy="134865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a:p>
        </p:txBody>
      </p:sp>
      <p:sp>
        <p:nvSpPr>
          <p:cNvPr id="169" name="Google Shape;169;p25"/>
          <p:cNvSpPr/>
          <p:nvPr/>
        </p:nvSpPr>
        <p:spPr>
          <a:xfrm rot="10800000">
            <a:off x="12799" y="5622"/>
            <a:ext cx="12189954" cy="1762219"/>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0" name="Google Shape;170;p25"/>
          <p:cNvSpPr txBox="1">
            <a:spLocks noGrp="1"/>
          </p:cNvSpPr>
          <p:nvPr>
            <p:ph type="body" idx="14"/>
          </p:nvPr>
        </p:nvSpPr>
        <p:spPr>
          <a:xfrm>
            <a:off x="565671" y="659660"/>
            <a:ext cx="5041927" cy="72075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71" name="Google Shape;171;p25" descr="Google Shape;171;p26"/>
          <p:cNvPicPr preferRelativeResize="0"/>
          <p:nvPr/>
        </p:nvPicPr>
        <p:blipFill rotWithShape="1">
          <a:blip r:embed="rId2">
            <a:alphaModFix amt="29000"/>
          </a:blip>
          <a:srcRect l="65274" t="34454" r="1949" b="30919"/>
          <a:stretch/>
        </p:blipFill>
        <p:spPr>
          <a:xfrm>
            <a:off x="7847424" y="0"/>
            <a:ext cx="3127571" cy="1767839"/>
          </a:xfrm>
          <a:prstGeom prst="rect">
            <a:avLst/>
          </a:prstGeom>
          <a:noFill/>
          <a:ln>
            <a:noFill/>
          </a:ln>
        </p:spPr>
      </p:pic>
      <p:sp>
        <p:nvSpPr>
          <p:cNvPr id="172" name="Google Shape;172;p25"/>
          <p:cNvSpPr/>
          <p:nvPr/>
        </p:nvSpPr>
        <p:spPr>
          <a:xfrm rot="5400000">
            <a:off x="1331469" y="926544"/>
            <a:ext cx="108005" cy="1685651"/>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3" name="Google Shape;173;p25"/>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74"/>
        <p:cNvGrpSpPr/>
        <p:nvPr/>
      </p:nvGrpSpPr>
      <p:grpSpPr>
        <a:xfrm>
          <a:off x="0" y="0"/>
          <a:ext cx="0" cy="0"/>
          <a:chOff x="0" y="0"/>
          <a:chExt cx="0" cy="0"/>
        </a:xfrm>
      </p:grpSpPr>
      <p:sp>
        <p:nvSpPr>
          <p:cNvPr id="175" name="Google Shape;175;p26"/>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76" name="Google Shape;176;p26"/>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77" name="Google Shape;177;p26"/>
          <p:cNvSpPr/>
          <p:nvPr/>
        </p:nvSpPr>
        <p:spPr>
          <a:xfrm>
            <a:off x="4884042" y="0"/>
            <a:ext cx="6417745"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8" name="Google Shape;178;p26"/>
          <p:cNvSpPr txBox="1">
            <a:spLocks noGrp="1"/>
          </p:cNvSpPr>
          <p:nvPr>
            <p:ph type="body" idx="1"/>
          </p:nvPr>
        </p:nvSpPr>
        <p:spPr>
          <a:xfrm>
            <a:off x="6096001" y="593578"/>
            <a:ext cx="4724402" cy="560402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79" name="Google Shape;179;p26" descr="Google Shape;179;p27"/>
          <p:cNvPicPr preferRelativeResize="0"/>
          <p:nvPr/>
        </p:nvPicPr>
        <p:blipFill rotWithShape="1">
          <a:blip r:embed="rId2">
            <a:alphaModFix amt="29000"/>
          </a:blip>
          <a:srcRect l="70895" t="1095" r="1946" b="16283"/>
          <a:stretch/>
        </p:blipFill>
        <p:spPr>
          <a:xfrm>
            <a:off x="4884044" y="2639355"/>
            <a:ext cx="2591270" cy="4218645"/>
          </a:xfrm>
          <a:prstGeom prst="rect">
            <a:avLst/>
          </a:prstGeom>
          <a:noFill/>
          <a:ln>
            <a:noFill/>
          </a:ln>
        </p:spPr>
      </p:pic>
      <p:sp>
        <p:nvSpPr>
          <p:cNvPr id="180" name="Google Shape;180;p26"/>
          <p:cNvSpPr>
            <a:spLocks noGrp="1"/>
          </p:cNvSpPr>
          <p:nvPr>
            <p:ph type="pic" idx="2"/>
          </p:nvPr>
        </p:nvSpPr>
        <p:spPr>
          <a:xfrm>
            <a:off x="414116" y="352414"/>
            <a:ext cx="5497413" cy="6099184"/>
          </a:xfrm>
          <a:prstGeom prst="rect">
            <a:avLst/>
          </a:prstGeom>
          <a:noFill/>
          <a:ln>
            <a:noFill/>
          </a:ln>
        </p:spPr>
      </p:sp>
      <p:sp>
        <p:nvSpPr>
          <p:cNvPr id="181" name="Google Shape;181;p26"/>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2"/>
        <p:cNvGrpSpPr/>
        <p:nvPr/>
      </p:nvGrpSpPr>
      <p:grpSpPr>
        <a:xfrm>
          <a:off x="0" y="0"/>
          <a:ext cx="0" cy="0"/>
          <a:chOff x="0" y="0"/>
          <a:chExt cx="0" cy="0"/>
        </a:xfrm>
      </p:grpSpPr>
      <p:sp>
        <p:nvSpPr>
          <p:cNvPr id="183" name="Google Shape;183;p27"/>
          <p:cNvSpPr/>
          <p:nvPr/>
        </p:nvSpPr>
        <p:spPr>
          <a:xfrm>
            <a:off x="-1" y="1352384"/>
            <a:ext cx="6096010"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84" name="Google Shape;184;p27"/>
          <p:cNvSpPr>
            <a:spLocks noGrp="1"/>
          </p:cNvSpPr>
          <p:nvPr>
            <p:ph type="pic" idx="2"/>
          </p:nvPr>
        </p:nvSpPr>
        <p:spPr>
          <a:xfrm>
            <a:off x="0" y="0"/>
            <a:ext cx="12192000" cy="6858000"/>
          </a:xfrm>
          <a:prstGeom prst="rect">
            <a:avLst/>
          </a:prstGeom>
          <a:noFill/>
          <a:ln>
            <a:noFill/>
          </a:ln>
        </p:spPr>
      </p:sp>
      <p:pic>
        <p:nvPicPr>
          <p:cNvPr id="185" name="Google Shape;185;p27" descr="Google Shape;185;p28"/>
          <p:cNvPicPr preferRelativeResize="0"/>
          <p:nvPr/>
        </p:nvPicPr>
        <p:blipFill rotWithShape="1">
          <a:blip r:embed="rId2">
            <a:alphaModFix amt="29000"/>
          </a:blip>
          <a:srcRect l="70895" t="1095" r="1946" b="16283"/>
          <a:stretch/>
        </p:blipFill>
        <p:spPr>
          <a:xfrm>
            <a:off x="-2" y="1521756"/>
            <a:ext cx="2591271" cy="4218645"/>
          </a:xfrm>
          <a:prstGeom prst="rect">
            <a:avLst/>
          </a:prstGeom>
          <a:noFill/>
          <a:ln>
            <a:noFill/>
          </a:ln>
        </p:spPr>
      </p:pic>
      <p:sp>
        <p:nvSpPr>
          <p:cNvPr id="186" name="Google Shape;186;p27"/>
          <p:cNvSpPr txBox="1">
            <a:spLocks noGrp="1"/>
          </p:cNvSpPr>
          <p:nvPr>
            <p:ph type="body" idx="1"/>
          </p:nvPr>
        </p:nvSpPr>
        <p:spPr>
          <a:xfrm>
            <a:off x="427670" y="1747124"/>
            <a:ext cx="5126464" cy="356565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7" name="Google Shape;187;p27"/>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88"/>
        <p:cNvGrpSpPr/>
        <p:nvPr/>
      </p:nvGrpSpPr>
      <p:grpSpPr>
        <a:xfrm>
          <a:off x="0" y="0"/>
          <a:ext cx="0" cy="0"/>
          <a:chOff x="0" y="0"/>
          <a:chExt cx="0" cy="0"/>
        </a:xfrm>
      </p:grpSpPr>
      <p:sp>
        <p:nvSpPr>
          <p:cNvPr id="189" name="Google Shape;189;p28"/>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90" name="Google Shape;190;p28"/>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91" name="Google Shape;191;p28"/>
          <p:cNvSpPr txBox="1">
            <a:spLocks noGrp="1"/>
          </p:cNvSpPr>
          <p:nvPr>
            <p:ph type="body" idx="1"/>
          </p:nvPr>
        </p:nvSpPr>
        <p:spPr>
          <a:xfrm>
            <a:off x="1553582" y="1623404"/>
            <a:ext cx="9778142" cy="489593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2" name="Google Shape;192;p28"/>
          <p:cNvSpPr txBox="1">
            <a:spLocks noGrp="1"/>
          </p:cNvSpPr>
          <p:nvPr>
            <p:ph type="body" idx="2"/>
          </p:nvPr>
        </p:nvSpPr>
        <p:spPr>
          <a:xfrm>
            <a:off x="1503335" y="604433"/>
            <a:ext cx="9886399" cy="101897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3" name="Google Shape;193;p28"/>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4" name="Google Shape;194;p28"/>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95"/>
        <p:cNvGrpSpPr/>
        <p:nvPr/>
      </p:nvGrpSpPr>
      <p:grpSpPr>
        <a:xfrm>
          <a:off x="0" y="0"/>
          <a:ext cx="0" cy="0"/>
          <a:chOff x="0" y="0"/>
          <a:chExt cx="0" cy="0"/>
        </a:xfrm>
      </p:grpSpPr>
      <p:sp>
        <p:nvSpPr>
          <p:cNvPr id="196" name="Google Shape;196;p29"/>
          <p:cNvSpPr/>
          <p:nvPr/>
        </p:nvSpPr>
        <p:spPr>
          <a:xfrm>
            <a:off x="3776133" y="644597"/>
            <a:ext cx="8415878" cy="5509464"/>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7" name="Google Shape;197;p29"/>
          <p:cNvSpPr/>
          <p:nvPr/>
        </p:nvSpPr>
        <p:spPr>
          <a:xfrm>
            <a:off x="23805" y="9076427"/>
            <a:ext cx="7535870" cy="1615388"/>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8" name="Google Shape;198;p29"/>
          <p:cNvSpPr txBox="1">
            <a:spLocks noGrp="1"/>
          </p:cNvSpPr>
          <p:nvPr>
            <p:ph type="body" idx="1"/>
          </p:nvPr>
        </p:nvSpPr>
        <p:spPr>
          <a:xfrm>
            <a:off x="5297322" y="2639354"/>
            <a:ext cx="6484269" cy="2253046"/>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9" name="Google Shape;199;p29"/>
          <p:cNvSpPr txBox="1">
            <a:spLocks noGrp="1"/>
          </p:cNvSpPr>
          <p:nvPr>
            <p:ph type="body" idx="2"/>
          </p:nvPr>
        </p:nvSpPr>
        <p:spPr>
          <a:xfrm>
            <a:off x="891654" y="1020927"/>
            <a:ext cx="2066907" cy="58222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00" name="Google Shape;200;p29"/>
          <p:cNvSpPr/>
          <p:nvPr/>
        </p:nvSpPr>
        <p:spPr>
          <a:xfrm>
            <a:off x="-1" y="2892986"/>
            <a:ext cx="5040003" cy="72002"/>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201" name="Google Shape;201;p29" descr="Google Shape;201;p30"/>
          <p:cNvPicPr preferRelativeResize="0"/>
          <p:nvPr/>
        </p:nvPicPr>
        <p:blipFill rotWithShape="1">
          <a:blip r:embed="rId2">
            <a:alphaModFix amt="29000"/>
          </a:blip>
          <a:srcRect l="65356" r="5409" b="20548"/>
          <a:stretch/>
        </p:blipFill>
        <p:spPr>
          <a:xfrm>
            <a:off x="9402416" y="2097299"/>
            <a:ext cx="2789583" cy="4056756"/>
          </a:xfrm>
          <a:prstGeom prst="rect">
            <a:avLst/>
          </a:prstGeom>
          <a:noFill/>
          <a:ln>
            <a:noFill/>
          </a:ln>
        </p:spPr>
      </p:pic>
      <p:sp>
        <p:nvSpPr>
          <p:cNvPr id="202" name="Google Shape;202;p29"/>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203"/>
        <p:cNvGrpSpPr/>
        <p:nvPr/>
      </p:nvGrpSpPr>
      <p:grpSpPr>
        <a:xfrm>
          <a:off x="0" y="0"/>
          <a:ext cx="0" cy="0"/>
          <a:chOff x="0" y="0"/>
          <a:chExt cx="0" cy="0"/>
        </a:xfrm>
      </p:grpSpPr>
      <p:sp>
        <p:nvSpPr>
          <p:cNvPr id="204" name="Google Shape;204;p30"/>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205" name="Google Shape;205;p30"/>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206" name="Google Shape;206;p30"/>
          <p:cNvSpPr/>
          <p:nvPr/>
        </p:nvSpPr>
        <p:spPr>
          <a:xfrm>
            <a:off x="-1" y="882026"/>
            <a:ext cx="12192017" cy="1437278"/>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07" name="Google Shape;207;p30"/>
          <p:cNvSpPr txBox="1">
            <a:spLocks noGrp="1"/>
          </p:cNvSpPr>
          <p:nvPr>
            <p:ph type="body" idx="1"/>
          </p:nvPr>
        </p:nvSpPr>
        <p:spPr>
          <a:xfrm>
            <a:off x="835670" y="2727700"/>
            <a:ext cx="7178176" cy="3311643"/>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08" name="Google Shape;208;p30"/>
          <p:cNvSpPr txBox="1">
            <a:spLocks noGrp="1"/>
          </p:cNvSpPr>
          <p:nvPr>
            <p:ph type="body" idx="2"/>
          </p:nvPr>
        </p:nvSpPr>
        <p:spPr>
          <a:xfrm>
            <a:off x="835671" y="1104335"/>
            <a:ext cx="7178174" cy="103162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09" name="Google Shape;209;p30" descr="Google Shape;209;p31"/>
          <p:cNvPicPr preferRelativeResize="0"/>
          <p:nvPr/>
        </p:nvPicPr>
        <p:blipFill rotWithShape="1">
          <a:blip r:embed="rId2">
            <a:alphaModFix/>
          </a:blip>
          <a:srcRect/>
          <a:stretch/>
        </p:blipFill>
        <p:spPr>
          <a:xfrm>
            <a:off x="7768849" y="226918"/>
            <a:ext cx="4094256" cy="6404165"/>
          </a:xfrm>
          <a:prstGeom prst="rect">
            <a:avLst/>
          </a:prstGeom>
          <a:noFill/>
          <a:ln>
            <a:noFill/>
          </a:ln>
        </p:spPr>
      </p:pic>
      <p:sp>
        <p:nvSpPr>
          <p:cNvPr id="210" name="Google Shape;210;p30"/>
          <p:cNvSpPr>
            <a:spLocks noGrp="1"/>
          </p:cNvSpPr>
          <p:nvPr>
            <p:ph type="pic" idx="3"/>
          </p:nvPr>
        </p:nvSpPr>
        <p:spPr>
          <a:xfrm>
            <a:off x="8583306" y="1246695"/>
            <a:ext cx="2444129" cy="4336990"/>
          </a:xfrm>
          <a:prstGeom prst="rect">
            <a:avLst/>
          </a:prstGeom>
          <a:noFill/>
          <a:ln>
            <a:noFill/>
          </a:ln>
        </p:spPr>
      </p:sp>
      <p:sp>
        <p:nvSpPr>
          <p:cNvPr id="211" name="Google Shape;211;p30"/>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33"/>
        <p:cNvGrpSpPr/>
        <p:nvPr/>
      </p:nvGrpSpPr>
      <p:grpSpPr>
        <a:xfrm>
          <a:off x="0" y="0"/>
          <a:ext cx="0" cy="0"/>
          <a:chOff x="0" y="0"/>
          <a:chExt cx="0" cy="0"/>
        </a:xfrm>
      </p:grpSpPr>
      <p:sp>
        <p:nvSpPr>
          <p:cNvPr id="34" name="Google Shape;34;p16"/>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35" name="Google Shape;35;p16"/>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36" name="Google Shape;36;p16"/>
          <p:cNvSpPr/>
          <p:nvPr/>
        </p:nvSpPr>
        <p:spPr>
          <a:xfrm>
            <a:off x="-110113" y="-777"/>
            <a:ext cx="4885865" cy="6858783"/>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 name="Google Shape;37;p16"/>
          <p:cNvSpPr txBox="1">
            <a:spLocks noGrp="1"/>
          </p:cNvSpPr>
          <p:nvPr>
            <p:ph type="body" idx="1"/>
          </p:nvPr>
        </p:nvSpPr>
        <p:spPr>
          <a:xfrm>
            <a:off x="4912293" y="846901"/>
            <a:ext cx="6562678" cy="339417"/>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sz="2400" b="1">
                <a:solidFill>
                  <a:srgbClr val="009AC1"/>
                </a:solidFill>
                <a:latin typeface="Calibri"/>
                <a:ea typeface="Calibri"/>
                <a:cs typeface="Calibri"/>
                <a:sym typeface="Calibri"/>
              </a:defRPr>
            </a:lvl1pPr>
            <a:lvl2pPr marL="914400" lvl="1"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2pPr>
            <a:lvl3pPr marL="1371600" lvl="2"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3pPr>
            <a:lvl4pPr marL="1828800" lvl="3"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4pPr>
            <a:lvl5pPr marL="2286000" lvl="4"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6"/>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6"/>
          <p:cNvSpPr txBox="1">
            <a:spLocks noGrp="1"/>
          </p:cNvSpPr>
          <p:nvPr>
            <p:ph type="body" idx="3"/>
          </p:nvPr>
        </p:nvSpPr>
        <p:spPr>
          <a:xfrm>
            <a:off x="3431554" y="986639"/>
            <a:ext cx="1096217"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6"/>
          <p:cNvSpPr>
            <a:spLocks noGrp="1"/>
          </p:cNvSpPr>
          <p:nvPr>
            <p:ph type="pic" idx="4"/>
          </p:nvPr>
        </p:nvSpPr>
        <p:spPr>
          <a:xfrm>
            <a:off x="-126342" y="0"/>
            <a:ext cx="3669321" cy="6858000"/>
          </a:xfrm>
          <a:prstGeom prst="rect">
            <a:avLst/>
          </a:prstGeom>
          <a:noFill/>
          <a:ln>
            <a:noFill/>
          </a:ln>
        </p:spPr>
      </p:sp>
      <p:sp>
        <p:nvSpPr>
          <p:cNvPr id="41" name="Google Shape;41;p16"/>
          <p:cNvSpPr txBox="1">
            <a:spLocks noGrp="1"/>
          </p:cNvSpPr>
          <p:nvPr>
            <p:ph type="body" idx="5"/>
          </p:nvPr>
        </p:nvSpPr>
        <p:spPr>
          <a:xfrm>
            <a:off x="4912292" y="2770034"/>
            <a:ext cx="6562677" cy="33941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2" name="Google Shape;42;p16"/>
          <p:cNvSpPr txBox="1">
            <a:spLocks noGrp="1"/>
          </p:cNvSpPr>
          <p:nvPr>
            <p:ph type="body" idx="6"/>
          </p:nvPr>
        </p:nvSpPr>
        <p:spPr>
          <a:xfrm>
            <a:off x="4912293" y="3268748"/>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3" name="Google Shape;43;p16"/>
          <p:cNvSpPr txBox="1">
            <a:spLocks noGrp="1"/>
          </p:cNvSpPr>
          <p:nvPr>
            <p:ph type="body" idx="7"/>
          </p:nvPr>
        </p:nvSpPr>
        <p:spPr>
          <a:xfrm>
            <a:off x="3431554" y="2940767"/>
            <a:ext cx="1096217" cy="955627"/>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4" name="Google Shape;44;p16"/>
          <p:cNvSpPr txBox="1">
            <a:spLocks noGrp="1"/>
          </p:cNvSpPr>
          <p:nvPr>
            <p:ph type="body" idx="8"/>
          </p:nvPr>
        </p:nvSpPr>
        <p:spPr>
          <a:xfrm>
            <a:off x="4927789" y="4633833"/>
            <a:ext cx="6562678" cy="33941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16"/>
          <p:cNvSpPr txBox="1">
            <a:spLocks noGrp="1"/>
          </p:cNvSpPr>
          <p:nvPr>
            <p:ph type="body" idx="9"/>
          </p:nvPr>
        </p:nvSpPr>
        <p:spPr>
          <a:xfrm>
            <a:off x="4927791" y="513254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6"/>
          <p:cNvSpPr txBox="1">
            <a:spLocks noGrp="1"/>
          </p:cNvSpPr>
          <p:nvPr>
            <p:ph type="body" idx="13"/>
          </p:nvPr>
        </p:nvSpPr>
        <p:spPr>
          <a:xfrm>
            <a:off x="3447052" y="4804566"/>
            <a:ext cx="1096215" cy="955627"/>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grpSp>
        <p:nvGrpSpPr>
          <p:cNvPr id="47" name="Google Shape;47;p16"/>
          <p:cNvGrpSpPr/>
          <p:nvPr/>
        </p:nvGrpSpPr>
        <p:grpSpPr>
          <a:xfrm>
            <a:off x="4054156" y="721800"/>
            <a:ext cx="7578913" cy="5461425"/>
            <a:chOff x="-1" y="-2"/>
            <a:chExt cx="7578911" cy="5461423"/>
          </a:xfrm>
        </p:grpSpPr>
        <p:grpSp>
          <p:nvGrpSpPr>
            <p:cNvPr id="48" name="Google Shape;48;p16"/>
            <p:cNvGrpSpPr/>
            <p:nvPr/>
          </p:nvGrpSpPr>
          <p:grpSpPr>
            <a:xfrm>
              <a:off x="1" y="-2"/>
              <a:ext cx="7547918" cy="1674491"/>
              <a:chOff x="0" y="-1"/>
              <a:chExt cx="7547917" cy="1674489"/>
            </a:xfrm>
          </p:grpSpPr>
          <p:cxnSp>
            <p:nvCxnSpPr>
              <p:cNvPr id="49" name="Google Shape;49;p16"/>
              <p:cNvCxnSpPr/>
              <p:nvPr/>
            </p:nvCxnSpPr>
            <p:spPr>
              <a:xfrm>
                <a:off x="7547915" y="15065"/>
                <a:ext cx="2" cy="1659423"/>
              </a:xfrm>
              <a:prstGeom prst="straightConnector1">
                <a:avLst/>
              </a:prstGeom>
              <a:noFill/>
              <a:ln w="28575" cap="flat" cmpd="sng">
                <a:solidFill>
                  <a:srgbClr val="009AC1"/>
                </a:solidFill>
                <a:prstDash val="solid"/>
                <a:miter lim="800000"/>
                <a:headEnd type="none" w="sm" len="sm"/>
                <a:tailEnd type="none" w="sm" len="sm"/>
              </a:ln>
            </p:spPr>
          </p:cxnSp>
          <p:cxnSp>
            <p:nvCxnSpPr>
              <p:cNvPr id="50" name="Google Shape;50;p16"/>
              <p:cNvCxnSpPr/>
              <p:nvPr/>
            </p:nvCxnSpPr>
            <p:spPr>
              <a:xfrm>
                <a:off x="0" y="10668"/>
                <a:ext cx="7547915" cy="2"/>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16"/>
              <p:cNvCxnSpPr/>
              <p:nvPr/>
            </p:nvCxnSpPr>
            <p:spPr>
              <a:xfrm flipH="1">
                <a:off x="1" y="-1"/>
                <a:ext cx="2" cy="396002"/>
              </a:xfrm>
              <a:prstGeom prst="straightConnector1">
                <a:avLst/>
              </a:prstGeom>
              <a:noFill/>
              <a:ln w="28575" cap="flat" cmpd="sng">
                <a:solidFill>
                  <a:srgbClr val="009AC1"/>
                </a:solidFill>
                <a:prstDash val="solid"/>
                <a:miter lim="800000"/>
                <a:headEnd type="none" w="sm" len="sm"/>
                <a:tailEnd type="none" w="sm" len="sm"/>
              </a:ln>
            </p:spPr>
          </p:cxnSp>
        </p:grpSp>
        <p:cxnSp>
          <p:nvCxnSpPr>
            <p:cNvPr id="52" name="Google Shape;52;p16"/>
            <p:cNvCxnSpPr/>
            <p:nvPr/>
          </p:nvCxnSpPr>
          <p:spPr>
            <a:xfrm flipH="1">
              <a:off x="0" y="1278486"/>
              <a:ext cx="2" cy="396002"/>
            </a:xfrm>
            <a:prstGeom prst="straightConnector1">
              <a:avLst/>
            </a:prstGeom>
            <a:noFill/>
            <a:ln w="28575" cap="flat" cmpd="sng">
              <a:solidFill>
                <a:srgbClr val="009AC1"/>
              </a:solidFill>
              <a:prstDash val="solid"/>
              <a:miter lim="800000"/>
              <a:headEnd type="none" w="sm" len="sm"/>
              <a:tailEnd type="none" w="sm" len="sm"/>
            </a:ln>
          </p:spPr>
        </p:cxnSp>
        <p:cxnSp>
          <p:nvCxnSpPr>
            <p:cNvPr id="53" name="Google Shape;53;p16"/>
            <p:cNvCxnSpPr/>
            <p:nvPr/>
          </p:nvCxnSpPr>
          <p:spPr>
            <a:xfrm>
              <a:off x="15499" y="1666441"/>
              <a:ext cx="7547914" cy="2"/>
            </a:xfrm>
            <a:prstGeom prst="straightConnector1">
              <a:avLst/>
            </a:prstGeom>
            <a:noFill/>
            <a:ln w="28575" cap="flat" cmpd="sng">
              <a:solidFill>
                <a:srgbClr val="009AC1"/>
              </a:solidFill>
              <a:prstDash val="solid"/>
              <a:miter lim="800000"/>
              <a:headEnd type="none" w="sm" len="sm"/>
              <a:tailEnd type="none" w="sm" len="sm"/>
            </a:ln>
          </p:spPr>
        </p:cxnSp>
        <p:grpSp>
          <p:nvGrpSpPr>
            <p:cNvPr id="54" name="Google Shape;54;p16"/>
            <p:cNvGrpSpPr/>
            <p:nvPr/>
          </p:nvGrpSpPr>
          <p:grpSpPr>
            <a:xfrm>
              <a:off x="0" y="1923132"/>
              <a:ext cx="7547918" cy="1674491"/>
              <a:chOff x="0" y="-1"/>
              <a:chExt cx="7547917" cy="1674489"/>
            </a:xfrm>
          </p:grpSpPr>
          <p:cxnSp>
            <p:nvCxnSpPr>
              <p:cNvPr id="55" name="Google Shape;55;p16"/>
              <p:cNvCxnSpPr/>
              <p:nvPr/>
            </p:nvCxnSpPr>
            <p:spPr>
              <a:xfrm>
                <a:off x="7547915" y="15065"/>
                <a:ext cx="2" cy="1659423"/>
              </a:xfrm>
              <a:prstGeom prst="straightConnector1">
                <a:avLst/>
              </a:prstGeom>
              <a:noFill/>
              <a:ln w="28575" cap="flat" cmpd="sng">
                <a:solidFill>
                  <a:srgbClr val="009AC1"/>
                </a:solidFill>
                <a:prstDash val="solid"/>
                <a:miter lim="800000"/>
                <a:headEnd type="none" w="sm" len="sm"/>
                <a:tailEnd type="none" w="sm" len="sm"/>
              </a:ln>
            </p:spPr>
          </p:cxnSp>
          <p:cxnSp>
            <p:nvCxnSpPr>
              <p:cNvPr id="56" name="Google Shape;56;p16"/>
              <p:cNvCxnSpPr/>
              <p:nvPr/>
            </p:nvCxnSpPr>
            <p:spPr>
              <a:xfrm>
                <a:off x="0" y="10668"/>
                <a:ext cx="7547915" cy="2"/>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16"/>
              <p:cNvCxnSpPr/>
              <p:nvPr/>
            </p:nvCxnSpPr>
            <p:spPr>
              <a:xfrm flipH="1">
                <a:off x="1" y="-1"/>
                <a:ext cx="2" cy="396002"/>
              </a:xfrm>
              <a:prstGeom prst="straightConnector1">
                <a:avLst/>
              </a:prstGeom>
              <a:noFill/>
              <a:ln w="28575" cap="flat" cmpd="sng">
                <a:solidFill>
                  <a:srgbClr val="009AC1"/>
                </a:solidFill>
                <a:prstDash val="solid"/>
                <a:miter lim="800000"/>
                <a:headEnd type="none" w="sm" len="sm"/>
                <a:tailEnd type="none" w="sm" len="sm"/>
              </a:ln>
            </p:spPr>
          </p:cxnSp>
        </p:grpSp>
        <p:cxnSp>
          <p:nvCxnSpPr>
            <p:cNvPr id="58" name="Google Shape;58;p16"/>
            <p:cNvCxnSpPr/>
            <p:nvPr/>
          </p:nvCxnSpPr>
          <p:spPr>
            <a:xfrm flipH="1">
              <a:off x="-1" y="3201621"/>
              <a:ext cx="2" cy="396002"/>
            </a:xfrm>
            <a:prstGeom prst="straightConnector1">
              <a:avLst/>
            </a:prstGeom>
            <a:noFill/>
            <a:ln w="28575" cap="flat" cmpd="sng">
              <a:solidFill>
                <a:srgbClr val="009AC1"/>
              </a:solidFill>
              <a:prstDash val="solid"/>
              <a:miter lim="800000"/>
              <a:headEnd type="none" w="sm" len="sm"/>
              <a:tailEnd type="none" w="sm" len="sm"/>
            </a:ln>
          </p:spPr>
        </p:cxnSp>
        <p:cxnSp>
          <p:nvCxnSpPr>
            <p:cNvPr id="59" name="Google Shape;59;p16"/>
            <p:cNvCxnSpPr/>
            <p:nvPr/>
          </p:nvCxnSpPr>
          <p:spPr>
            <a:xfrm>
              <a:off x="15498" y="3589576"/>
              <a:ext cx="7547914" cy="2"/>
            </a:xfrm>
            <a:prstGeom prst="straightConnector1">
              <a:avLst/>
            </a:prstGeom>
            <a:noFill/>
            <a:ln w="28575" cap="flat" cmpd="sng">
              <a:solidFill>
                <a:srgbClr val="009AC1"/>
              </a:solidFill>
              <a:prstDash val="solid"/>
              <a:miter lim="800000"/>
              <a:headEnd type="none" w="sm" len="sm"/>
              <a:tailEnd type="none" w="sm" len="sm"/>
            </a:ln>
          </p:spPr>
        </p:cxnSp>
        <p:grpSp>
          <p:nvGrpSpPr>
            <p:cNvPr id="60" name="Google Shape;60;p16"/>
            <p:cNvGrpSpPr/>
            <p:nvPr/>
          </p:nvGrpSpPr>
          <p:grpSpPr>
            <a:xfrm>
              <a:off x="15498" y="3786930"/>
              <a:ext cx="7547918" cy="1674491"/>
              <a:chOff x="0" y="-1"/>
              <a:chExt cx="7547917" cy="1674489"/>
            </a:xfrm>
          </p:grpSpPr>
          <p:cxnSp>
            <p:nvCxnSpPr>
              <p:cNvPr id="61" name="Google Shape;61;p16"/>
              <p:cNvCxnSpPr/>
              <p:nvPr/>
            </p:nvCxnSpPr>
            <p:spPr>
              <a:xfrm>
                <a:off x="7547915" y="15065"/>
                <a:ext cx="2" cy="1659423"/>
              </a:xfrm>
              <a:prstGeom prst="straightConnector1">
                <a:avLst/>
              </a:prstGeom>
              <a:noFill/>
              <a:ln w="28575" cap="flat" cmpd="sng">
                <a:solidFill>
                  <a:srgbClr val="009AC1"/>
                </a:solidFill>
                <a:prstDash val="solid"/>
                <a:miter lim="800000"/>
                <a:headEnd type="none" w="sm" len="sm"/>
                <a:tailEnd type="none" w="sm" len="sm"/>
              </a:ln>
            </p:spPr>
          </p:cxnSp>
          <p:cxnSp>
            <p:nvCxnSpPr>
              <p:cNvPr id="62" name="Google Shape;62;p16"/>
              <p:cNvCxnSpPr/>
              <p:nvPr/>
            </p:nvCxnSpPr>
            <p:spPr>
              <a:xfrm>
                <a:off x="0" y="10668"/>
                <a:ext cx="7547915" cy="2"/>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16"/>
              <p:cNvCxnSpPr/>
              <p:nvPr/>
            </p:nvCxnSpPr>
            <p:spPr>
              <a:xfrm flipH="1">
                <a:off x="1" y="-1"/>
                <a:ext cx="2" cy="396002"/>
              </a:xfrm>
              <a:prstGeom prst="straightConnector1">
                <a:avLst/>
              </a:prstGeom>
              <a:noFill/>
              <a:ln w="28575" cap="flat" cmpd="sng">
                <a:solidFill>
                  <a:srgbClr val="009AC1"/>
                </a:solidFill>
                <a:prstDash val="solid"/>
                <a:miter lim="800000"/>
                <a:headEnd type="none" w="sm" len="sm"/>
                <a:tailEnd type="none" w="sm" len="sm"/>
              </a:ln>
            </p:spPr>
          </p:cxnSp>
        </p:grpSp>
        <p:cxnSp>
          <p:nvCxnSpPr>
            <p:cNvPr id="64" name="Google Shape;64;p16"/>
            <p:cNvCxnSpPr/>
            <p:nvPr/>
          </p:nvCxnSpPr>
          <p:spPr>
            <a:xfrm flipH="1">
              <a:off x="15497" y="5065418"/>
              <a:ext cx="2" cy="396002"/>
            </a:xfrm>
            <a:prstGeom prst="straightConnector1">
              <a:avLst/>
            </a:prstGeom>
            <a:noFill/>
            <a:ln w="28575" cap="flat" cmpd="sng">
              <a:solidFill>
                <a:srgbClr val="009AC1"/>
              </a:solidFill>
              <a:prstDash val="solid"/>
              <a:miter lim="800000"/>
              <a:headEnd type="none" w="sm" len="sm"/>
              <a:tailEnd type="none" w="sm" len="sm"/>
            </a:ln>
          </p:spPr>
        </p:cxnSp>
        <p:cxnSp>
          <p:nvCxnSpPr>
            <p:cNvPr id="65" name="Google Shape;65;p16"/>
            <p:cNvCxnSpPr/>
            <p:nvPr/>
          </p:nvCxnSpPr>
          <p:spPr>
            <a:xfrm>
              <a:off x="30996" y="5453374"/>
              <a:ext cx="7547914" cy="2"/>
            </a:xfrm>
            <a:prstGeom prst="straightConnector1">
              <a:avLst/>
            </a:prstGeom>
            <a:noFill/>
            <a:ln w="28575" cap="flat" cmpd="sng">
              <a:solidFill>
                <a:srgbClr val="009AC1"/>
              </a:solidFill>
              <a:prstDash val="solid"/>
              <a:miter lim="800000"/>
              <a:headEnd type="none" w="sm" len="sm"/>
              <a:tailEnd type="none" w="sm" len="sm"/>
            </a:ln>
          </p:spPr>
        </p:cxnSp>
      </p:grpSp>
      <p:sp>
        <p:nvSpPr>
          <p:cNvPr id="66" name="Google Shape;66;p16"/>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7"/>
        <p:cNvGrpSpPr/>
        <p:nvPr/>
      </p:nvGrpSpPr>
      <p:grpSpPr>
        <a:xfrm>
          <a:off x="0" y="0"/>
          <a:ext cx="0" cy="0"/>
          <a:chOff x="0" y="0"/>
          <a:chExt cx="0" cy="0"/>
        </a:xfrm>
      </p:grpSpPr>
      <p:sp>
        <p:nvSpPr>
          <p:cNvPr id="68" name="Google Shape;68;p17"/>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69" name="Google Shape;69;p17"/>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70" name="Google Shape;70;p17"/>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71" name="Google Shape;71;p17"/>
          <p:cNvSpPr>
            <a:spLocks noGrp="1"/>
          </p:cNvSpPr>
          <p:nvPr>
            <p:ph type="pic" idx="2"/>
          </p:nvPr>
        </p:nvSpPr>
        <p:spPr>
          <a:xfrm>
            <a:off x="5888001" y="439729"/>
            <a:ext cx="5660533" cy="6045738"/>
          </a:xfrm>
          <a:prstGeom prst="rect">
            <a:avLst/>
          </a:prstGeom>
          <a:noFill/>
          <a:ln>
            <a:noFill/>
          </a:ln>
        </p:spPr>
      </p:sp>
      <p:pic>
        <p:nvPicPr>
          <p:cNvPr id="72" name="Google Shape;72;p17" descr="Google Shape;72;p18"/>
          <p:cNvPicPr preferRelativeResize="0"/>
          <p:nvPr/>
        </p:nvPicPr>
        <p:blipFill rotWithShape="1">
          <a:blip r:embed="rId2">
            <a:alphaModFix amt="29000"/>
          </a:blip>
          <a:srcRect l="75767" b="17435"/>
          <a:stretch/>
        </p:blipFill>
        <p:spPr>
          <a:xfrm>
            <a:off x="-1" y="2642214"/>
            <a:ext cx="2312353" cy="4215787"/>
          </a:xfrm>
          <a:prstGeom prst="rect">
            <a:avLst/>
          </a:prstGeom>
          <a:noFill/>
          <a:ln>
            <a:noFill/>
          </a:ln>
        </p:spPr>
      </p:pic>
      <p:sp>
        <p:nvSpPr>
          <p:cNvPr id="73" name="Google Shape;73;p17"/>
          <p:cNvSpPr txBox="1">
            <a:spLocks noGrp="1"/>
          </p:cNvSpPr>
          <p:nvPr>
            <p:ph type="body" idx="1"/>
          </p:nvPr>
        </p:nvSpPr>
        <p:spPr>
          <a:xfrm>
            <a:off x="898356" y="2107769"/>
            <a:ext cx="4639195"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4" name="Google Shape;74;p17"/>
          <p:cNvSpPr txBox="1">
            <a:spLocks noGrp="1"/>
          </p:cNvSpPr>
          <p:nvPr>
            <p:ph type="body" idx="3"/>
          </p:nvPr>
        </p:nvSpPr>
        <p:spPr>
          <a:xfrm>
            <a:off x="898356" y="890241"/>
            <a:ext cx="4757379"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5" name="Google Shape;75;p17"/>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76"/>
        <p:cNvGrpSpPr/>
        <p:nvPr/>
      </p:nvGrpSpPr>
      <p:grpSpPr>
        <a:xfrm>
          <a:off x="0" y="0"/>
          <a:ext cx="0" cy="0"/>
          <a:chOff x="0" y="0"/>
          <a:chExt cx="0" cy="0"/>
        </a:xfrm>
      </p:grpSpPr>
      <p:sp>
        <p:nvSpPr>
          <p:cNvPr id="77" name="Google Shape;77;p18"/>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78" name="Google Shape;78;p18"/>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79" name="Google Shape;79;p18"/>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0" name="Google Shape;80;p18"/>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1" name="Google Shape;81;p18"/>
          <p:cNvSpPr txBox="1">
            <a:spLocks noGrp="1"/>
          </p:cNvSpPr>
          <p:nvPr>
            <p:ph type="body" idx="2"/>
          </p:nvPr>
        </p:nvSpPr>
        <p:spPr>
          <a:xfrm>
            <a:off x="5943601" y="647037"/>
            <a:ext cx="4991000" cy="99265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82" name="Google Shape;82;p18" descr="Google Shape;82;p19"/>
          <p:cNvPicPr preferRelativeResize="0"/>
          <p:nvPr/>
        </p:nvPicPr>
        <p:blipFill rotWithShape="1">
          <a:blip r:embed="rId2">
            <a:alphaModFix amt="29000"/>
          </a:blip>
          <a:srcRect l="65356" b="20546"/>
          <a:stretch/>
        </p:blipFill>
        <p:spPr>
          <a:xfrm>
            <a:off x="2993626" y="2801223"/>
            <a:ext cx="3305795" cy="4056778"/>
          </a:xfrm>
          <a:prstGeom prst="rect">
            <a:avLst/>
          </a:prstGeom>
          <a:noFill/>
          <a:ln>
            <a:noFill/>
          </a:ln>
        </p:spPr>
      </p:pic>
      <p:pic>
        <p:nvPicPr>
          <p:cNvPr id="83" name="Google Shape;83;p18" descr="Google Shape;83;p19"/>
          <p:cNvPicPr preferRelativeResize="0"/>
          <p:nvPr/>
        </p:nvPicPr>
        <p:blipFill rotWithShape="1">
          <a:blip r:embed="rId3">
            <a:alphaModFix/>
          </a:blip>
          <a:srcRect t="15976" r="29196" b="11083"/>
          <a:stretch/>
        </p:blipFill>
        <p:spPr>
          <a:xfrm flipH="1">
            <a:off x="-2" y="1333921"/>
            <a:ext cx="6704768" cy="5375660"/>
          </a:xfrm>
          <a:prstGeom prst="rect">
            <a:avLst/>
          </a:prstGeom>
          <a:noFill/>
          <a:ln>
            <a:noFill/>
          </a:ln>
        </p:spPr>
      </p:pic>
      <p:sp>
        <p:nvSpPr>
          <p:cNvPr id="84" name="Google Shape;84;p18"/>
          <p:cNvSpPr>
            <a:spLocks noGrp="1"/>
          </p:cNvSpPr>
          <p:nvPr>
            <p:ph type="pic" idx="3"/>
          </p:nvPr>
        </p:nvSpPr>
        <p:spPr>
          <a:xfrm>
            <a:off x="0" y="1561017"/>
            <a:ext cx="5130800" cy="3913190"/>
          </a:xfrm>
          <a:prstGeom prst="rect">
            <a:avLst/>
          </a:prstGeom>
          <a:noFill/>
          <a:ln>
            <a:noFill/>
          </a:ln>
        </p:spPr>
      </p:sp>
      <p:sp>
        <p:nvSpPr>
          <p:cNvPr id="85" name="Google Shape;85;p18"/>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86"/>
        <p:cNvGrpSpPr/>
        <p:nvPr/>
      </p:nvGrpSpPr>
      <p:grpSpPr>
        <a:xfrm>
          <a:off x="0" y="0"/>
          <a:ext cx="0" cy="0"/>
          <a:chOff x="0" y="0"/>
          <a:chExt cx="0" cy="0"/>
        </a:xfrm>
      </p:grpSpPr>
      <p:sp>
        <p:nvSpPr>
          <p:cNvPr id="87" name="Google Shape;87;p19"/>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88" name="Google Shape;88;p19"/>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89" name="Google Shape;89;p19"/>
          <p:cNvSpPr/>
          <p:nvPr/>
        </p:nvSpPr>
        <p:spPr>
          <a:xfrm>
            <a:off x="3557439" y="5448534"/>
            <a:ext cx="7208078" cy="713816"/>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0" name="Google Shape;90;p19"/>
          <p:cNvSpPr/>
          <p:nvPr/>
        </p:nvSpPr>
        <p:spPr>
          <a:xfrm>
            <a:off x="3543994" y="4392459"/>
            <a:ext cx="7208079" cy="713816"/>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1" name="Google Shape;91;p19"/>
          <p:cNvSpPr/>
          <p:nvPr/>
        </p:nvSpPr>
        <p:spPr>
          <a:xfrm>
            <a:off x="0" y="6342926"/>
            <a:ext cx="11586117" cy="515075"/>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2" name="Google Shape;92;p19"/>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3" name="Google Shape;93;p19"/>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latin typeface="Calibri"/>
                <a:ea typeface="Calibri"/>
                <a:cs typeface="Calibri"/>
                <a:sym typeface="Calibri"/>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4" name="Google Shape;94;p19"/>
          <p:cNvSpPr txBox="1">
            <a:spLocks noGrp="1"/>
          </p:cNvSpPr>
          <p:nvPr>
            <p:ph type="body" idx="2"/>
          </p:nvPr>
        </p:nvSpPr>
        <p:spPr>
          <a:xfrm>
            <a:off x="3557441" y="1530044"/>
            <a:ext cx="6457659"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5" name="Google Shape;95;p19" descr="Google Shape;95;p20"/>
          <p:cNvPicPr preferRelativeResize="0"/>
          <p:nvPr/>
        </p:nvPicPr>
        <p:blipFill rotWithShape="1">
          <a:blip r:embed="rId2">
            <a:alphaModFix/>
          </a:blip>
          <a:srcRect/>
          <a:stretch/>
        </p:blipFill>
        <p:spPr>
          <a:xfrm rot="-3300097">
            <a:off x="1074325" y="937959"/>
            <a:ext cx="826673" cy="889519"/>
          </a:xfrm>
          <a:prstGeom prst="rect">
            <a:avLst/>
          </a:prstGeom>
          <a:noFill/>
          <a:ln>
            <a:noFill/>
          </a:ln>
        </p:spPr>
      </p:pic>
      <p:sp>
        <p:nvSpPr>
          <p:cNvPr id="96" name="Google Shape;96;p19"/>
          <p:cNvSpPr/>
          <p:nvPr/>
        </p:nvSpPr>
        <p:spPr>
          <a:xfrm>
            <a:off x="1426482" y="1233410"/>
            <a:ext cx="1036071"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7" name="Google Shape;97;p19"/>
          <p:cNvSpPr txBox="1">
            <a:spLocks noGrp="1"/>
          </p:cNvSpPr>
          <p:nvPr>
            <p:ph type="body" idx="3"/>
          </p:nvPr>
        </p:nvSpPr>
        <p:spPr>
          <a:xfrm>
            <a:off x="1573305" y="1424480"/>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8" name="Google Shape;98;p19"/>
          <p:cNvSpPr/>
          <p:nvPr/>
        </p:nvSpPr>
        <p:spPr>
          <a:xfrm>
            <a:off x="3557439" y="2384513"/>
            <a:ext cx="7208079" cy="713816"/>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9" name="Google Shape;99;p19"/>
          <p:cNvSpPr txBox="1">
            <a:spLocks noGrp="1"/>
          </p:cNvSpPr>
          <p:nvPr>
            <p:ph type="body" idx="4"/>
          </p:nvPr>
        </p:nvSpPr>
        <p:spPr>
          <a:xfrm>
            <a:off x="3520254" y="2423523"/>
            <a:ext cx="6457661" cy="71381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0" name="Google Shape;100;p19" descr="Google Shape;100;p20"/>
          <p:cNvPicPr preferRelativeResize="0"/>
          <p:nvPr/>
        </p:nvPicPr>
        <p:blipFill rotWithShape="1">
          <a:blip r:embed="rId2">
            <a:alphaModFix/>
          </a:blip>
          <a:srcRect/>
          <a:stretch/>
        </p:blipFill>
        <p:spPr>
          <a:xfrm rot="-3300097">
            <a:off x="1058304" y="1912041"/>
            <a:ext cx="826671" cy="889519"/>
          </a:xfrm>
          <a:prstGeom prst="rect">
            <a:avLst/>
          </a:prstGeom>
          <a:noFill/>
          <a:ln>
            <a:noFill/>
          </a:ln>
        </p:spPr>
      </p:pic>
      <p:sp>
        <p:nvSpPr>
          <p:cNvPr id="101" name="Google Shape;101;p19"/>
          <p:cNvSpPr/>
          <p:nvPr/>
        </p:nvSpPr>
        <p:spPr>
          <a:xfrm>
            <a:off x="1380539" y="2266698"/>
            <a:ext cx="1036071" cy="878765"/>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2" name="Google Shape;102;p19"/>
          <p:cNvSpPr txBox="1">
            <a:spLocks noGrp="1"/>
          </p:cNvSpPr>
          <p:nvPr>
            <p:ph type="body" idx="5"/>
          </p:nvPr>
        </p:nvSpPr>
        <p:spPr>
          <a:xfrm>
            <a:off x="1557283" y="2398563"/>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3" name="Google Shape;103;p19"/>
          <p:cNvSpPr/>
          <p:nvPr/>
        </p:nvSpPr>
        <p:spPr>
          <a:xfrm>
            <a:off x="3543994" y="3383476"/>
            <a:ext cx="7208079" cy="713816"/>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4" name="Google Shape;104;p19"/>
          <p:cNvSpPr txBox="1">
            <a:spLocks noGrp="1"/>
          </p:cNvSpPr>
          <p:nvPr>
            <p:ph type="body" idx="6"/>
          </p:nvPr>
        </p:nvSpPr>
        <p:spPr>
          <a:xfrm>
            <a:off x="3543994" y="3421960"/>
            <a:ext cx="6457661"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5" name="Google Shape;105;p19" descr="Google Shape;105;p20"/>
          <p:cNvPicPr preferRelativeResize="0"/>
          <p:nvPr/>
        </p:nvPicPr>
        <p:blipFill rotWithShape="1">
          <a:blip r:embed="rId2">
            <a:alphaModFix/>
          </a:blip>
          <a:srcRect/>
          <a:stretch/>
        </p:blipFill>
        <p:spPr>
          <a:xfrm rot="-3300097">
            <a:off x="1079034" y="2964457"/>
            <a:ext cx="826671" cy="889519"/>
          </a:xfrm>
          <a:prstGeom prst="rect">
            <a:avLst/>
          </a:prstGeom>
          <a:noFill/>
          <a:ln>
            <a:noFill/>
          </a:ln>
        </p:spPr>
      </p:pic>
      <p:sp>
        <p:nvSpPr>
          <p:cNvPr id="106" name="Google Shape;106;p19"/>
          <p:cNvSpPr/>
          <p:nvPr/>
        </p:nvSpPr>
        <p:spPr>
          <a:xfrm>
            <a:off x="1401269" y="3319114"/>
            <a:ext cx="1036071" cy="878765"/>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7" name="Google Shape;107;p19"/>
          <p:cNvSpPr txBox="1">
            <a:spLocks noGrp="1"/>
          </p:cNvSpPr>
          <p:nvPr>
            <p:ph type="body" idx="7"/>
          </p:nvPr>
        </p:nvSpPr>
        <p:spPr>
          <a:xfrm>
            <a:off x="1578014" y="3450978"/>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8" name="Google Shape;108;p19" descr="Google Shape;108;p20"/>
          <p:cNvPicPr preferRelativeResize="0"/>
          <p:nvPr/>
        </p:nvPicPr>
        <p:blipFill rotWithShape="1">
          <a:blip r:embed="rId2">
            <a:alphaModFix/>
          </a:blip>
          <a:srcRect/>
          <a:stretch/>
        </p:blipFill>
        <p:spPr>
          <a:xfrm rot="-3300097">
            <a:off x="1079034" y="3983368"/>
            <a:ext cx="826671" cy="889519"/>
          </a:xfrm>
          <a:prstGeom prst="rect">
            <a:avLst/>
          </a:prstGeom>
          <a:noFill/>
          <a:ln>
            <a:noFill/>
          </a:ln>
        </p:spPr>
      </p:pic>
      <p:sp>
        <p:nvSpPr>
          <p:cNvPr id="109" name="Google Shape;109;p19"/>
          <p:cNvSpPr/>
          <p:nvPr/>
        </p:nvSpPr>
        <p:spPr>
          <a:xfrm>
            <a:off x="1401269" y="4338025"/>
            <a:ext cx="1036071" cy="878765"/>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0" name="Google Shape;110;p19"/>
          <p:cNvSpPr txBox="1">
            <a:spLocks noGrp="1"/>
          </p:cNvSpPr>
          <p:nvPr>
            <p:ph type="body" idx="8"/>
          </p:nvPr>
        </p:nvSpPr>
        <p:spPr>
          <a:xfrm>
            <a:off x="3596099" y="5503614"/>
            <a:ext cx="6457661"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11" name="Google Shape;111;p19" descr="Google Shape;111;p20"/>
          <p:cNvPicPr preferRelativeResize="0"/>
          <p:nvPr/>
        </p:nvPicPr>
        <p:blipFill rotWithShape="1">
          <a:blip r:embed="rId2">
            <a:alphaModFix/>
          </a:blip>
          <a:srcRect/>
          <a:stretch/>
        </p:blipFill>
        <p:spPr>
          <a:xfrm rot="-3300097">
            <a:off x="1117690" y="5039443"/>
            <a:ext cx="826674" cy="889519"/>
          </a:xfrm>
          <a:prstGeom prst="rect">
            <a:avLst/>
          </a:prstGeom>
          <a:noFill/>
          <a:ln>
            <a:noFill/>
          </a:ln>
        </p:spPr>
      </p:pic>
      <p:sp>
        <p:nvSpPr>
          <p:cNvPr id="112" name="Google Shape;112;p19"/>
          <p:cNvSpPr/>
          <p:nvPr/>
        </p:nvSpPr>
        <p:spPr>
          <a:xfrm>
            <a:off x="1439928" y="5394099"/>
            <a:ext cx="1036070"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3" name="Google Shape;113;p19"/>
          <p:cNvSpPr txBox="1">
            <a:spLocks noGrp="1"/>
          </p:cNvSpPr>
          <p:nvPr>
            <p:ph type="body" idx="9"/>
          </p:nvPr>
        </p:nvSpPr>
        <p:spPr>
          <a:xfrm>
            <a:off x="1616673" y="5525966"/>
            <a:ext cx="738348"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4" name="Google Shape;114;p19"/>
          <p:cNvSpPr txBox="1">
            <a:spLocks noGrp="1"/>
          </p:cNvSpPr>
          <p:nvPr>
            <p:ph type="body" idx="13"/>
          </p:nvPr>
        </p:nvSpPr>
        <p:spPr>
          <a:xfrm>
            <a:off x="1578014" y="4469889"/>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5" name="Google Shape;115;p19"/>
          <p:cNvSpPr txBox="1">
            <a:spLocks noGrp="1"/>
          </p:cNvSpPr>
          <p:nvPr>
            <p:ph type="body" idx="14"/>
          </p:nvPr>
        </p:nvSpPr>
        <p:spPr>
          <a:xfrm>
            <a:off x="3557441" y="4447537"/>
            <a:ext cx="6457659"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6" name="Google Shape;116;p19"/>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17"/>
        <p:cNvGrpSpPr/>
        <p:nvPr/>
      </p:nvGrpSpPr>
      <p:grpSpPr>
        <a:xfrm>
          <a:off x="0" y="0"/>
          <a:ext cx="0" cy="0"/>
          <a:chOff x="0" y="0"/>
          <a:chExt cx="0" cy="0"/>
        </a:xfrm>
      </p:grpSpPr>
      <p:sp>
        <p:nvSpPr>
          <p:cNvPr id="118" name="Google Shape;118;p20"/>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19" name="Google Shape;119;p20"/>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20" name="Google Shape;120;p20"/>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1" name="Google Shape;121;p20"/>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22" name="Google Shape;122;p20" descr="Google Shape;122;p21"/>
          <p:cNvPicPr preferRelativeResize="0"/>
          <p:nvPr/>
        </p:nvPicPr>
        <p:blipFill rotWithShape="1">
          <a:blip r:embed="rId2">
            <a:alphaModFix amt="29000"/>
          </a:blip>
          <a:srcRect l="75767" b="17435"/>
          <a:stretch/>
        </p:blipFill>
        <p:spPr>
          <a:xfrm>
            <a:off x="-1" y="2642214"/>
            <a:ext cx="2312353" cy="4215787"/>
          </a:xfrm>
          <a:prstGeom prst="rect">
            <a:avLst/>
          </a:prstGeom>
          <a:noFill/>
          <a:ln>
            <a:noFill/>
          </a:ln>
        </p:spPr>
      </p:pic>
      <p:sp>
        <p:nvSpPr>
          <p:cNvPr id="123" name="Google Shape;123;p20"/>
          <p:cNvSpPr/>
          <p:nvPr/>
        </p:nvSpPr>
        <p:spPr>
          <a:xfrm>
            <a:off x="370687" y="323518"/>
            <a:ext cx="11450626" cy="6210965"/>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4" name="Google Shape;124;p20"/>
          <p:cNvSpPr txBox="1">
            <a:spLocks noGrp="1"/>
          </p:cNvSpPr>
          <p:nvPr>
            <p:ph type="body" idx="1"/>
          </p:nvPr>
        </p:nvSpPr>
        <p:spPr>
          <a:xfrm>
            <a:off x="798378" y="2045704"/>
            <a:ext cx="10595239"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5" name="Google Shape;125;p20"/>
          <p:cNvSpPr txBox="1">
            <a:spLocks noGrp="1"/>
          </p:cNvSpPr>
          <p:nvPr>
            <p:ph type="body" idx="2"/>
          </p:nvPr>
        </p:nvSpPr>
        <p:spPr>
          <a:xfrm>
            <a:off x="798381" y="761602"/>
            <a:ext cx="10595238" cy="80365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6" name="Google Shape;126;p20"/>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27"/>
        <p:cNvGrpSpPr/>
        <p:nvPr/>
      </p:nvGrpSpPr>
      <p:grpSpPr>
        <a:xfrm>
          <a:off x="0" y="0"/>
          <a:ext cx="0" cy="0"/>
          <a:chOff x="0" y="0"/>
          <a:chExt cx="0" cy="0"/>
        </a:xfrm>
      </p:grpSpPr>
      <p:sp>
        <p:nvSpPr>
          <p:cNvPr id="128" name="Google Shape;128;p21"/>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29" name="Google Shape;129;p21"/>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30" name="Google Shape;130;p21"/>
          <p:cNvSpPr/>
          <p:nvPr/>
        </p:nvSpPr>
        <p:spPr>
          <a:xfrm>
            <a:off x="5761459" y="0"/>
            <a:ext cx="6417743"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31" name="Google Shape;131;p21"/>
          <p:cNvSpPr>
            <a:spLocks noGrp="1"/>
          </p:cNvSpPr>
          <p:nvPr>
            <p:ph type="pic" idx="2"/>
          </p:nvPr>
        </p:nvSpPr>
        <p:spPr>
          <a:xfrm>
            <a:off x="435469" y="406130"/>
            <a:ext cx="5660531" cy="6045739"/>
          </a:xfrm>
          <a:prstGeom prst="rect">
            <a:avLst/>
          </a:prstGeom>
          <a:noFill/>
          <a:ln>
            <a:noFill/>
          </a:ln>
        </p:spPr>
      </p:sp>
      <p:pic>
        <p:nvPicPr>
          <p:cNvPr id="132" name="Google Shape;132;p21" descr="Google Shape;132;p22"/>
          <p:cNvPicPr preferRelativeResize="0"/>
          <p:nvPr/>
        </p:nvPicPr>
        <p:blipFill rotWithShape="1">
          <a:blip r:embed="rId2">
            <a:alphaModFix amt="29000"/>
          </a:blip>
          <a:srcRect l="75767" b="17435"/>
          <a:stretch/>
        </p:blipFill>
        <p:spPr>
          <a:xfrm>
            <a:off x="9998008" y="2562701"/>
            <a:ext cx="2312353" cy="4215786"/>
          </a:xfrm>
          <a:prstGeom prst="rect">
            <a:avLst/>
          </a:prstGeom>
          <a:noFill/>
          <a:ln>
            <a:noFill/>
          </a:ln>
        </p:spPr>
      </p:pic>
      <p:sp>
        <p:nvSpPr>
          <p:cNvPr id="133" name="Google Shape;133;p21"/>
          <p:cNvSpPr txBox="1">
            <a:spLocks noGrp="1"/>
          </p:cNvSpPr>
          <p:nvPr>
            <p:ph type="body" idx="1"/>
          </p:nvPr>
        </p:nvSpPr>
        <p:spPr>
          <a:xfrm>
            <a:off x="6818000" y="2050158"/>
            <a:ext cx="4639194"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4" name="Google Shape;134;p21"/>
          <p:cNvSpPr txBox="1">
            <a:spLocks noGrp="1"/>
          </p:cNvSpPr>
          <p:nvPr>
            <p:ph type="body" idx="3"/>
          </p:nvPr>
        </p:nvSpPr>
        <p:spPr>
          <a:xfrm>
            <a:off x="6758909" y="319222"/>
            <a:ext cx="4757377" cy="99265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5" name="Google Shape;135;p21"/>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36"/>
        <p:cNvGrpSpPr/>
        <p:nvPr/>
      </p:nvGrpSpPr>
      <p:grpSpPr>
        <a:xfrm>
          <a:off x="0" y="0"/>
          <a:ext cx="0" cy="0"/>
          <a:chOff x="0" y="0"/>
          <a:chExt cx="0" cy="0"/>
        </a:xfrm>
      </p:grpSpPr>
      <p:sp>
        <p:nvSpPr>
          <p:cNvPr id="137" name="Google Shape;137;p22"/>
          <p:cNvSpPr/>
          <p:nvPr/>
        </p:nvSpPr>
        <p:spPr>
          <a:xfrm>
            <a:off x="-32401" y="2956986"/>
            <a:ext cx="12193513" cy="2809046"/>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38" name="Google Shape;138;p22" descr="Google Shape;138;p23"/>
          <p:cNvPicPr preferRelativeResize="0"/>
          <p:nvPr/>
        </p:nvPicPr>
        <p:blipFill rotWithShape="1">
          <a:blip r:embed="rId2">
            <a:alphaModFix amt="29000"/>
          </a:blip>
          <a:srcRect l="58846" t="29191" r="6418" b="18716"/>
          <a:stretch/>
        </p:blipFill>
        <p:spPr>
          <a:xfrm>
            <a:off x="8444679" y="2956986"/>
            <a:ext cx="3747323" cy="3007232"/>
          </a:xfrm>
          <a:prstGeom prst="rect">
            <a:avLst/>
          </a:prstGeom>
          <a:noFill/>
          <a:ln>
            <a:noFill/>
          </a:ln>
        </p:spPr>
      </p:pic>
      <p:sp>
        <p:nvSpPr>
          <p:cNvPr id="139" name="Google Shape;139;p22"/>
          <p:cNvSpPr txBox="1">
            <a:spLocks noGrp="1"/>
          </p:cNvSpPr>
          <p:nvPr>
            <p:ph type="body" idx="1"/>
          </p:nvPr>
        </p:nvSpPr>
        <p:spPr>
          <a:xfrm>
            <a:off x="605556" y="4238576"/>
            <a:ext cx="3195486" cy="731142"/>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0" name="Google Shape;140;p22"/>
          <p:cNvSpPr txBox="1">
            <a:spLocks noGrp="1"/>
          </p:cNvSpPr>
          <p:nvPr>
            <p:ph type="body" idx="2"/>
          </p:nvPr>
        </p:nvSpPr>
        <p:spPr>
          <a:xfrm>
            <a:off x="605556" y="3428998"/>
            <a:ext cx="3195486" cy="83726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4" name="Google Shape;144;p22"/>
          <p:cNvSpPr/>
          <p:nvPr/>
        </p:nvSpPr>
        <p:spPr>
          <a:xfrm>
            <a:off x="6934623" y="5423818"/>
            <a:ext cx="5257380" cy="756633"/>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45" name="Google Shape;145;p22"/>
          <p:cNvSpPr txBox="1">
            <a:spLocks noGrp="1"/>
          </p:cNvSpPr>
          <p:nvPr>
            <p:ph type="body" idx="3"/>
          </p:nvPr>
        </p:nvSpPr>
        <p:spPr>
          <a:xfrm>
            <a:off x="6934623" y="5436563"/>
            <a:ext cx="4771007" cy="731142"/>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46" name="Google Shape;146;p22" descr="Google Shape;146;p23"/>
          <p:cNvPicPr preferRelativeResize="0"/>
          <p:nvPr/>
        </p:nvPicPr>
        <p:blipFill rotWithShape="1">
          <a:blip r:embed="rId2">
            <a:alphaModFix/>
          </a:blip>
          <a:srcRect/>
          <a:stretch/>
        </p:blipFill>
        <p:spPr>
          <a:xfrm>
            <a:off x="605556" y="384248"/>
            <a:ext cx="4437442" cy="2374551"/>
          </a:xfrm>
          <a:prstGeom prst="rect">
            <a:avLst/>
          </a:prstGeom>
          <a:noFill/>
          <a:ln>
            <a:noFill/>
          </a:ln>
        </p:spPr>
      </p:pic>
      <p:sp>
        <p:nvSpPr>
          <p:cNvPr id="147" name="Google Shape;147;p22"/>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2" name="Google Shape;30;p21" descr="Blue text on a white background&#10;&#10;Description automatically generated">
            <a:extLst>
              <a:ext uri="{FF2B5EF4-FFF2-40B4-BE49-F238E27FC236}">
                <a16:creationId xmlns:a16="http://schemas.microsoft.com/office/drawing/2014/main" id="{CB8780E9-4A91-5C5A-B4A6-C7B1540966B5}"/>
              </a:ext>
            </a:extLst>
          </p:cNvPr>
          <p:cNvPicPr preferRelativeResize="0"/>
          <p:nvPr userDrawn="1"/>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8"/>
        <p:cNvGrpSpPr/>
        <p:nvPr/>
      </p:nvGrpSpPr>
      <p:grpSpPr>
        <a:xfrm>
          <a:off x="0" y="0"/>
          <a:ext cx="0" cy="0"/>
          <a:chOff x="0" y="0"/>
          <a:chExt cx="0" cy="0"/>
        </a:xfrm>
      </p:grpSpPr>
      <p:sp>
        <p:nvSpPr>
          <p:cNvPr id="149" name="Google Shape;149;p23"/>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4"/>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7" name="Google Shape;7;p14"/>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14"/>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 name="Google Shape;9;p14"/>
          <p:cNvSpPr txBox="1"/>
          <p:nvPr/>
        </p:nvSpPr>
        <p:spPr>
          <a:xfrm>
            <a:off x="424667" y="528534"/>
            <a:ext cx="6498649" cy="739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a:p>
        </p:txBody>
      </p:sp>
      <p:sp>
        <p:nvSpPr>
          <p:cNvPr id="10" name="Google Shape;10;p14"/>
          <p:cNvSpPr txBox="1"/>
          <p:nvPr/>
        </p:nvSpPr>
        <p:spPr>
          <a:xfrm>
            <a:off x="7347983" y="564841"/>
            <a:ext cx="4589209" cy="49554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a:p>
        </p:txBody>
      </p:sp>
      <p:sp>
        <p:nvSpPr>
          <p:cNvPr id="11" name="Google Shape;11;p14"/>
          <p:cNvSpPr txBox="1"/>
          <p:nvPr/>
        </p:nvSpPr>
        <p:spPr>
          <a:xfrm>
            <a:off x="424669" y="2014902"/>
            <a:ext cx="5845501" cy="27583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a:p>
        </p:txBody>
      </p:sp>
      <p:cxnSp>
        <p:nvCxnSpPr>
          <p:cNvPr id="12" name="Google Shape;12;p14"/>
          <p:cNvCxnSpPr/>
          <p:nvPr/>
        </p:nvCxnSpPr>
        <p:spPr>
          <a:xfrm flipH="1">
            <a:off x="7098716" y="-2"/>
            <a:ext cx="2" cy="5540411"/>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14"/>
          <p:cNvCxnSpPr/>
          <p:nvPr/>
        </p:nvCxnSpPr>
        <p:spPr>
          <a:xfrm rot="10800000">
            <a:off x="1" y="1621486"/>
            <a:ext cx="7098715" cy="2"/>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14"/>
          <p:cNvSpPr txBox="1"/>
          <p:nvPr/>
        </p:nvSpPr>
        <p:spPr>
          <a:xfrm>
            <a:off x="0" y="5968370"/>
            <a:ext cx="12192000" cy="80255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a:p>
        </p:txBody>
      </p:sp>
      <p:cxnSp>
        <p:nvCxnSpPr>
          <p:cNvPr id="15" name="Google Shape;15;p14"/>
          <p:cNvCxnSpPr/>
          <p:nvPr/>
        </p:nvCxnSpPr>
        <p:spPr>
          <a:xfrm rot="10800000">
            <a:off x="1" y="5541676"/>
            <a:ext cx="12192000" cy="2"/>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14"/>
          <p:cNvSpPr txBox="1">
            <a:spLocks noGrp="1"/>
          </p:cNvSpPr>
          <p:nvPr>
            <p:ph type="title"/>
          </p:nvPr>
        </p:nvSpPr>
        <p:spPr>
          <a:xfrm>
            <a:off x="609600" y="92074"/>
            <a:ext cx="10972800" cy="1508127"/>
          </a:xfrm>
          <a:prstGeom prst="rect">
            <a:avLst/>
          </a:prstGeom>
          <a:noFill/>
          <a:ln>
            <a:noFill/>
          </a:ln>
        </p:spPr>
        <p:txBody>
          <a:bodyPr spcFirstLastPara="1" wrap="square" lIns="45675" tIns="45675" rIns="45675" bIns="456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4"/>
          <p:cNvSpPr txBox="1">
            <a:spLocks noGrp="1"/>
          </p:cNvSpPr>
          <p:nvPr>
            <p:ph type="body" idx="1"/>
          </p:nvPr>
        </p:nvSpPr>
        <p:spPr>
          <a:xfrm>
            <a:off x="609600" y="1600200"/>
            <a:ext cx="10972800" cy="5257800"/>
          </a:xfrm>
          <a:prstGeom prst="rect">
            <a:avLst/>
          </a:prstGeom>
          <a:noFill/>
          <a:ln>
            <a:noFill/>
          </a:ln>
        </p:spPr>
        <p:txBody>
          <a:bodyPr spcFirstLastPara="1" wrap="square" lIns="45675" tIns="45675" rIns="45675" bIns="456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4"/>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J03KjwiIVMMoving/dancing%20song%20time"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seinesaintdenis.fr/" TargetMode="External"/><Relationship Id="rId5" Type="http://schemas.openxmlformats.org/officeDocument/2006/relationships/hyperlink" Target="https://ville-saint-denis.fr/journal" TargetMode="Externa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dLDeOczqC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a:spLocks noGrp="1"/>
          </p:cNvSpPr>
          <p:nvPr>
            <p:ph type="subTitle" idx="4294967295"/>
          </p:nvPr>
        </p:nvSpPr>
        <p:spPr>
          <a:xfrm>
            <a:off x="57973" y="4239502"/>
            <a:ext cx="5611504" cy="1371902"/>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0"/>
              </a:spcBef>
              <a:spcAft>
                <a:spcPts val="0"/>
              </a:spcAft>
              <a:buClr>
                <a:srgbClr val="FFFFFF"/>
              </a:buClr>
              <a:buSzPts val="2400"/>
              <a:buFont typeface="Helvetica Neue"/>
              <a:buNone/>
            </a:pPr>
            <a:r>
              <a:rPr lang="en-US" sz="2400" b="1" i="0" u="none" strike="noStrike" cap="none">
                <a:solidFill>
                  <a:srgbClr val="FFFFFF"/>
                </a:solidFill>
                <a:latin typeface="Helvetica Neue"/>
                <a:ea typeface="Helvetica Neue"/>
                <a:cs typeface="Helvetica Neue"/>
                <a:sym typeface="Helvetica Neue"/>
              </a:rPr>
              <a:t>Modul 4 - Forældre-barn sproggruppe</a:t>
            </a:r>
            <a:endParaRPr/>
          </a:p>
        </p:txBody>
      </p:sp>
      <p:sp>
        <p:nvSpPr>
          <p:cNvPr id="217" name="Google Shape;217;p1"/>
          <p:cNvSpPr txBox="1">
            <a:spLocks noGrp="1"/>
          </p:cNvSpPr>
          <p:nvPr>
            <p:ph type="body" idx="2"/>
          </p:nvPr>
        </p:nvSpPr>
        <p:spPr>
          <a:xfrm>
            <a:off x="119563" y="2787125"/>
            <a:ext cx="5382462" cy="533102"/>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2400"/>
              <a:buFont typeface="Calibri"/>
              <a:buNone/>
            </a:pPr>
            <a:r>
              <a:rPr lang="en-US" sz="2400" b="1">
                <a:solidFill>
                  <a:srgbClr val="FFFFFF"/>
                </a:solidFill>
                <a:latin typeface="Calibri"/>
                <a:ea typeface="Calibri"/>
                <a:cs typeface="Calibri"/>
                <a:sym typeface="Calibri"/>
              </a:rPr>
              <a:t>Træningskursus: Overlev digitalt</a:t>
            </a:r>
            <a:endParaRPr/>
          </a:p>
        </p:txBody>
      </p:sp>
      <p:sp>
        <p:nvSpPr>
          <p:cNvPr id="218" name="Google Shape;218;p1"/>
          <p:cNvSpPr txBox="1">
            <a:spLocks noGrp="1"/>
          </p:cNvSpPr>
          <p:nvPr>
            <p:ph type="body" idx="3"/>
          </p:nvPr>
        </p:nvSpPr>
        <p:spPr>
          <a:xfrm>
            <a:off x="7840715" y="5611393"/>
            <a:ext cx="3700104" cy="731142"/>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2500"/>
              <a:buFont typeface="Calibri"/>
              <a:buNone/>
            </a:pPr>
            <a:r>
              <a:rPr lang="en-US" sz="2400" b="1">
                <a:solidFill>
                  <a:srgbClr val="FFFFFF"/>
                </a:solidFill>
                <a:latin typeface="Calibri"/>
                <a:ea typeface="Calibri"/>
                <a:cs typeface="Calibri"/>
                <a:sym typeface="Calibri"/>
              </a:rPr>
              <a:t>www.survivingdigital.eu</a:t>
            </a:r>
            <a:endParaRPr sz="2400">
              <a:latin typeface="Calibri"/>
              <a:ea typeface="Calibri"/>
              <a:cs typeface="Calibri"/>
              <a:sym typeface="Calibri"/>
            </a:endParaRPr>
          </a:p>
        </p:txBody>
      </p:sp>
      <p:pic>
        <p:nvPicPr>
          <p:cNvPr id="219" name="Google Shape;219;p1" descr="Google Shape;220;p1"/>
          <p:cNvPicPr preferRelativeResize="0"/>
          <p:nvPr/>
        </p:nvPicPr>
        <p:blipFill rotWithShape="1">
          <a:blip r:embed="rId3">
            <a:alphaModFix/>
          </a:blip>
          <a:srcRect/>
          <a:stretch/>
        </p:blipFill>
        <p:spPr>
          <a:xfrm>
            <a:off x="5846886" y="368947"/>
            <a:ext cx="4725914" cy="3484061"/>
          </a:xfrm>
          <a:prstGeom prst="rect">
            <a:avLst/>
          </a:prstGeom>
          <a:noFill/>
          <a:ln>
            <a:noFill/>
          </a:ln>
        </p:spPr>
      </p:pic>
      <p:pic>
        <p:nvPicPr>
          <p:cNvPr id="220" name="Google Shape;220;p1" descr="Google Shape;221;p1"/>
          <p:cNvPicPr preferRelativeResize="0"/>
          <p:nvPr/>
        </p:nvPicPr>
        <p:blipFill rotWithShape="1">
          <a:blip r:embed="rId4">
            <a:alphaModFix/>
          </a:blip>
          <a:srcRect/>
          <a:stretch/>
        </p:blipFill>
        <p:spPr>
          <a:xfrm>
            <a:off x="5846886" y="3333160"/>
            <a:ext cx="2102299" cy="1859726"/>
          </a:xfrm>
          <a:prstGeom prst="rect">
            <a:avLst/>
          </a:prstGeom>
          <a:noFill/>
          <a:ln>
            <a:noFill/>
          </a:ln>
        </p:spPr>
      </p:pic>
      <p:pic>
        <p:nvPicPr>
          <p:cNvPr id="221" name="Google Shape;221;p1" descr="Google Shape;222;p1"/>
          <p:cNvPicPr preferRelativeResize="0"/>
          <p:nvPr/>
        </p:nvPicPr>
        <p:blipFill rotWithShape="1">
          <a:blip r:embed="rId5">
            <a:alphaModFix/>
          </a:blip>
          <a:srcRect/>
          <a:stretch/>
        </p:blipFill>
        <p:spPr>
          <a:xfrm>
            <a:off x="7949183" y="3404472"/>
            <a:ext cx="2623617" cy="1788413"/>
          </a:xfrm>
          <a:prstGeom prst="rect">
            <a:avLst/>
          </a:prstGeom>
          <a:noFill/>
          <a:ln>
            <a:noFill/>
          </a:ln>
          <a:effectLst>
            <a:outerShdw blurRad="292100" dist="139700" dir="2700000" rotWithShape="0">
              <a:srgbClr val="333333">
                <a:alpha val="63921"/>
              </a:srgbClr>
            </a:outerShdw>
          </a:effectLst>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0"/>
          <p:cNvSpPr txBox="1">
            <a:spLocks noGrp="1"/>
          </p:cNvSpPr>
          <p:nvPr>
            <p:ph type="body" idx="1"/>
          </p:nvPr>
        </p:nvSpPr>
        <p:spPr>
          <a:xfrm>
            <a:off x="300324" y="1312949"/>
            <a:ext cx="5795702" cy="5064302"/>
          </a:xfrm>
          <a:prstGeom prst="rect">
            <a:avLst/>
          </a:prstGeom>
          <a:noFill/>
          <a:ln>
            <a:noFill/>
          </a:ln>
        </p:spPr>
        <p:txBody>
          <a:bodyPr spcFirstLastPara="1" wrap="square" lIns="45675" tIns="45675" rIns="45675" bIns="45675" anchor="t" anchorCtr="0">
            <a:normAutofit/>
          </a:bodyPr>
          <a:lstStyle/>
          <a:p>
            <a:pPr marL="228600" lvl="0" indent="-228600" algn="l" rtl="0">
              <a:lnSpc>
                <a:spcPct val="100000"/>
              </a:lnSpc>
              <a:spcBef>
                <a:spcPts val="0"/>
              </a:spcBef>
              <a:spcAft>
                <a:spcPts val="0"/>
              </a:spcAft>
              <a:buClr>
                <a:srgbClr val="FFFFFF"/>
              </a:buClr>
              <a:buSzPts val="1200"/>
              <a:buFont typeface="Calibri"/>
              <a:buNone/>
            </a:pPr>
            <a:r>
              <a:rPr lang="en-US" sz="1200"/>
              <a:t>Max 10 min - klargør farvelægningsbilleder relateret til temaet - hvert barn vælger et billede, skal navngive det - og vælger farvefarverne ved at navngive dem - få dem til at gentage billederne og farverne til animatoren og til forælderen - få dem til at farvelægge billedet - til sidst vender du tilbage til cirklen, og hvert barn husker navnet på sit billede og de valgte farver.</a:t>
            </a:r>
            <a:endParaRPr/>
          </a:p>
          <a:p>
            <a:pPr marL="228600" lvl="0" indent="-228600" algn="l" rtl="0">
              <a:lnSpc>
                <a:spcPct val="100000"/>
              </a:lnSpc>
              <a:spcBef>
                <a:spcPts val="1000"/>
              </a:spcBef>
              <a:spcAft>
                <a:spcPts val="0"/>
              </a:spcAft>
              <a:buClr>
                <a:srgbClr val="FFFFFF"/>
              </a:buClr>
              <a:buSzPts val="1200"/>
              <a:buFont typeface="Calibri"/>
              <a:buNone/>
            </a:pPr>
            <a:r>
              <a:rPr lang="en-US" sz="1200"/>
              <a:t>Eller du kan også samle gamle blade eller fotokopier med forskellige billeder - bed børnene om at finde et billede relateret til temaet - bed dem om at navngive det, klip det ud og klæb det på et stort ark med de andre børns billeder, adskil dem med tema.</a:t>
            </a:r>
            <a:endParaRPr/>
          </a:p>
          <a:p>
            <a:pPr marL="228600" lvl="0" indent="-228600" algn="l" rtl="0">
              <a:lnSpc>
                <a:spcPct val="100000"/>
              </a:lnSpc>
              <a:spcBef>
                <a:spcPts val="1000"/>
              </a:spcBef>
              <a:spcAft>
                <a:spcPts val="0"/>
              </a:spcAft>
              <a:buClr>
                <a:srgbClr val="FFFFFF"/>
              </a:buClr>
              <a:buSzPts val="1200"/>
              <a:buFont typeface="Calibri"/>
              <a:buNone/>
            </a:pPr>
            <a:r>
              <a:rPr lang="en-US" sz="1200"/>
              <a:t>Max 10 min - Valg af udfordring til næste session til forældre, ud fra dagens øvelser - diskuter med forældre (og børn) for sammen at vælge en udfordring, der skal laves i løbet af ugen - det kan være at lære børnerim, eller at farvelægge et andet billede, for at gentage de navne, man lærte under sessionen...</a:t>
            </a:r>
            <a:endParaRPr/>
          </a:p>
          <a:p>
            <a:pPr marL="228600" lvl="0" indent="-228600" algn="l" rtl="0">
              <a:lnSpc>
                <a:spcPct val="100000"/>
              </a:lnSpc>
              <a:spcBef>
                <a:spcPts val="1000"/>
              </a:spcBef>
              <a:spcAft>
                <a:spcPts val="0"/>
              </a:spcAft>
              <a:buClr>
                <a:srgbClr val="FFFFFF"/>
              </a:buClr>
              <a:buSzPts val="1200"/>
              <a:buFont typeface="Calibri"/>
              <a:buNone/>
            </a:pPr>
            <a:r>
              <a:rPr lang="en-US" sz="1200"/>
              <a:t>Beslut i fællesskab om temaet for næste session - for at hjælpe dem, foreslå forskellige sessionsemner (forklar temaet) og se, om nogen har en anden idé - hold så en afstemning (ved at række hånden op for at vælge temaet, hvis det er nødvendigt) for begge børn og forældre</a:t>
            </a:r>
            <a:endParaRPr/>
          </a:p>
          <a:p>
            <a:pPr marL="228600" lvl="0" indent="-228600" algn="l" rtl="0">
              <a:lnSpc>
                <a:spcPct val="100000"/>
              </a:lnSpc>
              <a:spcBef>
                <a:spcPts val="1000"/>
              </a:spcBef>
              <a:spcAft>
                <a:spcPts val="0"/>
              </a:spcAft>
              <a:buClr>
                <a:srgbClr val="FFFFFF"/>
              </a:buClr>
              <a:buSzPts val="1200"/>
              <a:buFont typeface="Calibri"/>
              <a:buNone/>
            </a:pPr>
            <a:r>
              <a:rPr lang="en-US" sz="1200"/>
              <a:t>5 min: et afslutningsritual, en sang for at sige farvel (altid det samme).</a:t>
            </a:r>
            <a:endParaRPr/>
          </a:p>
        </p:txBody>
      </p:sp>
      <p:sp>
        <p:nvSpPr>
          <p:cNvPr id="311" name="Google Shape;311;p10"/>
          <p:cNvSpPr txBox="1">
            <a:spLocks noGrp="1"/>
          </p:cNvSpPr>
          <p:nvPr>
            <p:ph type="body" idx="3"/>
          </p:nvPr>
        </p:nvSpPr>
        <p:spPr>
          <a:xfrm>
            <a:off x="300324" y="330075"/>
            <a:ext cx="5795702" cy="8865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Aktivitet: Brug af farvelægningsbilleder...</a:t>
            </a:r>
            <a:endParaRPr/>
          </a:p>
        </p:txBody>
      </p:sp>
      <p:pic>
        <p:nvPicPr>
          <p:cNvPr id="312" name="Google Shape;312;p10" descr="Google Shape;313;p10"/>
          <p:cNvPicPr preferRelativeResize="0"/>
          <p:nvPr/>
        </p:nvPicPr>
        <p:blipFill rotWithShape="1">
          <a:blip r:embed="rId3">
            <a:alphaModFix/>
          </a:blip>
          <a:srcRect/>
          <a:stretch/>
        </p:blipFill>
        <p:spPr>
          <a:xfrm>
            <a:off x="7519199" y="1033375"/>
            <a:ext cx="2482002" cy="1704751"/>
          </a:xfrm>
          <a:prstGeom prst="rect">
            <a:avLst/>
          </a:prstGeom>
          <a:noFill/>
          <a:ln>
            <a:noFill/>
          </a:ln>
        </p:spPr>
      </p:pic>
      <p:pic>
        <p:nvPicPr>
          <p:cNvPr id="313" name="Google Shape;313;p10" descr="Google Shape;314;p10"/>
          <p:cNvPicPr preferRelativeResize="0"/>
          <p:nvPr/>
        </p:nvPicPr>
        <p:blipFill rotWithShape="1">
          <a:blip r:embed="rId4">
            <a:alphaModFix/>
          </a:blip>
          <a:srcRect/>
          <a:stretch/>
        </p:blipFill>
        <p:spPr>
          <a:xfrm>
            <a:off x="7001198" y="2738117"/>
            <a:ext cx="3684205" cy="1481027"/>
          </a:xfrm>
          <a:prstGeom prst="rect">
            <a:avLst/>
          </a:prstGeom>
          <a:noFill/>
          <a:ln>
            <a:noFill/>
          </a:ln>
        </p:spPr>
      </p:pic>
      <p:pic>
        <p:nvPicPr>
          <p:cNvPr id="314" name="Google Shape;314;p10" descr="Google Shape;315;p10"/>
          <p:cNvPicPr preferRelativeResize="0"/>
          <p:nvPr/>
        </p:nvPicPr>
        <p:blipFill rotWithShape="1">
          <a:blip r:embed="rId5">
            <a:alphaModFix/>
          </a:blip>
          <a:srcRect/>
          <a:stretch/>
        </p:blipFill>
        <p:spPr>
          <a:xfrm>
            <a:off x="7001199" y="4219149"/>
            <a:ext cx="3684201" cy="1244476"/>
          </a:xfrm>
          <a:prstGeom prst="rect">
            <a:avLst/>
          </a:prstGeom>
          <a:noFill/>
          <a:ln>
            <a:noFill/>
          </a:ln>
        </p:spPr>
      </p:pic>
      <p:sp>
        <p:nvSpPr>
          <p:cNvPr id="315" name="Google Shape;315;p10"/>
          <p:cNvSpPr txBox="1"/>
          <p:nvPr/>
        </p:nvSpPr>
        <p:spPr>
          <a:xfrm>
            <a:off x="2055724" y="1639958"/>
            <a:ext cx="3000001"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
        <p:nvSpPr>
          <p:cNvPr id="316" name="Google Shape;316;p10"/>
          <p:cNvSpPr txBox="1"/>
          <p:nvPr/>
        </p:nvSpPr>
        <p:spPr>
          <a:xfrm>
            <a:off x="1969374" y="-2513442"/>
            <a:ext cx="3000001"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body" idx="1"/>
          </p:nvPr>
        </p:nvSpPr>
        <p:spPr>
          <a:xfrm>
            <a:off x="439274" y="1192224"/>
            <a:ext cx="5370302" cy="4762501"/>
          </a:xfrm>
          <a:prstGeom prst="rect">
            <a:avLst/>
          </a:prstGeom>
          <a:noFill/>
          <a:ln>
            <a:noFill/>
          </a:ln>
        </p:spPr>
        <p:txBody>
          <a:bodyPr spcFirstLastPara="1" wrap="square" lIns="45675" tIns="45675" rIns="45675" bIns="45675" anchor="t" anchorCtr="0">
            <a:normAutofit/>
          </a:bodyPr>
          <a:lstStyle/>
          <a:p>
            <a:pPr marL="0" lvl="0" indent="0" algn="l" rtl="0">
              <a:lnSpc>
                <a:spcPct val="80000"/>
              </a:lnSpc>
              <a:spcBef>
                <a:spcPts val="0"/>
              </a:spcBef>
              <a:spcAft>
                <a:spcPts val="0"/>
              </a:spcAft>
              <a:buClr>
                <a:srgbClr val="FFFFFF"/>
              </a:buClr>
              <a:buSzPts val="1200"/>
              <a:buFont typeface="Calibri"/>
              <a:buNone/>
            </a:pPr>
            <a:r>
              <a:rPr lang="en-US" sz="1200"/>
              <a:t>5 min : hver forælder og hvert barn står i ring, siger hej (giv hans fornavn) - alle sammen synger den begyndende rituelle sang. Lad dem sidde i ring.</a:t>
            </a:r>
            <a:endParaRPr sz="1200">
              <a:solidFill>
                <a:schemeClr val="accent1"/>
              </a:solidFill>
            </a:endParaRPr>
          </a:p>
          <a:p>
            <a:pPr marL="0" lvl="0" indent="0" algn="l" rtl="0">
              <a:lnSpc>
                <a:spcPct val="80000"/>
              </a:lnSpc>
              <a:spcBef>
                <a:spcPts val="0"/>
              </a:spcBef>
              <a:spcAft>
                <a:spcPts val="0"/>
              </a:spcAft>
              <a:buClr>
                <a:srgbClr val="FFFFFF"/>
              </a:buClr>
              <a:buSzPts val="1200"/>
              <a:buFont typeface="Calibri"/>
              <a:buNone/>
            </a:pPr>
            <a:r>
              <a:rPr lang="en-US" sz="1200"/>
              <a:t>5 min - tag et billede fra temaet fra forrige session og spørg dem på skift, om de husker det - lad alle børn gentage navnet på billedet.</a:t>
            </a:r>
            <a:endParaRPr sz="1200">
              <a:solidFill>
                <a:srgbClr val="000000"/>
              </a:solidFill>
            </a:endParaRPr>
          </a:p>
          <a:p>
            <a:pPr marL="0" lvl="0" indent="0" algn="l" rtl="0">
              <a:lnSpc>
                <a:spcPct val="80000"/>
              </a:lnSpc>
              <a:spcBef>
                <a:spcPts val="0"/>
              </a:spcBef>
              <a:spcAft>
                <a:spcPts val="0"/>
              </a:spcAft>
              <a:buClr>
                <a:srgbClr val="FFFFFF"/>
              </a:buClr>
              <a:buSzPts val="1200"/>
              <a:buFont typeface="Calibri"/>
              <a:buNone/>
            </a:pPr>
            <a:endParaRPr sz="1200"/>
          </a:p>
          <a:p>
            <a:pPr marL="0" lvl="0" indent="0" algn="l" rtl="0">
              <a:lnSpc>
                <a:spcPct val="80000"/>
              </a:lnSpc>
              <a:spcBef>
                <a:spcPts val="0"/>
              </a:spcBef>
              <a:spcAft>
                <a:spcPts val="0"/>
              </a:spcAft>
              <a:buClr>
                <a:srgbClr val="FFFFFF"/>
              </a:buClr>
              <a:buSzPts val="1200"/>
              <a:buFont typeface="Calibri"/>
              <a:buNone/>
            </a:pPr>
            <a:r>
              <a:rPr lang="en-US" sz="1200"/>
              <a:t>10 min : Lav gættebilleder med almindelige frugter (maks. 8 til 10): æble, banan, vindrue, abrikos, jordbær, citron, ... du kan også have genstande / spil om emnet, så børnene kan røre ved og manipulere dem , giver navnet.</a:t>
            </a:r>
            <a:endParaRPr sz="1200">
              <a:solidFill>
                <a:srgbClr val="000000"/>
              </a:solidFill>
            </a:endParaRPr>
          </a:p>
          <a:p>
            <a:pPr marL="0" lvl="0" indent="0" algn="l" rtl="0">
              <a:lnSpc>
                <a:spcPct val="80000"/>
              </a:lnSpc>
              <a:spcBef>
                <a:spcPts val="0"/>
              </a:spcBef>
              <a:spcAft>
                <a:spcPts val="0"/>
              </a:spcAft>
              <a:buClr>
                <a:srgbClr val="FFFFFF"/>
              </a:buClr>
              <a:buSzPts val="1200"/>
              <a:buFont typeface="Calibri"/>
              <a:buNone/>
            </a:pPr>
            <a:r>
              <a:rPr lang="en-US" sz="1200"/>
              <a:t>Få dem til at gætte og gentage navnene alle sammen og så på skift - spørg alle, hvilken frugt de foretrækker (børn og forældre)</a:t>
            </a:r>
            <a:endParaRPr sz="1200">
              <a:solidFill>
                <a:srgbClr val="000000"/>
              </a:solidFill>
            </a:endParaRPr>
          </a:p>
          <a:p>
            <a:pPr marL="0" lvl="0" indent="0" algn="l" rtl="0">
              <a:lnSpc>
                <a:spcPct val="80000"/>
              </a:lnSpc>
              <a:spcBef>
                <a:spcPts val="0"/>
              </a:spcBef>
              <a:spcAft>
                <a:spcPts val="0"/>
              </a:spcAft>
              <a:buClr>
                <a:srgbClr val="FFFFFF"/>
              </a:buClr>
              <a:buSzPts val="1200"/>
              <a:buFont typeface="Calibri"/>
              <a:buNone/>
            </a:pPr>
            <a:r>
              <a:rPr lang="en-US" sz="1200"/>
              <a:t> </a:t>
            </a:r>
            <a:endParaRPr sz="1200">
              <a:solidFill>
                <a:srgbClr val="000000"/>
              </a:solidFill>
            </a:endParaRPr>
          </a:p>
          <a:p>
            <a:pPr marL="0" lvl="0" indent="0" algn="l" rtl="0">
              <a:lnSpc>
                <a:spcPct val="80000"/>
              </a:lnSpc>
              <a:spcBef>
                <a:spcPts val="0"/>
              </a:spcBef>
              <a:spcAft>
                <a:spcPts val="0"/>
              </a:spcAft>
              <a:buClr>
                <a:srgbClr val="FFFFFF"/>
              </a:buClr>
              <a:buSzPts val="1200"/>
              <a:buFont typeface="Calibri"/>
              <a:buNone/>
            </a:pPr>
            <a:r>
              <a:rPr lang="en-US" sz="1200"/>
              <a:t>10 min – Bevægende/dansende sangtid</a:t>
            </a:r>
            <a:r>
              <a:rPr lang="en-US" sz="1200" u="sng">
                <a:solidFill>
                  <a:srgbClr val="0000FF"/>
                </a:solidFill>
                <a:hlinkClick r:id="rId3">
                  <a:extLst>
                    <a:ext uri="{A12FA001-AC4F-418D-AE19-62706E023703}">
                      <ahyp:hlinkClr xmlns:ahyp="http://schemas.microsoft.com/office/drawing/2018/hyperlinkcolor" val="tx"/>
                    </a:ext>
                  </a:extLst>
                </a:hlinkClick>
              </a:rPr>
              <a:t>eksempel</a:t>
            </a:r>
            <a:r>
              <a:rPr lang="en-US" sz="1200"/>
              <a:t>lyt til sangen (uden at vise videoen, kun lyden) - prøv at finde frugterne i sangen og saml billederne - sæt dem på række på et stort ark papir på væggen - gentag sangen så mange gange efter behov</a:t>
            </a:r>
            <a:r>
              <a:rPr lang="en-US" sz="1200">
                <a:solidFill>
                  <a:srgbClr val="000000"/>
                </a:solidFill>
              </a:rPr>
              <a:t> </a:t>
            </a:r>
            <a:r>
              <a:rPr lang="en-US" sz="1200"/>
              <a:t>barnet spørger forælderen, hvad han vil spise, og giver ham det ved at gentage navnet på frugten.</a:t>
            </a:r>
            <a:endParaRPr sz="1200"/>
          </a:p>
          <a:p>
            <a:pPr marL="0" lvl="0" indent="0" algn="l" rtl="0">
              <a:lnSpc>
                <a:spcPct val="80000"/>
              </a:lnSpc>
              <a:spcBef>
                <a:spcPts val="0"/>
              </a:spcBef>
              <a:spcAft>
                <a:spcPts val="0"/>
              </a:spcAft>
              <a:buClr>
                <a:srgbClr val="FFFFFF"/>
              </a:buClr>
              <a:buSzPts val="1200"/>
              <a:buFont typeface="Calibri"/>
              <a:buNone/>
            </a:pPr>
            <a:endParaRPr sz="1200"/>
          </a:p>
          <a:p>
            <a:pPr marL="0" lvl="0" indent="0" algn="l" rtl="0">
              <a:lnSpc>
                <a:spcPct val="80000"/>
              </a:lnSpc>
              <a:spcBef>
                <a:spcPts val="0"/>
              </a:spcBef>
              <a:spcAft>
                <a:spcPts val="0"/>
              </a:spcAft>
              <a:buClr>
                <a:srgbClr val="FFFFFF"/>
              </a:buClr>
              <a:buSzPts val="1200"/>
              <a:buFont typeface="Calibri"/>
              <a:buNone/>
            </a:pPr>
            <a:r>
              <a:rPr lang="en-US" sz="1200"/>
              <a:t>Max 10 min - klargør farvelægningsbilleder af frugter - hvert barn vælger et billede, skal navngive det - og vælger farvefarverne ved at navngive dem - få dem til at gentage billederne og farverne til animatoren og til forældrene - få dem til at farvelægge billedet - i slutningen skal du vende tilbage til cirklen, og hvert barn husker navnet på sit billede og de valgte farver.</a:t>
            </a:r>
            <a:endParaRPr sz="1200"/>
          </a:p>
          <a:p>
            <a:pPr marL="0" lvl="0" indent="0" algn="l" rtl="0">
              <a:lnSpc>
                <a:spcPct val="80000"/>
              </a:lnSpc>
              <a:spcBef>
                <a:spcPts val="0"/>
              </a:spcBef>
              <a:spcAft>
                <a:spcPts val="0"/>
              </a:spcAft>
              <a:buClr>
                <a:srgbClr val="FFFFFF"/>
              </a:buClr>
              <a:buSzPts val="1200"/>
              <a:buFont typeface="Calibri"/>
              <a:buNone/>
            </a:pPr>
            <a:endParaRPr sz="1200"/>
          </a:p>
          <a:p>
            <a:pPr marL="0" lvl="0" indent="0" algn="l" rtl="0">
              <a:lnSpc>
                <a:spcPct val="80000"/>
              </a:lnSpc>
              <a:spcBef>
                <a:spcPts val="0"/>
              </a:spcBef>
              <a:spcAft>
                <a:spcPts val="0"/>
              </a:spcAft>
              <a:buClr>
                <a:srgbClr val="FFFFFF"/>
              </a:buClr>
              <a:buSzPts val="1200"/>
              <a:buFont typeface="Calibri"/>
              <a:buNone/>
            </a:pPr>
            <a:r>
              <a:rPr lang="en-US" sz="1200" b="1"/>
              <a:t>10 min</a:t>
            </a:r>
            <a:endParaRPr sz="1200">
              <a:solidFill>
                <a:srgbClr val="000000"/>
              </a:solidFill>
            </a:endParaRPr>
          </a:p>
          <a:p>
            <a:pPr marL="0" lvl="0" indent="0" algn="l" rtl="0">
              <a:lnSpc>
                <a:spcPct val="80000"/>
              </a:lnSpc>
              <a:spcBef>
                <a:spcPts val="0"/>
              </a:spcBef>
              <a:spcAft>
                <a:spcPts val="0"/>
              </a:spcAft>
              <a:buClr>
                <a:srgbClr val="FFFFFF"/>
              </a:buClr>
              <a:buSzPts val="1200"/>
              <a:buFont typeface="Calibri"/>
              <a:buNone/>
            </a:pPr>
            <a:r>
              <a:rPr lang="en-US" sz="1200" b="1"/>
              <a:t>Mål for næste session</a:t>
            </a:r>
            <a:r>
              <a:rPr lang="en-US" sz="1200" b="0"/>
              <a:t>: diskuteret med gruppen – prøv f.eks. at huske og navngive de frugter, de har spist i løbet af ugen. Hvert barn medbringer 3 billeder af frugter hjem, som skal farves og vises ved næste session</a:t>
            </a:r>
            <a:endParaRPr sz="1200">
              <a:solidFill>
                <a:schemeClr val="accent1"/>
              </a:solidFill>
            </a:endParaRPr>
          </a:p>
          <a:p>
            <a:pPr marL="0" lvl="0" indent="0" algn="l" rtl="0">
              <a:lnSpc>
                <a:spcPct val="80000"/>
              </a:lnSpc>
              <a:spcBef>
                <a:spcPts val="0"/>
              </a:spcBef>
              <a:spcAft>
                <a:spcPts val="0"/>
              </a:spcAft>
              <a:buClr>
                <a:srgbClr val="FFFFFF"/>
              </a:buClr>
              <a:buSzPts val="1200"/>
              <a:buFont typeface="Calibri"/>
              <a:buNone/>
            </a:pPr>
            <a:r>
              <a:rPr lang="en-US" sz="1200"/>
              <a:t>et afslutningsritual, en sang for at sige farvel (altid den samme) og alle siger "farvel" i cirklen.</a:t>
            </a:r>
            <a:endParaRPr sz="1200"/>
          </a:p>
        </p:txBody>
      </p:sp>
      <p:sp>
        <p:nvSpPr>
          <p:cNvPr id="322" name="Google Shape;322;p11"/>
          <p:cNvSpPr txBox="1">
            <a:spLocks noGrp="1"/>
          </p:cNvSpPr>
          <p:nvPr>
            <p:ph type="body" idx="3"/>
          </p:nvPr>
        </p:nvSpPr>
        <p:spPr>
          <a:xfrm>
            <a:off x="439274" y="210875"/>
            <a:ext cx="5644501" cy="8226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Aktivitet: en session om temaet frugterne</a:t>
            </a:r>
            <a:endParaRPr/>
          </a:p>
        </p:txBody>
      </p:sp>
      <p:pic>
        <p:nvPicPr>
          <p:cNvPr id="323" name="Google Shape;323;p11" descr="Google Shape;324;p11"/>
          <p:cNvPicPr preferRelativeResize="0"/>
          <p:nvPr/>
        </p:nvPicPr>
        <p:blipFill rotWithShape="1">
          <a:blip r:embed="rId4">
            <a:alphaModFix/>
          </a:blip>
          <a:srcRect/>
          <a:stretch/>
        </p:blipFill>
        <p:spPr>
          <a:xfrm>
            <a:off x="7280519" y="2577365"/>
            <a:ext cx="3797302" cy="1217468"/>
          </a:xfrm>
          <a:prstGeom prst="rect">
            <a:avLst/>
          </a:prstGeom>
          <a:noFill/>
          <a:ln>
            <a:noFill/>
          </a:ln>
        </p:spPr>
      </p:pic>
      <p:pic>
        <p:nvPicPr>
          <p:cNvPr id="324" name="Google Shape;324;p11" descr="Google Shape;325;p11"/>
          <p:cNvPicPr preferRelativeResize="0"/>
          <p:nvPr/>
        </p:nvPicPr>
        <p:blipFill rotWithShape="1">
          <a:blip r:embed="rId5">
            <a:alphaModFix/>
          </a:blip>
          <a:srcRect/>
          <a:stretch/>
        </p:blipFill>
        <p:spPr>
          <a:xfrm>
            <a:off x="7280519" y="3818304"/>
            <a:ext cx="1949452" cy="1568452"/>
          </a:xfrm>
          <a:prstGeom prst="rect">
            <a:avLst/>
          </a:prstGeom>
          <a:noFill/>
          <a:ln>
            <a:noFill/>
          </a:ln>
        </p:spPr>
      </p:pic>
      <p:pic>
        <p:nvPicPr>
          <p:cNvPr id="325" name="Google Shape;325;p11" descr="Google Shape;326;p11"/>
          <p:cNvPicPr preferRelativeResize="0"/>
          <p:nvPr/>
        </p:nvPicPr>
        <p:blipFill rotWithShape="1">
          <a:blip r:embed="rId6">
            <a:alphaModFix/>
          </a:blip>
          <a:srcRect/>
          <a:stretch/>
        </p:blipFill>
        <p:spPr>
          <a:xfrm>
            <a:off x="7280519" y="691417"/>
            <a:ext cx="3797302" cy="1885951"/>
          </a:xfrm>
          <a:prstGeom prst="rect">
            <a:avLst/>
          </a:prstGeom>
          <a:noFill/>
          <a:ln>
            <a:noFill/>
          </a:ln>
        </p:spPr>
      </p:pic>
      <p:pic>
        <p:nvPicPr>
          <p:cNvPr id="326" name="Google Shape;326;p11" descr="Google Shape;327;p11"/>
          <p:cNvPicPr preferRelativeResize="0"/>
          <p:nvPr/>
        </p:nvPicPr>
        <p:blipFill rotWithShape="1">
          <a:blip r:embed="rId7">
            <a:alphaModFix/>
          </a:blip>
          <a:srcRect/>
          <a:stretch/>
        </p:blipFill>
        <p:spPr>
          <a:xfrm>
            <a:off x="9229969" y="3818304"/>
            <a:ext cx="1847852" cy="15735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2"/>
          <p:cNvSpPr txBox="1">
            <a:spLocks noGrp="1"/>
          </p:cNvSpPr>
          <p:nvPr>
            <p:ph type="body" idx="1"/>
          </p:nvPr>
        </p:nvSpPr>
        <p:spPr>
          <a:xfrm>
            <a:off x="1286721" y="183146"/>
            <a:ext cx="11222618" cy="713816"/>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74659A"/>
              </a:buClr>
              <a:buSzPts val="3600"/>
              <a:buFont typeface="Calibri"/>
              <a:buNone/>
            </a:pPr>
            <a:r>
              <a:rPr lang="en-US" sz="3600" b="1">
                <a:solidFill>
                  <a:srgbClr val="74659A"/>
                </a:solidFill>
                <a:latin typeface="Calibri"/>
                <a:ea typeface="Calibri"/>
                <a:cs typeface="Calibri"/>
                <a:sym typeface="Calibri"/>
              </a:rPr>
              <a:t>Tips og forslag</a:t>
            </a:r>
            <a:endParaRPr/>
          </a:p>
        </p:txBody>
      </p:sp>
      <p:sp>
        <p:nvSpPr>
          <p:cNvPr id="332" name="Google Shape;332;p12"/>
          <p:cNvSpPr txBox="1">
            <a:spLocks noGrp="1"/>
          </p:cNvSpPr>
          <p:nvPr>
            <p:ph type="body" idx="2"/>
          </p:nvPr>
        </p:nvSpPr>
        <p:spPr>
          <a:xfrm>
            <a:off x="3669200" y="1504250"/>
            <a:ext cx="7011301" cy="675901"/>
          </a:xfrm>
          <a:prstGeom prst="rect">
            <a:avLst/>
          </a:prstGeom>
          <a:noFill/>
          <a:ln>
            <a:noFill/>
          </a:ln>
        </p:spPr>
        <p:txBody>
          <a:bodyPr spcFirstLastPara="1" wrap="square" lIns="45675" tIns="45675" rIns="45675" bIns="45675" anchor="t" anchorCtr="0">
            <a:normAutofit/>
          </a:bodyPr>
          <a:lstStyle/>
          <a:p>
            <a:pPr marL="342900" lvl="0" indent="-342900" algn="l" rtl="0">
              <a:lnSpc>
                <a:spcPct val="90000"/>
              </a:lnSpc>
              <a:spcBef>
                <a:spcPts val="0"/>
              </a:spcBef>
              <a:spcAft>
                <a:spcPts val="0"/>
              </a:spcAft>
              <a:buClr>
                <a:srgbClr val="FFFFFF"/>
              </a:buClr>
              <a:buSzPts val="1200"/>
              <a:buFont typeface="Calibri"/>
              <a:buNone/>
            </a:pPr>
            <a:r>
              <a:rPr lang="en-US" sz="1200" b="1">
                <a:solidFill>
                  <a:schemeClr val="lt1"/>
                </a:solidFill>
                <a:latin typeface="Calibri"/>
                <a:ea typeface="Calibri"/>
                <a:cs typeface="Calibri"/>
                <a:sym typeface="Calibri"/>
              </a:rPr>
              <a:t>Varighed af sessioner: Tillad 45 minutter i stedet for 1 time, for at have børns og forældres fulde opmærksomhed</a:t>
            </a:r>
            <a:endParaRPr sz="1200" b="1">
              <a:solidFill>
                <a:schemeClr val="lt1"/>
              </a:solidFill>
              <a:highlight>
                <a:schemeClr val="lt1"/>
              </a:highlight>
              <a:latin typeface="Calibri"/>
              <a:ea typeface="Calibri"/>
              <a:cs typeface="Calibri"/>
              <a:sym typeface="Calibri"/>
            </a:endParaRPr>
          </a:p>
        </p:txBody>
      </p:sp>
      <p:sp>
        <p:nvSpPr>
          <p:cNvPr id="333" name="Google Shape;333;p12"/>
          <p:cNvSpPr txBox="1">
            <a:spLocks noGrp="1"/>
          </p:cNvSpPr>
          <p:nvPr>
            <p:ph type="body" idx="5"/>
          </p:nvPr>
        </p:nvSpPr>
        <p:spPr>
          <a:xfrm>
            <a:off x="1575713" y="1425125"/>
            <a:ext cx="738348" cy="578811"/>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latin typeface="Calibri"/>
                <a:ea typeface="Calibri"/>
                <a:cs typeface="Calibri"/>
                <a:sym typeface="Calibri"/>
              </a:rPr>
              <a:t>01</a:t>
            </a:r>
            <a:endParaRPr/>
          </a:p>
        </p:txBody>
      </p:sp>
      <p:sp>
        <p:nvSpPr>
          <p:cNvPr id="334" name="Google Shape;334;p12"/>
          <p:cNvSpPr txBox="1">
            <a:spLocks noGrp="1"/>
          </p:cNvSpPr>
          <p:nvPr>
            <p:ph type="body" idx="7"/>
          </p:nvPr>
        </p:nvSpPr>
        <p:spPr>
          <a:xfrm>
            <a:off x="1575713" y="2441837"/>
            <a:ext cx="738348" cy="578810"/>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latin typeface="Calibri"/>
                <a:ea typeface="Calibri"/>
                <a:cs typeface="Calibri"/>
                <a:sym typeface="Calibri"/>
              </a:rPr>
              <a:t>02</a:t>
            </a:r>
            <a:endParaRPr/>
          </a:p>
        </p:txBody>
      </p:sp>
      <p:sp>
        <p:nvSpPr>
          <p:cNvPr id="335" name="Google Shape;335;p12"/>
          <p:cNvSpPr txBox="1"/>
          <p:nvPr/>
        </p:nvSpPr>
        <p:spPr>
          <a:xfrm>
            <a:off x="3669200" y="2509223"/>
            <a:ext cx="7011300" cy="4248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Tilrettelæggelse af sessionerne: sæt mål før hver session (mål med børnene / mål med forældrene)</a:t>
            </a:r>
            <a:endParaRPr sz="1200">
              <a:latin typeface="Calibri"/>
              <a:ea typeface="Calibri"/>
              <a:cs typeface="Calibri"/>
              <a:sym typeface="Calibri"/>
            </a:endParaRPr>
          </a:p>
        </p:txBody>
      </p:sp>
      <p:sp>
        <p:nvSpPr>
          <p:cNvPr id="336" name="Google Shape;336;p12"/>
          <p:cNvSpPr txBox="1"/>
          <p:nvPr/>
        </p:nvSpPr>
        <p:spPr>
          <a:xfrm>
            <a:off x="3191974" y="3560700"/>
            <a:ext cx="7117500" cy="258600"/>
          </a:xfrm>
          <a:prstGeom prst="rect">
            <a:avLst/>
          </a:prstGeom>
          <a:noFill/>
          <a:ln>
            <a:noFill/>
          </a:ln>
        </p:spPr>
        <p:txBody>
          <a:bodyPr spcFirstLastPara="1" wrap="square" lIns="45675" tIns="45675" rIns="45675" bIns="45675" anchor="t" anchorCtr="0">
            <a:spAutoFit/>
          </a:bodyPr>
          <a:lstStyle/>
          <a:p>
            <a:pPr marL="0" marR="0" lvl="0" indent="45720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Værktøjer: brug af forskellige medier til at tale om det samme tema</a:t>
            </a:r>
            <a:endParaRPr sz="1200">
              <a:latin typeface="Calibri"/>
              <a:ea typeface="Calibri"/>
              <a:cs typeface="Calibri"/>
              <a:sym typeface="Calibri"/>
            </a:endParaRPr>
          </a:p>
        </p:txBody>
      </p:sp>
      <p:sp>
        <p:nvSpPr>
          <p:cNvPr id="337" name="Google Shape;337;p12"/>
          <p:cNvSpPr txBox="1"/>
          <p:nvPr/>
        </p:nvSpPr>
        <p:spPr>
          <a:xfrm>
            <a:off x="3650724" y="4536025"/>
            <a:ext cx="6823200" cy="276900"/>
          </a:xfrm>
          <a:prstGeom prst="rect">
            <a:avLst/>
          </a:prstGeom>
          <a:noFill/>
          <a:ln>
            <a:noFill/>
          </a:ln>
        </p:spPr>
        <p:txBody>
          <a:bodyPr spcFirstLastPara="1" wrap="square" lIns="45675" tIns="45675" rIns="45675" bIns="45675"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Aktiviteter: forestil dig aktiviteter, der nemt kan reproduceres derhjemme og uden omkostninger for familier</a:t>
            </a:r>
            <a:endParaRPr sz="1200">
              <a:latin typeface="Calibri"/>
              <a:ea typeface="Calibri"/>
              <a:cs typeface="Calibri"/>
              <a:sym typeface="Calibri"/>
            </a:endParaRPr>
          </a:p>
        </p:txBody>
      </p:sp>
      <p:sp>
        <p:nvSpPr>
          <p:cNvPr id="338" name="Google Shape;338;p12"/>
          <p:cNvSpPr txBox="1"/>
          <p:nvPr/>
        </p:nvSpPr>
        <p:spPr>
          <a:xfrm>
            <a:off x="1575713" y="3408760"/>
            <a:ext cx="738348"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03</a:t>
            </a:r>
            <a:endParaRPr/>
          </a:p>
        </p:txBody>
      </p:sp>
      <p:sp>
        <p:nvSpPr>
          <p:cNvPr id="339" name="Google Shape;339;p12"/>
          <p:cNvSpPr txBox="1"/>
          <p:nvPr/>
        </p:nvSpPr>
        <p:spPr>
          <a:xfrm>
            <a:off x="1575713" y="4437860"/>
            <a:ext cx="738348"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a:p>
        </p:txBody>
      </p:sp>
      <p:sp>
        <p:nvSpPr>
          <p:cNvPr id="340" name="Google Shape;340;p12"/>
          <p:cNvSpPr txBox="1"/>
          <p:nvPr/>
        </p:nvSpPr>
        <p:spPr>
          <a:xfrm>
            <a:off x="3595199" y="5600975"/>
            <a:ext cx="7337400" cy="2586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Gruppe : få forælderen til at arbejde sammen med andre børn og hjælpe med workshops for at begrænse konkurrenceeffekten</a:t>
            </a:r>
            <a:endParaRPr sz="1200">
              <a:latin typeface="Calibri"/>
              <a:ea typeface="Calibri"/>
              <a:cs typeface="Calibri"/>
              <a:sym typeface="Calibri"/>
            </a:endParaRPr>
          </a:p>
        </p:txBody>
      </p:sp>
      <p:sp>
        <p:nvSpPr>
          <p:cNvPr id="341" name="Google Shape;341;p12"/>
          <p:cNvSpPr txBox="1"/>
          <p:nvPr/>
        </p:nvSpPr>
        <p:spPr>
          <a:xfrm>
            <a:off x="1575713" y="5466958"/>
            <a:ext cx="738348"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3"/>
          <p:cNvSpPr txBox="1">
            <a:spLocks noGrp="1"/>
          </p:cNvSpPr>
          <p:nvPr>
            <p:ph type="body" idx="1"/>
          </p:nvPr>
        </p:nvSpPr>
        <p:spPr>
          <a:xfrm>
            <a:off x="605553" y="3848100"/>
            <a:ext cx="5404468" cy="1894778"/>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a:t>Tak fordi du læste dette modul,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sz="1200"/>
          </a:p>
        </p:txBody>
      </p:sp>
      <p:sp>
        <p:nvSpPr>
          <p:cNvPr id="347" name="Google Shape;347;p13"/>
          <p:cNvSpPr txBox="1">
            <a:spLocks noGrp="1"/>
          </p:cNvSpPr>
          <p:nvPr>
            <p:ph type="body" idx="2"/>
          </p:nvPr>
        </p:nvSpPr>
        <p:spPr>
          <a:xfrm>
            <a:off x="605554" y="2943922"/>
            <a:ext cx="3542702" cy="1054709"/>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Slut på modul</a:t>
            </a:r>
            <a:endParaRPr/>
          </a:p>
        </p:txBody>
      </p:sp>
      <p:sp>
        <p:nvSpPr>
          <p:cNvPr id="348" name="Google Shape;348;p13"/>
          <p:cNvSpPr txBox="1">
            <a:spLocks noGrp="1"/>
          </p:cNvSpPr>
          <p:nvPr>
            <p:ph type="body" idx="3"/>
          </p:nvPr>
        </p:nvSpPr>
        <p:spPr>
          <a:xfrm>
            <a:off x="6934623" y="5436563"/>
            <a:ext cx="4771007" cy="731142"/>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2400" b="1">
                <a:solidFill>
                  <a:srgbClr val="FFFFFF"/>
                </a:solidFill>
                <a:latin typeface="Calibri"/>
                <a:ea typeface="Calibri"/>
                <a:cs typeface="Calibri"/>
                <a:sym typeface="Calibri"/>
              </a:rPr>
              <a:t>www.survivingdigital.eu</a:t>
            </a:r>
            <a:endParaRPr sz="2400">
              <a:latin typeface="Calibri"/>
              <a:ea typeface="Calibri"/>
              <a:cs typeface="Calibri"/>
              <a:sym typeface="Calibri"/>
            </a:endParaRPr>
          </a:p>
        </p:txBody>
      </p:sp>
      <p:grpSp>
        <p:nvGrpSpPr>
          <p:cNvPr id="349" name="Google Shape;349;p13"/>
          <p:cNvGrpSpPr/>
          <p:nvPr/>
        </p:nvGrpSpPr>
        <p:grpSpPr>
          <a:xfrm>
            <a:off x="9158984" y="4806172"/>
            <a:ext cx="2584697" cy="436060"/>
            <a:chOff x="-1" y="-2"/>
            <a:chExt cx="2584695" cy="436059"/>
          </a:xfrm>
        </p:grpSpPr>
        <p:grpSp>
          <p:nvGrpSpPr>
            <p:cNvPr id="350" name="Google Shape;350;p13"/>
            <p:cNvGrpSpPr/>
            <p:nvPr/>
          </p:nvGrpSpPr>
          <p:grpSpPr>
            <a:xfrm>
              <a:off x="1611880" y="0"/>
              <a:ext cx="435735" cy="435736"/>
              <a:chOff x="-1" y="-1"/>
              <a:chExt cx="435734" cy="435734"/>
            </a:xfrm>
          </p:grpSpPr>
          <p:sp>
            <p:nvSpPr>
              <p:cNvPr id="351" name="Google Shape;351;p13"/>
              <p:cNvSpPr/>
              <p:nvPr/>
            </p:nvSpPr>
            <p:spPr>
              <a:xfrm>
                <a:off x="-1" y="-1"/>
                <a:ext cx="435734"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nvGrpSpPr>
              <p:cNvPr id="352" name="Google Shape;352;p13"/>
              <p:cNvGrpSpPr/>
              <p:nvPr/>
            </p:nvGrpSpPr>
            <p:grpSpPr>
              <a:xfrm>
                <a:off x="80690" y="80689"/>
                <a:ext cx="274354" cy="274354"/>
                <a:chOff x="-1" y="0"/>
                <a:chExt cx="274352" cy="274353"/>
              </a:xfrm>
            </p:grpSpPr>
            <p:sp>
              <p:nvSpPr>
                <p:cNvPr id="353" name="Google Shape;353;p13"/>
                <p:cNvSpPr/>
                <p:nvPr/>
              </p:nvSpPr>
              <p:spPr>
                <a:xfrm>
                  <a:off x="-1" y="0"/>
                  <a:ext cx="274352" cy="274353"/>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54" name="Google Shape;354;p13"/>
                <p:cNvSpPr/>
                <p:nvPr/>
              </p:nvSpPr>
              <p:spPr>
                <a:xfrm>
                  <a:off x="66811" y="66812"/>
                  <a:ext cx="140728" cy="140727"/>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55" name="Google Shape;355;p13"/>
                <p:cNvSpPr/>
                <p:nvPr/>
              </p:nvSpPr>
              <p:spPr>
                <a:xfrm>
                  <a:off x="193981" y="47447"/>
                  <a:ext cx="32925" cy="32923"/>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grpSp>
          <p:nvGrpSpPr>
            <p:cNvPr id="356" name="Google Shape;356;p13"/>
            <p:cNvGrpSpPr/>
            <p:nvPr/>
          </p:nvGrpSpPr>
          <p:grpSpPr>
            <a:xfrm>
              <a:off x="537077" y="0"/>
              <a:ext cx="435737" cy="435736"/>
              <a:chOff x="-1" y="-1"/>
              <a:chExt cx="435736" cy="435734"/>
            </a:xfrm>
          </p:grpSpPr>
          <p:sp>
            <p:nvSpPr>
              <p:cNvPr id="357" name="Google Shape;357;p13"/>
              <p:cNvSpPr/>
              <p:nvPr/>
            </p:nvSpPr>
            <p:spPr>
              <a:xfrm>
                <a:off x="-1" y="-1"/>
                <a:ext cx="435736"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58" name="Google Shape;358;p13"/>
              <p:cNvSpPr/>
              <p:nvPr/>
            </p:nvSpPr>
            <p:spPr>
              <a:xfrm>
                <a:off x="85209" y="114257"/>
                <a:ext cx="281775" cy="229165"/>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59" name="Google Shape;359;p13"/>
            <p:cNvGrpSpPr/>
            <p:nvPr/>
          </p:nvGrpSpPr>
          <p:grpSpPr>
            <a:xfrm>
              <a:off x="2148957" y="0"/>
              <a:ext cx="435737" cy="435736"/>
              <a:chOff x="-1" y="-1"/>
              <a:chExt cx="435736" cy="435734"/>
            </a:xfrm>
          </p:grpSpPr>
          <p:sp>
            <p:nvSpPr>
              <p:cNvPr id="360" name="Google Shape;360;p13"/>
              <p:cNvSpPr/>
              <p:nvPr/>
            </p:nvSpPr>
            <p:spPr>
              <a:xfrm>
                <a:off x="-1" y="-1"/>
                <a:ext cx="435736"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61" name="Google Shape;361;p13"/>
              <p:cNvSpPr/>
              <p:nvPr/>
            </p:nvSpPr>
            <p:spPr>
              <a:xfrm>
                <a:off x="72299" y="116194"/>
                <a:ext cx="291136" cy="203989"/>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62" name="Google Shape;362;p13"/>
            <p:cNvGrpSpPr/>
            <p:nvPr/>
          </p:nvGrpSpPr>
          <p:grpSpPr>
            <a:xfrm>
              <a:off x="-1" y="-2"/>
              <a:ext cx="435737" cy="436059"/>
              <a:chOff x="-1" y="-1"/>
              <a:chExt cx="435736" cy="436058"/>
            </a:xfrm>
          </p:grpSpPr>
          <p:sp>
            <p:nvSpPr>
              <p:cNvPr id="363" name="Google Shape;363;p13"/>
              <p:cNvSpPr/>
              <p:nvPr/>
            </p:nvSpPr>
            <p:spPr>
              <a:xfrm>
                <a:off x="-1" y="-1"/>
                <a:ext cx="435736" cy="433154"/>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64" name="Google Shape;364;p13"/>
              <p:cNvSpPr/>
              <p:nvPr/>
            </p:nvSpPr>
            <p:spPr>
              <a:xfrm>
                <a:off x="128460" y="85209"/>
                <a:ext cx="186237" cy="350848"/>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sp>
          <p:nvSpPr>
            <p:cNvPr id="365" name="Google Shape;365;p13"/>
            <p:cNvSpPr/>
            <p:nvPr/>
          </p:nvSpPr>
          <p:spPr>
            <a:xfrm>
              <a:off x="1074480" y="1"/>
              <a:ext cx="435733"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366" name="Google Shape;366;p13" descr="Google Shape;367;p14"/>
            <p:cNvPicPr preferRelativeResize="0"/>
            <p:nvPr/>
          </p:nvPicPr>
          <p:blipFill rotWithShape="1">
            <a:blip r:embed="rId3">
              <a:alphaModFix/>
            </a:blip>
            <a:srcRect/>
            <a:stretch/>
          </p:blipFill>
          <p:spPr>
            <a:xfrm>
              <a:off x="1099923" y="24616"/>
              <a:ext cx="382078" cy="382076"/>
            </a:xfrm>
            <a:prstGeom prst="rect">
              <a:avLst/>
            </a:prstGeom>
            <a:noFill/>
            <a:ln>
              <a:noFill/>
            </a:ln>
          </p:spPr>
        </p:pic>
      </p:grpSp>
      <p:pic>
        <p:nvPicPr>
          <p:cNvPr id="367" name="Google Shape;367;p13" descr="Google Shape;368;p14"/>
          <p:cNvPicPr preferRelativeResize="0"/>
          <p:nvPr/>
        </p:nvPicPr>
        <p:blipFill rotWithShape="1">
          <a:blip r:embed="rId4">
            <a:alphaModFix/>
          </a:blip>
          <a:srcRect/>
          <a:stretch/>
        </p:blipFill>
        <p:spPr>
          <a:xfrm>
            <a:off x="7984000" y="1539375"/>
            <a:ext cx="3042451" cy="2790026"/>
          </a:xfrm>
          <a:prstGeom prst="rect">
            <a:avLst/>
          </a:prstGeom>
          <a:noFill/>
          <a:ln>
            <a:noFill/>
          </a:ln>
        </p:spPr>
      </p:pic>
      <p:sp>
        <p:nvSpPr>
          <p:cNvPr id="368" name="Google Shape;368;p13"/>
          <p:cNvSpPr txBox="1"/>
          <p:nvPr/>
        </p:nvSpPr>
        <p:spPr>
          <a:xfrm>
            <a:off x="7984000" y="265043"/>
            <a:ext cx="3222600" cy="1271429"/>
          </a:xfrm>
          <a:prstGeom prst="rect">
            <a:avLst/>
          </a:prstGeom>
          <a:noFill/>
          <a:ln>
            <a:noFill/>
          </a:ln>
        </p:spPr>
        <p:txBody>
          <a:bodyPr spcFirstLastPara="1" wrap="square" lIns="45675" tIns="45675" rIns="45675" bIns="45675" anchor="ctr" anchorCtr="0">
            <a:normAutofit/>
          </a:bodyPr>
          <a:lstStyle/>
          <a:p>
            <a:pPr marL="0" marR="0" lvl="0" indent="0" algn="l" rtl="0">
              <a:lnSpc>
                <a:spcPct val="81000"/>
              </a:lnSpc>
              <a:spcBef>
                <a:spcPts val="0"/>
              </a:spcBef>
              <a:spcAft>
                <a:spcPts val="0"/>
              </a:spcAft>
              <a:buClr>
                <a:schemeClr val="accent2"/>
              </a:buClr>
              <a:buSzPts val="1200"/>
              <a:buFont typeface="Calibri"/>
              <a:buNone/>
            </a:pPr>
            <a:r>
              <a:rPr lang="en-US" sz="1200" i="0" u="none" strike="noStrike" cap="none" dirty="0">
                <a:solidFill>
                  <a:schemeClr val="accent2"/>
                </a:solidFill>
                <a:latin typeface="Calibri"/>
                <a:ea typeface="Calibri"/>
                <a:cs typeface="Calibri"/>
                <a:sym typeface="Calibri"/>
              </a:rPr>
              <a:t>fotokredit Journal de Saint Denis</a:t>
            </a:r>
            <a:r>
              <a:rPr lang="en-US" sz="1200" i="0" u="sng" strike="noStrike" cap="none" dirty="0">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https://ville-saint-denis.fr/journal</a:t>
            </a:r>
            <a:endParaRPr sz="1200" i="0" u="none" strike="noStrike" cap="none" dirty="0">
              <a:solidFill>
                <a:srgbClr val="000000"/>
              </a:solidFill>
              <a:latin typeface="Calibri"/>
              <a:ea typeface="Calibri"/>
              <a:cs typeface="Calibri"/>
              <a:sym typeface="Calibri"/>
            </a:endParaRPr>
          </a:p>
          <a:p>
            <a:pPr marL="0" marR="0" lvl="0" indent="0" algn="l" rtl="0">
              <a:lnSpc>
                <a:spcPct val="81000"/>
              </a:lnSpc>
              <a:spcBef>
                <a:spcPts val="700"/>
              </a:spcBef>
              <a:spcAft>
                <a:spcPts val="0"/>
              </a:spcAft>
              <a:buClr>
                <a:schemeClr val="accent2"/>
              </a:buClr>
              <a:buSzPts val="1200"/>
              <a:buFont typeface="Calibri"/>
              <a:buNone/>
            </a:pPr>
            <a:r>
              <a:rPr lang="en-US" sz="1200" i="0" u="none" strike="noStrike" cap="none" dirty="0">
                <a:solidFill>
                  <a:schemeClr val="accent2"/>
                </a:solidFill>
                <a:latin typeface="Calibri"/>
                <a:ea typeface="Calibri"/>
                <a:cs typeface="Calibri"/>
                <a:sym typeface="Calibri"/>
              </a:rPr>
              <a:t>Afdelingsrådet Seine Saint Denis</a:t>
            </a:r>
            <a:endParaRPr sz="1200" i="0" u="none" strike="noStrike" cap="none" dirty="0">
              <a:solidFill>
                <a:srgbClr val="000000"/>
              </a:solidFill>
              <a:latin typeface="Calibri"/>
              <a:ea typeface="Calibri"/>
              <a:cs typeface="Calibri"/>
              <a:sym typeface="Calibri"/>
            </a:endParaRPr>
          </a:p>
          <a:p>
            <a:pPr marL="0" marR="0" lvl="0" indent="0" algn="l" rtl="0">
              <a:lnSpc>
                <a:spcPct val="81000"/>
              </a:lnSpc>
              <a:spcBef>
                <a:spcPts val="700"/>
              </a:spcBef>
              <a:spcAft>
                <a:spcPts val="0"/>
              </a:spcAft>
              <a:buClr>
                <a:srgbClr val="0000FF"/>
              </a:buClr>
              <a:buSzPts val="1200"/>
              <a:buFont typeface="Calibri"/>
              <a:buNone/>
            </a:pPr>
            <a:r>
              <a:rPr lang="en-US" sz="1200" i="0" u="sng" strike="noStrike" cap="none" dirty="0">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https://seinesaintdenis.fr/</a:t>
            </a:r>
            <a:endParaRPr sz="1200"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body" idx="1"/>
          </p:nvPr>
        </p:nvSpPr>
        <p:spPr>
          <a:xfrm>
            <a:off x="4912290" y="800589"/>
            <a:ext cx="6562678" cy="339417"/>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chemeClr val="accent3"/>
              </a:buClr>
              <a:buSzPts val="1200"/>
              <a:buFont typeface="Calibri"/>
              <a:buNone/>
            </a:pPr>
            <a:r>
              <a:rPr lang="en-US" sz="1200" u="sng">
                <a:solidFill>
                  <a:schemeClr val="accent3"/>
                </a:solidFill>
              </a:rPr>
              <a:t>Introduktion</a:t>
            </a:r>
            <a:endParaRPr/>
          </a:p>
        </p:txBody>
      </p:sp>
      <p:sp>
        <p:nvSpPr>
          <p:cNvPr id="227" name="Google Shape;227;p2"/>
          <p:cNvSpPr txBox="1">
            <a:spLocks noGrp="1"/>
          </p:cNvSpPr>
          <p:nvPr>
            <p:ph type="body" idx="5"/>
          </p:nvPr>
        </p:nvSpPr>
        <p:spPr>
          <a:xfrm>
            <a:off x="4912290" y="1376929"/>
            <a:ext cx="6562678" cy="339418"/>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chemeClr val="accent3"/>
              </a:buClr>
              <a:buSzPts val="1200"/>
              <a:buFont typeface="Calibri"/>
              <a:buNone/>
            </a:pPr>
            <a:r>
              <a:rPr lang="en-US" sz="1200" b="1" u="sng">
                <a:solidFill>
                  <a:schemeClr val="accent3"/>
                </a:solidFill>
                <a:latin typeface="Calibri"/>
                <a:ea typeface="Calibri"/>
                <a:cs typeface="Calibri"/>
                <a:sym typeface="Calibri"/>
              </a:rPr>
              <a:t>Mål</a:t>
            </a:r>
            <a:endParaRPr/>
          </a:p>
        </p:txBody>
      </p:sp>
      <p:sp>
        <p:nvSpPr>
          <p:cNvPr id="228" name="Google Shape;228;p2"/>
          <p:cNvSpPr txBox="1">
            <a:spLocks noGrp="1"/>
          </p:cNvSpPr>
          <p:nvPr>
            <p:ph type="body" idx="8"/>
          </p:nvPr>
        </p:nvSpPr>
        <p:spPr>
          <a:xfrm>
            <a:off x="5017158" y="2756609"/>
            <a:ext cx="6562678" cy="456351"/>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chemeClr val="accent3"/>
              </a:buClr>
              <a:buSzPts val="1200"/>
              <a:buFont typeface="Calibri"/>
              <a:buNone/>
            </a:pPr>
            <a:r>
              <a:rPr lang="en-US" sz="1200" b="1" u="sng">
                <a:solidFill>
                  <a:schemeClr val="accent3"/>
                </a:solidFill>
                <a:latin typeface="Calibri"/>
                <a:ea typeface="Calibri"/>
                <a:cs typeface="Calibri"/>
                <a:sym typeface="Calibri"/>
              </a:rPr>
              <a:t>Teoretisk viden</a:t>
            </a:r>
            <a:endParaRPr/>
          </a:p>
        </p:txBody>
      </p:sp>
      <p:sp>
        <p:nvSpPr>
          <p:cNvPr id="229" name="Google Shape;229;p2"/>
          <p:cNvSpPr txBox="1"/>
          <p:nvPr/>
        </p:nvSpPr>
        <p:spPr>
          <a:xfrm>
            <a:off x="4912290" y="5457137"/>
            <a:ext cx="6562678"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Tips og råd</a:t>
            </a:r>
            <a:endParaRPr/>
          </a:p>
        </p:txBody>
      </p:sp>
      <p:sp>
        <p:nvSpPr>
          <p:cNvPr id="230" name="Google Shape;230;p2"/>
          <p:cNvSpPr txBox="1"/>
          <p:nvPr/>
        </p:nvSpPr>
        <p:spPr>
          <a:xfrm>
            <a:off x="4927791" y="4804566"/>
            <a:ext cx="6562678"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Aktiviteter</a:t>
            </a:r>
            <a:endParaRPr/>
          </a:p>
        </p:txBody>
      </p:sp>
      <p:sp>
        <p:nvSpPr>
          <p:cNvPr id="231" name="Google Shape;231;p2"/>
          <p:cNvSpPr txBox="1"/>
          <p:nvPr/>
        </p:nvSpPr>
        <p:spPr>
          <a:xfrm>
            <a:off x="4927791" y="3355969"/>
            <a:ext cx="6562678"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Teknikker</a:t>
            </a:r>
            <a:endParaRPr/>
          </a:p>
        </p:txBody>
      </p:sp>
      <p:sp>
        <p:nvSpPr>
          <p:cNvPr id="232" name="Google Shape;232;p2"/>
          <p:cNvSpPr txBox="1"/>
          <p:nvPr/>
        </p:nvSpPr>
        <p:spPr>
          <a:xfrm>
            <a:off x="4394124" y="1907375"/>
            <a:ext cx="7096501"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Færdigheder behandlet og læringsudbytte</a:t>
            </a:r>
            <a:endParaRPr/>
          </a:p>
        </p:txBody>
      </p:sp>
      <p:pic>
        <p:nvPicPr>
          <p:cNvPr id="233" name="Google Shape;233;p2" descr="Google Shape;234;p2"/>
          <p:cNvPicPr preferRelativeResize="0"/>
          <p:nvPr/>
        </p:nvPicPr>
        <p:blipFill rotWithShape="1">
          <a:blip r:embed="rId3">
            <a:alphaModFix/>
          </a:blip>
          <a:srcRect/>
          <a:stretch/>
        </p:blipFill>
        <p:spPr>
          <a:xfrm>
            <a:off x="143198" y="4403468"/>
            <a:ext cx="3684205" cy="1481027"/>
          </a:xfrm>
          <a:prstGeom prst="rect">
            <a:avLst/>
          </a:prstGeom>
          <a:noFill/>
          <a:ln>
            <a:noFill/>
          </a:ln>
        </p:spPr>
      </p:pic>
      <p:pic>
        <p:nvPicPr>
          <p:cNvPr id="234" name="Google Shape;234;p2" descr="Google Shape;235;p2"/>
          <p:cNvPicPr preferRelativeResize="0"/>
          <p:nvPr/>
        </p:nvPicPr>
        <p:blipFill rotWithShape="1">
          <a:blip r:embed="rId4">
            <a:alphaModFix/>
          </a:blip>
          <a:srcRect/>
          <a:stretch/>
        </p:blipFill>
        <p:spPr>
          <a:xfrm>
            <a:off x="1585425" y="2354638"/>
            <a:ext cx="2241976" cy="2048826"/>
          </a:xfrm>
          <a:prstGeom prst="rect">
            <a:avLst/>
          </a:prstGeom>
          <a:noFill/>
          <a:ln>
            <a:noFill/>
          </a:ln>
        </p:spPr>
      </p:pic>
      <p:pic>
        <p:nvPicPr>
          <p:cNvPr id="235" name="Google Shape;235;p2" descr="Google Shape;236;p2"/>
          <p:cNvPicPr preferRelativeResize="0"/>
          <p:nvPr/>
        </p:nvPicPr>
        <p:blipFill rotWithShape="1">
          <a:blip r:embed="rId5">
            <a:alphaModFix/>
          </a:blip>
          <a:srcRect/>
          <a:stretch/>
        </p:blipFill>
        <p:spPr>
          <a:xfrm>
            <a:off x="1585425" y="759874"/>
            <a:ext cx="2241976" cy="1573526"/>
          </a:xfrm>
          <a:prstGeom prst="rect">
            <a:avLst/>
          </a:prstGeom>
          <a:noFill/>
          <a:ln>
            <a:noFill/>
          </a:ln>
        </p:spPr>
      </p:pic>
      <p:pic>
        <p:nvPicPr>
          <p:cNvPr id="236" name="Google Shape;236;p2" descr="Google Shape;237;p2"/>
          <p:cNvPicPr preferRelativeResize="0"/>
          <p:nvPr/>
        </p:nvPicPr>
        <p:blipFill rotWithShape="1">
          <a:blip r:embed="rId6">
            <a:alphaModFix/>
          </a:blip>
          <a:srcRect/>
          <a:stretch/>
        </p:blipFill>
        <p:spPr>
          <a:xfrm>
            <a:off x="0" y="759874"/>
            <a:ext cx="1783027" cy="3643602"/>
          </a:xfrm>
          <a:prstGeom prst="rect">
            <a:avLst/>
          </a:prstGeom>
          <a:noFill/>
          <a:ln>
            <a:noFill/>
          </a:ln>
          <a:effectLst>
            <a:outerShdw blurRad="292100" dist="139700" dir="2700000" rotWithShape="0">
              <a:srgbClr val="333333">
                <a:alpha val="63921"/>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197998" y="844950"/>
            <a:ext cx="5710504" cy="5564400"/>
          </a:xfrm>
          <a:prstGeom prst="rect">
            <a:avLst/>
          </a:prstGeom>
          <a:noFill/>
          <a:ln>
            <a:noFill/>
          </a:ln>
        </p:spPr>
        <p:txBody>
          <a:bodyPr spcFirstLastPara="1" wrap="square" lIns="45675" tIns="45675" rIns="45675" bIns="45675" anchor="t" anchorCtr="0">
            <a:normAutofit fontScale="92500" lnSpcReduction="10000"/>
          </a:bodyPr>
          <a:lstStyle/>
          <a:p>
            <a:pPr marL="221615" lvl="0" indent="-221615" algn="l" rtl="0">
              <a:lnSpc>
                <a:spcPct val="100000"/>
              </a:lnSpc>
              <a:spcBef>
                <a:spcPts val="0"/>
              </a:spcBef>
              <a:spcAft>
                <a:spcPts val="0"/>
              </a:spcAft>
              <a:buClr>
                <a:srgbClr val="FFFFFF"/>
              </a:buClr>
              <a:buSzPts val="1150"/>
              <a:buFont typeface="Calibri"/>
              <a:buNone/>
            </a:pPr>
            <a:r>
              <a:rPr lang="en-US" sz="1150" dirty="0"/>
              <a:t> </a:t>
            </a:r>
            <a:r>
              <a:rPr lang="en-US" sz="1200" dirty="0"/>
              <a:t>I områder med hundredvis af udenlandske befolkninger med forskellige modersmål, kan mange af børnene ikke tale ordentligt eller slet ikke tale det officielle sprog i det nye land, hvor de bor, når de starter i børnehaven (2½/3 år). Dette gælder især, hvis de har haft lidt interaktion med andre voksne og børn i forbindelse med børnepasning eller kollektive aktiviteter eller i familiemiljøet. Og af denne grund er forældre fristet til at give dem teknologiske enheder til at holde dem beskæftiget.</a:t>
            </a:r>
            <a:endParaRPr sz="1200" dirty="0"/>
          </a:p>
          <a:p>
            <a:pPr marL="221741" lvl="0" indent="-221741" algn="l" rtl="0">
              <a:lnSpc>
                <a:spcPct val="100000"/>
              </a:lnSpc>
              <a:spcBef>
                <a:spcPts val="0"/>
              </a:spcBef>
              <a:spcAft>
                <a:spcPts val="0"/>
              </a:spcAft>
              <a:buClr>
                <a:srgbClr val="FFFFFF"/>
              </a:buClr>
              <a:buSzPts val="1164"/>
              <a:buFont typeface="Calibri"/>
              <a:buNone/>
            </a:pPr>
            <a:endParaRPr sz="1200" dirty="0"/>
          </a:p>
          <a:p>
            <a:pPr marL="221615" lvl="0" indent="-221615" algn="l" rtl="0">
              <a:lnSpc>
                <a:spcPct val="100000"/>
              </a:lnSpc>
              <a:spcBef>
                <a:spcPts val="0"/>
              </a:spcBef>
              <a:spcAft>
                <a:spcPts val="0"/>
              </a:spcAft>
              <a:buClr>
                <a:srgbClr val="FFFFFF"/>
              </a:buClr>
              <a:buSzPts val="1150"/>
              <a:buFont typeface="Calibri"/>
              <a:buNone/>
            </a:pPr>
            <a:r>
              <a:rPr lang="en-US" sz="1200" dirty="0"/>
              <a:t>Dette træningsmodul tager udgangspunkt i en</a:t>
            </a:r>
            <a:r>
              <a:rPr lang="en-US" sz="1200" dirty="0" err="1"/>
              <a:t>program</a:t>
            </a:r>
            <a:r>
              <a:rPr lang="en-US" sz="1200" dirty="0"/>
              <a:t>som faktisk blev implementeret i en af ​​de franske kommuner med den højeste andel af udenlandske befolkninger og foreslår at hjælpe med at identificere børn med sprogforsinkelser og støtte deres forældre til at forbedre mundtlig sprogtilegnelse og sætte disse børn i stand til at integrere mere i den lokale sociokulturelle kontekst ved at undgår også overeksponering af skærme.</a:t>
            </a:r>
            <a:endParaRPr sz="1200" dirty="0"/>
          </a:p>
          <a:p>
            <a:pPr marL="221615" lvl="0" indent="-221615" algn="l" rtl="0">
              <a:lnSpc>
                <a:spcPct val="100000"/>
              </a:lnSpc>
              <a:spcBef>
                <a:spcPts val="0"/>
              </a:spcBef>
              <a:spcAft>
                <a:spcPts val="0"/>
              </a:spcAft>
              <a:buClr>
                <a:srgbClr val="FFFFFF"/>
              </a:buClr>
              <a:buSzPts val="1150"/>
              <a:buFont typeface="Calibri"/>
              <a:buNone/>
            </a:pPr>
            <a:r>
              <a:rPr lang="en-US" sz="1200" dirty="0"/>
              <a:t>Dette program blev implementeret i francen</a:t>
            </a:r>
            <a:r>
              <a:rPr lang="en-US" sz="1200" dirty="0" err="1"/>
              <a:t>Moisin</a:t>
            </a:r>
            <a:r>
              <a:rPr lang="en-US" sz="1200" dirty="0"/>
              <a:t>bydistriktet Saint-Denis, kendetegnet ved sin prekære befolkning, med en stor udenlandsk befolkning.</a:t>
            </a:r>
            <a:endParaRPr sz="1200" dirty="0"/>
          </a:p>
          <a:p>
            <a:pPr marL="221615" lvl="0" indent="-221615" algn="l" rtl="0">
              <a:lnSpc>
                <a:spcPct val="100000"/>
              </a:lnSpc>
              <a:spcBef>
                <a:spcPts val="0"/>
              </a:spcBef>
              <a:spcAft>
                <a:spcPts val="0"/>
              </a:spcAft>
              <a:buClr>
                <a:srgbClr val="FFFFFF"/>
              </a:buClr>
              <a:buSzPts val="1150"/>
              <a:buFont typeface="Calibri"/>
              <a:buNone/>
            </a:pPr>
            <a:r>
              <a:rPr lang="en-US" sz="1200" dirty="0"/>
              <a:t>I flere år har fagfolk, og især lærere, advaret om sprogproblemer hos små børn (i alderen 2/4). for nogle er disse problemer også forbundet med den massive brug af skærme.</a:t>
            </a:r>
            <a:endParaRPr sz="1200" dirty="0"/>
          </a:p>
          <a:p>
            <a:pPr marL="210184" lvl="0" indent="-210184" algn="l" rtl="0">
              <a:lnSpc>
                <a:spcPct val="100000"/>
              </a:lnSpc>
              <a:spcBef>
                <a:spcPts val="800"/>
              </a:spcBef>
              <a:spcAft>
                <a:spcPts val="0"/>
              </a:spcAft>
              <a:buClr>
                <a:srgbClr val="FFFFFF"/>
              </a:buClr>
              <a:buSzPts val="1150"/>
              <a:buFont typeface="Calibri"/>
              <a:buNone/>
            </a:pPr>
            <a:r>
              <a:rPr lang="en-US" sz="1200" dirty="0"/>
              <a:t>Professionelle (logopæder, PMI-fagfolk i tidlig barndom) har foreslået en læseplan for at styrke børns sprogfærdigheder med inddragelse af forældre</a:t>
            </a:r>
            <a:endParaRPr sz="1200" dirty="0"/>
          </a:p>
          <a:p>
            <a:pPr marL="210184" lvl="0" indent="-210184" algn="l" rtl="0">
              <a:lnSpc>
                <a:spcPct val="100000"/>
              </a:lnSpc>
              <a:spcBef>
                <a:spcPts val="800"/>
              </a:spcBef>
              <a:spcAft>
                <a:spcPts val="0"/>
              </a:spcAft>
              <a:buClr>
                <a:srgbClr val="FFFFFF"/>
              </a:buClr>
              <a:buSzPts val="1150"/>
              <a:buFont typeface="Calibri"/>
              <a:buNone/>
            </a:pPr>
            <a:r>
              <a:rPr lang="en-US" sz="1200" dirty="0"/>
              <a:t>Træningen:</a:t>
            </a:r>
            <a:endParaRPr sz="1200" dirty="0"/>
          </a:p>
          <a:p>
            <a:pPr marL="210184" lvl="0" indent="-210184" algn="l" rtl="0">
              <a:lnSpc>
                <a:spcPct val="100000"/>
              </a:lnSpc>
              <a:spcBef>
                <a:spcPts val="800"/>
              </a:spcBef>
              <a:spcAft>
                <a:spcPts val="0"/>
              </a:spcAft>
              <a:buClr>
                <a:srgbClr val="FFFFFF"/>
              </a:buClr>
              <a:buSzPts val="1150"/>
              <a:buFont typeface="Calibri"/>
              <a:buNone/>
            </a:pPr>
            <a:r>
              <a:rPr lang="en-US" sz="1200" dirty="0"/>
              <a:t>en sprogbevidsthedsgruppe - 5 børn (med forældre) identificeret af deres lærer med en mundtlig sprogforsinkelse</a:t>
            </a:r>
            <a:endParaRPr sz="1200" dirty="0"/>
          </a:p>
          <a:p>
            <a:pPr marL="210184" lvl="0" indent="-210184" algn="l" rtl="0">
              <a:lnSpc>
                <a:spcPct val="100000"/>
              </a:lnSpc>
              <a:spcBef>
                <a:spcPts val="800"/>
              </a:spcBef>
              <a:spcAft>
                <a:spcPts val="0"/>
              </a:spcAft>
              <a:buClr>
                <a:srgbClr val="FFFFFF"/>
              </a:buClr>
              <a:buSzPts val="1150"/>
              <a:buFont typeface="Calibri"/>
              <a:buNone/>
            </a:pPr>
            <a:r>
              <a:rPr lang="en-US" sz="1200" dirty="0"/>
              <a:t>1 time (45 minutters animation) - 3 måneders session - Hver uge: Deltagelse anbefales stærkt for at gøre forældre opmærksomme på deres rolle at spille</a:t>
            </a:r>
            <a:endParaRPr sz="1200" dirty="0"/>
          </a:p>
          <a:p>
            <a:pPr marL="210184" lvl="0" indent="-210184" algn="l" rtl="0">
              <a:lnSpc>
                <a:spcPct val="100000"/>
              </a:lnSpc>
              <a:spcBef>
                <a:spcPts val="800"/>
              </a:spcBef>
              <a:spcAft>
                <a:spcPts val="0"/>
              </a:spcAft>
              <a:buClr>
                <a:srgbClr val="FFFFFF"/>
              </a:buClr>
              <a:buSzPts val="1150"/>
              <a:buFont typeface="Calibri"/>
              <a:buNone/>
            </a:pPr>
            <a:r>
              <a:rPr lang="en-US" sz="1200" dirty="0"/>
              <a:t>Små workshops under sessionen, der fremmer individuel og inter-individuel stimulering, især mellem forældre og barn</a:t>
            </a:r>
            <a:endParaRPr sz="1200" dirty="0"/>
          </a:p>
          <a:p>
            <a:pPr marL="210184" lvl="0" indent="-210184" algn="l" rtl="0">
              <a:lnSpc>
                <a:spcPct val="100000"/>
              </a:lnSpc>
              <a:spcBef>
                <a:spcPts val="800"/>
              </a:spcBef>
              <a:spcAft>
                <a:spcPts val="0"/>
              </a:spcAft>
              <a:buClr>
                <a:srgbClr val="FFFFFF"/>
              </a:buClr>
              <a:buSzPts val="1150"/>
              <a:buFont typeface="Calibri"/>
              <a:buNone/>
            </a:pPr>
            <a:r>
              <a:rPr lang="en-US" sz="1200" dirty="0"/>
              <a:t>1 eller 2 workshops under sessionen, der fremmer individuel og inter-individuel stimulering, især mellem forældre og barn</a:t>
            </a:r>
            <a:endParaRPr sz="1200" dirty="0"/>
          </a:p>
          <a:p>
            <a:pPr marL="210184" lvl="0" indent="-210184" algn="l" rtl="0">
              <a:lnSpc>
                <a:spcPct val="100000"/>
              </a:lnSpc>
              <a:spcBef>
                <a:spcPts val="800"/>
              </a:spcBef>
              <a:spcAft>
                <a:spcPts val="0"/>
              </a:spcAft>
              <a:buClr>
                <a:srgbClr val="FFFFFF"/>
              </a:buClr>
              <a:buSzPts val="1150"/>
              <a:buFont typeface="Calibri"/>
              <a:buNone/>
            </a:pPr>
            <a:r>
              <a:rPr lang="en-US" sz="1200" dirty="0"/>
              <a:t>Animation af fagfolk i tidlig barndom støttet af en lokal logopæd.</a:t>
            </a:r>
            <a:endParaRPr sz="1200" dirty="0"/>
          </a:p>
        </p:txBody>
      </p:sp>
      <p:sp>
        <p:nvSpPr>
          <p:cNvPr id="242" name="Google Shape;242;p3"/>
          <p:cNvSpPr txBox="1">
            <a:spLocks noGrp="1"/>
          </p:cNvSpPr>
          <p:nvPr>
            <p:ph type="body" idx="3"/>
          </p:nvPr>
        </p:nvSpPr>
        <p:spPr>
          <a:xfrm>
            <a:off x="344849" y="307949"/>
            <a:ext cx="5310902" cy="6132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Introduktion</a:t>
            </a:r>
            <a:endParaRPr/>
          </a:p>
        </p:txBody>
      </p:sp>
      <p:pic>
        <p:nvPicPr>
          <p:cNvPr id="243" name="Google Shape;243;p3" descr="Google Shape;244;p3"/>
          <p:cNvPicPr preferRelativeResize="0"/>
          <p:nvPr/>
        </p:nvPicPr>
        <p:blipFill rotWithShape="1">
          <a:blip r:embed="rId3">
            <a:alphaModFix/>
          </a:blip>
          <a:srcRect/>
          <a:stretch/>
        </p:blipFill>
        <p:spPr>
          <a:xfrm>
            <a:off x="9540878" y="3513604"/>
            <a:ext cx="2021710" cy="2157076"/>
          </a:xfrm>
          <a:prstGeom prst="rect">
            <a:avLst/>
          </a:prstGeom>
          <a:noFill/>
          <a:ln>
            <a:noFill/>
          </a:ln>
        </p:spPr>
      </p:pic>
      <p:pic>
        <p:nvPicPr>
          <p:cNvPr id="244" name="Google Shape;244;p3" descr="Google Shape;245;p3"/>
          <p:cNvPicPr preferRelativeResize="0"/>
          <p:nvPr/>
        </p:nvPicPr>
        <p:blipFill rotWithShape="1">
          <a:blip r:embed="rId4">
            <a:alphaModFix/>
          </a:blip>
          <a:srcRect/>
          <a:stretch/>
        </p:blipFill>
        <p:spPr>
          <a:xfrm>
            <a:off x="6726801" y="969176"/>
            <a:ext cx="4835789" cy="2486007"/>
          </a:xfrm>
          <a:prstGeom prst="rect">
            <a:avLst/>
          </a:prstGeom>
          <a:noFill/>
          <a:ln>
            <a:noFill/>
          </a:ln>
        </p:spPr>
      </p:pic>
      <p:pic>
        <p:nvPicPr>
          <p:cNvPr id="245" name="Google Shape;245;p3" descr="Google Shape;246;p3"/>
          <p:cNvPicPr preferRelativeResize="0"/>
          <p:nvPr/>
        </p:nvPicPr>
        <p:blipFill rotWithShape="1">
          <a:blip r:embed="rId5">
            <a:alphaModFix/>
          </a:blip>
          <a:srcRect/>
          <a:stretch/>
        </p:blipFill>
        <p:spPr>
          <a:xfrm>
            <a:off x="6673523" y="3455180"/>
            <a:ext cx="2834155" cy="2273915"/>
          </a:xfrm>
          <a:prstGeom prst="rect">
            <a:avLst/>
          </a:prstGeom>
          <a:noFill/>
          <a:ln>
            <a:noFill/>
          </a:ln>
        </p:spPr>
      </p:pic>
      <p:pic>
        <p:nvPicPr>
          <p:cNvPr id="246" name="Google Shape;246;p3" descr="Google Shape;247;p3"/>
          <p:cNvPicPr preferRelativeResize="0"/>
          <p:nvPr/>
        </p:nvPicPr>
        <p:blipFill rotWithShape="1">
          <a:blip r:embed="rId6">
            <a:alphaModFix/>
          </a:blip>
          <a:srcRect/>
          <a:stretch/>
        </p:blipFill>
        <p:spPr>
          <a:xfrm>
            <a:off x="9834344" y="921159"/>
            <a:ext cx="1728268" cy="2514435"/>
          </a:xfrm>
          <a:prstGeom prst="rect">
            <a:avLst/>
          </a:prstGeom>
          <a:noFill/>
          <a:ln>
            <a:noFill/>
          </a:ln>
          <a:effectLst>
            <a:outerShdw blurRad="292100" dist="139700" dir="2700000" rotWithShape="0">
              <a:srgbClr val="333333">
                <a:alpha val="63921"/>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
          <p:cNvSpPr txBox="1">
            <a:spLocks noGrp="1"/>
          </p:cNvSpPr>
          <p:nvPr>
            <p:ph type="body" idx="1"/>
          </p:nvPr>
        </p:nvSpPr>
        <p:spPr>
          <a:xfrm>
            <a:off x="5756500" y="1468899"/>
            <a:ext cx="5470500" cy="4538402"/>
          </a:xfrm>
          <a:prstGeom prst="rect">
            <a:avLst/>
          </a:prstGeom>
          <a:noFill/>
          <a:ln>
            <a:noFill/>
          </a:ln>
        </p:spPr>
        <p:txBody>
          <a:bodyPr spcFirstLastPara="1" wrap="square" lIns="45675" tIns="45675" rIns="45675" bIns="45675" anchor="t" anchorCtr="0">
            <a:normAutofit/>
          </a:bodyPr>
          <a:lstStyle/>
          <a:p>
            <a:pPr marL="342900" lvl="0" indent="-342900" algn="l" rtl="0">
              <a:lnSpc>
                <a:spcPct val="100000"/>
              </a:lnSpc>
              <a:spcBef>
                <a:spcPts val="0"/>
              </a:spcBef>
              <a:spcAft>
                <a:spcPts val="0"/>
              </a:spcAft>
              <a:buClr>
                <a:srgbClr val="FFFFFF"/>
              </a:buClr>
              <a:buSzPts val="1200"/>
              <a:buFont typeface="Calibri"/>
              <a:buNone/>
            </a:pPr>
            <a:r>
              <a:rPr lang="en-US" sz="1200"/>
              <a:t>Hovedformålene med dette modul er:</a:t>
            </a:r>
            <a:endParaRPr/>
          </a:p>
          <a:p>
            <a:pPr marL="342900" lvl="0" indent="-342900" algn="l" rtl="0">
              <a:lnSpc>
                <a:spcPct val="100000"/>
              </a:lnSpc>
              <a:spcBef>
                <a:spcPts val="0"/>
              </a:spcBef>
              <a:spcAft>
                <a:spcPts val="0"/>
              </a:spcAft>
              <a:buClr>
                <a:srgbClr val="FFFFFF"/>
              </a:buClr>
              <a:buSzPts val="1200"/>
              <a:buFont typeface="Calibri"/>
              <a:buNone/>
            </a:pPr>
            <a:endParaRPr sz="1200"/>
          </a:p>
          <a:p>
            <a:pPr marL="342900" lvl="0" indent="-342900" algn="l" rtl="0">
              <a:lnSpc>
                <a:spcPct val="100000"/>
              </a:lnSpc>
              <a:spcBef>
                <a:spcPts val="0"/>
              </a:spcBef>
              <a:spcAft>
                <a:spcPts val="0"/>
              </a:spcAft>
              <a:buClr>
                <a:srgbClr val="FFFFFF"/>
              </a:buClr>
              <a:buSzPts val="1200"/>
              <a:buFont typeface="Calibri"/>
              <a:buNone/>
            </a:pPr>
            <a:r>
              <a:rPr lang="en-US" sz="1200"/>
              <a:t>Udvikling af småbørns mundtlige sprog. Forbedring af sprogfærdigheder ved at fokusere på børns evner.</a:t>
            </a:r>
            <a:endParaRPr/>
          </a:p>
          <a:p>
            <a:pPr marL="342900" lvl="0" indent="-342900" algn="l" rtl="0">
              <a:lnSpc>
                <a:spcPct val="100000"/>
              </a:lnSpc>
              <a:spcBef>
                <a:spcPts val="0"/>
              </a:spcBef>
              <a:spcAft>
                <a:spcPts val="0"/>
              </a:spcAft>
              <a:buClr>
                <a:srgbClr val="FFFFFF"/>
              </a:buClr>
              <a:buSzPts val="1200"/>
              <a:buFont typeface="Calibri"/>
              <a:buNone/>
            </a:pPr>
            <a:r>
              <a:rPr lang="en-US" sz="1200"/>
              <a:t> </a:t>
            </a:r>
            <a:endParaRPr/>
          </a:p>
          <a:p>
            <a:pPr marL="342900" lvl="0" indent="-342900" algn="l" rtl="0">
              <a:lnSpc>
                <a:spcPct val="100000"/>
              </a:lnSpc>
              <a:spcBef>
                <a:spcPts val="0"/>
              </a:spcBef>
              <a:spcAft>
                <a:spcPts val="0"/>
              </a:spcAft>
              <a:buClr>
                <a:srgbClr val="FFFFFF"/>
              </a:buClr>
              <a:buSzPts val="1200"/>
              <a:buFont typeface="Calibri"/>
              <a:buNone/>
            </a:pPr>
            <a:r>
              <a:rPr lang="en-US" sz="1200"/>
              <a:t> </a:t>
            </a:r>
            <a:endParaRPr/>
          </a:p>
          <a:p>
            <a:pPr marL="342900" lvl="0" indent="-342900" algn="l" rtl="0">
              <a:lnSpc>
                <a:spcPct val="100000"/>
              </a:lnSpc>
              <a:spcBef>
                <a:spcPts val="0"/>
              </a:spcBef>
              <a:spcAft>
                <a:spcPts val="0"/>
              </a:spcAft>
              <a:buClr>
                <a:srgbClr val="FFFFFF"/>
              </a:buClr>
              <a:buSzPts val="1200"/>
              <a:buFont typeface="Calibri"/>
              <a:buNone/>
            </a:pPr>
            <a:r>
              <a:rPr lang="en-US" sz="1200"/>
              <a:t>Involver forældre aktivt i at hjælpe sproglig udvikling gennem sessioner og workshops, der tilskynder til individuel og inter-individuel interaktion og stimulering mellem forældre og barn.</a:t>
            </a:r>
            <a:endParaRPr/>
          </a:p>
          <a:p>
            <a:pPr marL="342900" lvl="0" indent="-342900" algn="l" rtl="0">
              <a:lnSpc>
                <a:spcPct val="100000"/>
              </a:lnSpc>
              <a:spcBef>
                <a:spcPts val="0"/>
              </a:spcBef>
              <a:spcAft>
                <a:spcPts val="0"/>
              </a:spcAft>
              <a:buClr>
                <a:srgbClr val="FFFFFF"/>
              </a:buClr>
              <a:buSzPts val="1200"/>
              <a:buFont typeface="Calibri"/>
              <a:buNone/>
            </a:pPr>
            <a:endParaRPr sz="1200"/>
          </a:p>
          <a:p>
            <a:pPr marL="342900" lvl="0" indent="-342900" algn="l" rtl="0">
              <a:lnSpc>
                <a:spcPct val="100000"/>
              </a:lnSpc>
              <a:spcBef>
                <a:spcPts val="0"/>
              </a:spcBef>
              <a:spcAft>
                <a:spcPts val="0"/>
              </a:spcAft>
              <a:buClr>
                <a:srgbClr val="FFFFFF"/>
              </a:buClr>
              <a:buSzPts val="1200"/>
              <a:buFont typeface="Calibri"/>
              <a:buNone/>
            </a:pPr>
            <a:r>
              <a:rPr lang="en-US" sz="1200"/>
              <a:t>At give voksne redskaberne til at fortsætte dette arbejde og styrke sig selv i deres forældrerolle ved at arrangere regelmæssige workshops og informationsmøder, løbende undervisningssessioner, undervisningsmateriale såsom bøger, spil eller onlineressourcer, der kan bruges derhjemme til fortsat at stimulere sproget og opmuntre interaktion med deres børn.</a:t>
            </a:r>
            <a:endParaRPr/>
          </a:p>
          <a:p>
            <a:pPr marL="342900" lvl="0" indent="-342900" algn="l" rtl="0">
              <a:lnSpc>
                <a:spcPct val="100000"/>
              </a:lnSpc>
              <a:spcBef>
                <a:spcPts val="0"/>
              </a:spcBef>
              <a:spcAft>
                <a:spcPts val="0"/>
              </a:spcAft>
              <a:buClr>
                <a:srgbClr val="FFFFFF"/>
              </a:buClr>
              <a:buSzPts val="1200"/>
              <a:buFont typeface="Calibri"/>
              <a:buNone/>
            </a:pPr>
            <a:endParaRPr sz="1200"/>
          </a:p>
          <a:p>
            <a:pPr marL="342900" lvl="0" indent="-342900" algn="l" rtl="0">
              <a:lnSpc>
                <a:spcPct val="100000"/>
              </a:lnSpc>
              <a:spcBef>
                <a:spcPts val="0"/>
              </a:spcBef>
              <a:spcAft>
                <a:spcPts val="0"/>
              </a:spcAft>
              <a:buClr>
                <a:srgbClr val="FFFFFF"/>
              </a:buClr>
              <a:buSzPts val="1200"/>
              <a:buFont typeface="Calibri"/>
              <a:buNone/>
            </a:pPr>
            <a:r>
              <a:rPr lang="en-US" sz="1200"/>
              <a:t> </a:t>
            </a:r>
            <a:endParaRPr/>
          </a:p>
          <a:p>
            <a:pPr marL="342900" lvl="0" indent="-342900" algn="l" rtl="0">
              <a:lnSpc>
                <a:spcPct val="100000"/>
              </a:lnSpc>
              <a:spcBef>
                <a:spcPts val="0"/>
              </a:spcBef>
              <a:spcAft>
                <a:spcPts val="0"/>
              </a:spcAft>
              <a:buClr>
                <a:srgbClr val="FFFFFF"/>
              </a:buClr>
              <a:buSzPts val="1200"/>
              <a:buFont typeface="Calibri"/>
              <a:buNone/>
            </a:pPr>
            <a:r>
              <a:rPr lang="en-US" sz="1200"/>
              <a:t>Skab støttende fællesskaber mellem forældre, der deltager i programmet, hvor de kan dele erfaringer, effektive strategier og tilbyde hinanden støtte og opmuntring til at nå det samme mål.</a:t>
            </a:r>
            <a:endParaRPr/>
          </a:p>
          <a:p>
            <a:pPr marL="342900" lvl="0" indent="-342900" algn="l" rtl="0">
              <a:lnSpc>
                <a:spcPct val="100000"/>
              </a:lnSpc>
              <a:spcBef>
                <a:spcPts val="1000"/>
              </a:spcBef>
              <a:spcAft>
                <a:spcPts val="0"/>
              </a:spcAft>
              <a:buClr>
                <a:srgbClr val="FFFFFF"/>
              </a:buClr>
              <a:buSzPts val="1200"/>
              <a:buFont typeface="Calibri"/>
              <a:buNone/>
            </a:pPr>
            <a:r>
              <a:rPr lang="en-US" sz="1200"/>
              <a:t>.</a:t>
            </a:r>
            <a:endParaRPr/>
          </a:p>
        </p:txBody>
      </p:sp>
      <p:sp>
        <p:nvSpPr>
          <p:cNvPr id="252" name="Google Shape;252;p4"/>
          <p:cNvSpPr txBox="1">
            <a:spLocks noGrp="1"/>
          </p:cNvSpPr>
          <p:nvPr>
            <p:ph type="body" idx="2"/>
          </p:nvPr>
        </p:nvSpPr>
        <p:spPr>
          <a:xfrm>
            <a:off x="6102024" y="781725"/>
            <a:ext cx="4832701" cy="8577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Mål</a:t>
            </a:r>
            <a:endParaRPr/>
          </a:p>
        </p:txBody>
      </p:sp>
      <p:pic>
        <p:nvPicPr>
          <p:cNvPr id="253" name="Google Shape;253;p4" descr="Google Shape;254;p4"/>
          <p:cNvPicPr preferRelativeResize="0"/>
          <p:nvPr/>
        </p:nvPicPr>
        <p:blipFill rotWithShape="1">
          <a:blip r:embed="rId3">
            <a:alphaModFix/>
          </a:blip>
          <a:srcRect/>
          <a:stretch/>
        </p:blipFill>
        <p:spPr>
          <a:xfrm>
            <a:off x="0" y="1468899"/>
            <a:ext cx="5152100" cy="2264901"/>
          </a:xfrm>
          <a:prstGeom prst="rect">
            <a:avLst/>
          </a:prstGeom>
          <a:noFill/>
          <a:ln>
            <a:noFill/>
          </a:ln>
        </p:spPr>
      </p:pic>
      <p:pic>
        <p:nvPicPr>
          <p:cNvPr id="254" name="Google Shape;254;p4" descr="Google Shape;255;p4"/>
          <p:cNvPicPr preferRelativeResize="0"/>
          <p:nvPr/>
        </p:nvPicPr>
        <p:blipFill rotWithShape="1">
          <a:blip r:embed="rId4">
            <a:alphaModFix/>
          </a:blip>
          <a:srcRect/>
          <a:stretch/>
        </p:blipFill>
        <p:spPr>
          <a:xfrm>
            <a:off x="0" y="3711575"/>
            <a:ext cx="2608384" cy="1825370"/>
          </a:xfrm>
          <a:prstGeom prst="rect">
            <a:avLst/>
          </a:prstGeom>
          <a:noFill/>
          <a:ln>
            <a:noFill/>
          </a:ln>
        </p:spPr>
      </p:pic>
      <p:pic>
        <p:nvPicPr>
          <p:cNvPr id="255" name="Google Shape;255;p4" descr="Google Shape;256;p4"/>
          <p:cNvPicPr preferRelativeResize="0"/>
          <p:nvPr/>
        </p:nvPicPr>
        <p:blipFill rotWithShape="1">
          <a:blip r:embed="rId5">
            <a:alphaModFix/>
          </a:blip>
          <a:srcRect/>
          <a:stretch/>
        </p:blipFill>
        <p:spPr>
          <a:xfrm>
            <a:off x="2273974" y="3733800"/>
            <a:ext cx="2878126" cy="1780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
          <p:cNvSpPr txBox="1">
            <a:spLocks noGrp="1"/>
          </p:cNvSpPr>
          <p:nvPr>
            <p:ph type="body" idx="1"/>
          </p:nvPr>
        </p:nvSpPr>
        <p:spPr>
          <a:xfrm>
            <a:off x="1286721" y="183146"/>
            <a:ext cx="11222618" cy="713816"/>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74659A"/>
              </a:buClr>
              <a:buSzPts val="3600"/>
              <a:buFont typeface="Calibri"/>
              <a:buNone/>
            </a:pPr>
            <a:r>
              <a:rPr lang="en-US" sz="3600" b="1">
                <a:solidFill>
                  <a:srgbClr val="74659A"/>
                </a:solidFill>
                <a:latin typeface="Calibri"/>
                <a:ea typeface="Calibri"/>
                <a:cs typeface="Calibri"/>
                <a:sym typeface="Calibri"/>
              </a:rPr>
              <a:t>Færdigheder dækket</a:t>
            </a:r>
            <a:endParaRPr/>
          </a:p>
        </p:txBody>
      </p:sp>
      <p:sp>
        <p:nvSpPr>
          <p:cNvPr id="261" name="Google Shape;261;p5"/>
          <p:cNvSpPr txBox="1">
            <a:spLocks noGrp="1"/>
          </p:cNvSpPr>
          <p:nvPr>
            <p:ph type="body" idx="2"/>
          </p:nvPr>
        </p:nvSpPr>
        <p:spPr>
          <a:xfrm>
            <a:off x="3669200" y="2546750"/>
            <a:ext cx="7117500" cy="7137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b="1">
                <a:solidFill>
                  <a:srgbClr val="FFFFFF"/>
                </a:solidFill>
                <a:latin typeface="Calibri"/>
                <a:ea typeface="Calibri"/>
                <a:cs typeface="Calibri"/>
                <a:sym typeface="Calibri"/>
              </a:rPr>
              <a:t>Børn: Lær at sætte ord på hverdagen</a:t>
            </a:r>
            <a:endParaRPr sz="1200" b="1">
              <a:latin typeface="Calibri"/>
              <a:ea typeface="Calibri"/>
              <a:cs typeface="Calibri"/>
              <a:sym typeface="Calibri"/>
            </a:endParaRPr>
          </a:p>
        </p:txBody>
      </p:sp>
      <p:sp>
        <p:nvSpPr>
          <p:cNvPr id="262" name="Google Shape;262;p5"/>
          <p:cNvSpPr txBox="1">
            <a:spLocks noGrp="1"/>
          </p:cNvSpPr>
          <p:nvPr>
            <p:ph type="body" idx="3"/>
          </p:nvPr>
        </p:nvSpPr>
        <p:spPr>
          <a:xfrm>
            <a:off x="1573305" y="1424480"/>
            <a:ext cx="738349" cy="578810"/>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latin typeface="Calibri"/>
                <a:ea typeface="Calibri"/>
                <a:cs typeface="Calibri"/>
                <a:sym typeface="Calibri"/>
              </a:rPr>
              <a:t>01</a:t>
            </a:r>
            <a:endParaRPr/>
          </a:p>
        </p:txBody>
      </p:sp>
      <p:sp>
        <p:nvSpPr>
          <p:cNvPr id="263" name="Google Shape;263;p5"/>
          <p:cNvSpPr txBox="1">
            <a:spLocks noGrp="1"/>
          </p:cNvSpPr>
          <p:nvPr>
            <p:ph type="body" idx="5"/>
          </p:nvPr>
        </p:nvSpPr>
        <p:spPr>
          <a:xfrm>
            <a:off x="1557283" y="2398563"/>
            <a:ext cx="738349" cy="578810"/>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latin typeface="Calibri"/>
                <a:ea typeface="Calibri"/>
                <a:cs typeface="Calibri"/>
                <a:sym typeface="Calibri"/>
              </a:rPr>
              <a:t>02</a:t>
            </a:r>
            <a:endParaRPr/>
          </a:p>
        </p:txBody>
      </p:sp>
      <p:sp>
        <p:nvSpPr>
          <p:cNvPr id="264" name="Google Shape;264;p5"/>
          <p:cNvSpPr txBox="1">
            <a:spLocks noGrp="1"/>
          </p:cNvSpPr>
          <p:nvPr>
            <p:ph type="body" idx="7"/>
          </p:nvPr>
        </p:nvSpPr>
        <p:spPr>
          <a:xfrm>
            <a:off x="1578014" y="3450978"/>
            <a:ext cx="738349" cy="578810"/>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latin typeface="Calibri"/>
                <a:ea typeface="Calibri"/>
                <a:cs typeface="Calibri"/>
                <a:sym typeface="Calibri"/>
              </a:rPr>
              <a:t>03</a:t>
            </a:r>
            <a:endParaRPr/>
          </a:p>
        </p:txBody>
      </p:sp>
      <p:sp>
        <p:nvSpPr>
          <p:cNvPr id="265" name="Google Shape;265;p5"/>
          <p:cNvSpPr txBox="1"/>
          <p:nvPr/>
        </p:nvSpPr>
        <p:spPr>
          <a:xfrm>
            <a:off x="3669200" y="1575725"/>
            <a:ext cx="6823200" cy="2586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Børn: Stimulere sprog, herunder tale og alle former for udveksling</a:t>
            </a:r>
            <a:endParaRPr sz="1200" b="1" i="0" u="none" strike="noStrike" cap="none">
              <a:solidFill>
                <a:srgbClr val="000000"/>
              </a:solidFill>
              <a:latin typeface="Calibri"/>
              <a:ea typeface="Calibri"/>
              <a:cs typeface="Calibri"/>
              <a:sym typeface="Calibri"/>
            </a:endParaRPr>
          </a:p>
        </p:txBody>
      </p:sp>
      <p:sp>
        <p:nvSpPr>
          <p:cNvPr id="266" name="Google Shape;266;p5"/>
          <p:cNvSpPr txBox="1"/>
          <p:nvPr/>
        </p:nvSpPr>
        <p:spPr>
          <a:xfrm>
            <a:off x="3669200" y="5657100"/>
            <a:ext cx="7117500" cy="2586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Forældre: Lær om børns særlige forhold i en polyglot sammenhæng.</a:t>
            </a:r>
            <a:endParaRPr b="1"/>
          </a:p>
        </p:txBody>
      </p:sp>
      <p:sp>
        <p:nvSpPr>
          <p:cNvPr id="267" name="Google Shape;267;p5"/>
          <p:cNvSpPr txBox="1"/>
          <p:nvPr/>
        </p:nvSpPr>
        <p:spPr>
          <a:xfrm>
            <a:off x="3669200" y="4546951"/>
            <a:ext cx="6823200" cy="276900"/>
          </a:xfrm>
          <a:prstGeom prst="rect">
            <a:avLst/>
          </a:prstGeom>
          <a:noFill/>
          <a:ln>
            <a:noFill/>
          </a:ln>
        </p:spPr>
        <p:txBody>
          <a:bodyPr spcFirstLastPara="1" wrap="square" lIns="45675" tIns="45675" rIns="45675" bIns="45675"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Forældre : Væk lysten til udveksling mellem forældre og børn</a:t>
            </a:r>
            <a:endParaRPr sz="1200" b="1">
              <a:latin typeface="Calibri"/>
              <a:ea typeface="Calibri"/>
              <a:cs typeface="Calibri"/>
              <a:sym typeface="Calibri"/>
            </a:endParaRPr>
          </a:p>
        </p:txBody>
      </p:sp>
      <p:sp>
        <p:nvSpPr>
          <p:cNvPr id="268" name="Google Shape;268;p5"/>
          <p:cNvSpPr txBox="1"/>
          <p:nvPr/>
        </p:nvSpPr>
        <p:spPr>
          <a:xfrm>
            <a:off x="1562617" y="4424595"/>
            <a:ext cx="738349"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a:p>
        </p:txBody>
      </p:sp>
      <p:sp>
        <p:nvSpPr>
          <p:cNvPr id="269" name="Google Shape;269;p5"/>
          <p:cNvSpPr txBox="1"/>
          <p:nvPr/>
        </p:nvSpPr>
        <p:spPr>
          <a:xfrm>
            <a:off x="1575713" y="5476642"/>
            <a:ext cx="738348"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a:p>
        </p:txBody>
      </p:sp>
      <p:sp>
        <p:nvSpPr>
          <p:cNvPr id="270" name="Google Shape;270;p5"/>
          <p:cNvSpPr txBox="1"/>
          <p:nvPr/>
        </p:nvSpPr>
        <p:spPr>
          <a:xfrm>
            <a:off x="3669200" y="3586200"/>
            <a:ext cx="6823200" cy="276900"/>
          </a:xfrm>
          <a:prstGeom prst="rect">
            <a:avLst/>
          </a:prstGeom>
          <a:noFill/>
          <a:ln>
            <a:noFill/>
          </a:ln>
        </p:spPr>
        <p:txBody>
          <a:bodyPr spcFirstLastPara="1" wrap="square" lIns="45675" tIns="45675" rIns="45675" bIns="45675"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Børn: Indhent simple 1. års sprogforsinkelser</a:t>
            </a:r>
            <a:endParaRPr sz="12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6"/>
          <p:cNvSpPr txBox="1">
            <a:spLocks noGrp="1"/>
          </p:cNvSpPr>
          <p:nvPr>
            <p:ph type="body" idx="1"/>
          </p:nvPr>
        </p:nvSpPr>
        <p:spPr>
          <a:xfrm>
            <a:off x="228700" y="1340650"/>
            <a:ext cx="5627100" cy="5144701"/>
          </a:xfrm>
          <a:prstGeom prst="rect">
            <a:avLst/>
          </a:prstGeom>
          <a:noFill/>
          <a:ln>
            <a:noFill/>
          </a:ln>
        </p:spPr>
        <p:txBody>
          <a:bodyPr spcFirstLastPara="1" wrap="square" lIns="45675" tIns="45675" rIns="45675" bIns="45675" anchor="t" anchorCtr="0">
            <a:normAutofit lnSpcReduction="10000"/>
          </a:bodyPr>
          <a:lstStyle/>
          <a:p>
            <a:pPr marL="384047" lvl="0" indent="-268890" algn="l" rtl="0">
              <a:lnSpc>
                <a:spcPct val="100000"/>
              </a:lnSpc>
              <a:spcBef>
                <a:spcPts val="0"/>
              </a:spcBef>
              <a:spcAft>
                <a:spcPts val="0"/>
              </a:spcAft>
              <a:buClr>
                <a:srgbClr val="FFFFFF"/>
              </a:buClr>
              <a:buSzPts val="1200"/>
              <a:buFont typeface="Trebuchet MS"/>
              <a:buChar char="●"/>
            </a:pPr>
            <a:r>
              <a:rPr lang="en-US" sz="1200"/>
              <a:t>Forbedringer i børns sprogfærdigheder: Observer forbedringer i sprogfærdigheder, såsom udvidelse af ordforråd, verbal forståelse og evnen til at kommunikere og interagere.</a:t>
            </a:r>
            <a:endParaRPr sz="1200"/>
          </a:p>
          <a:p>
            <a:pPr marL="0" lvl="0" indent="384047" algn="l" rtl="0">
              <a:lnSpc>
                <a:spcPct val="100000"/>
              </a:lnSpc>
              <a:spcBef>
                <a:spcPts val="1200"/>
              </a:spcBef>
              <a:spcAft>
                <a:spcPts val="0"/>
              </a:spcAft>
              <a:buClr>
                <a:srgbClr val="FFFFFF"/>
              </a:buClr>
              <a:buSzPts val="1200"/>
              <a:buFont typeface="Calibri"/>
              <a:buNone/>
            </a:pPr>
            <a:endParaRPr sz="1200"/>
          </a:p>
          <a:p>
            <a:pPr marL="384047" lvl="0" indent="-268890" algn="l" rtl="0">
              <a:lnSpc>
                <a:spcPct val="100000"/>
              </a:lnSpc>
              <a:spcBef>
                <a:spcPts val="1200"/>
              </a:spcBef>
              <a:spcAft>
                <a:spcPts val="0"/>
              </a:spcAft>
              <a:buClr>
                <a:srgbClr val="FFFFFF"/>
              </a:buClr>
              <a:buSzPts val="1200"/>
              <a:buFont typeface="Trebuchet MS"/>
              <a:buChar char="●"/>
            </a:pPr>
            <a:r>
              <a:rPr lang="en-US" sz="1200"/>
              <a:t>Forældreinddragelse: Måling af forældreinddragelse og -deltagelse kan være en indikator for succes. Øget bevidsthed om forældrenes rolle og større involvering i sprogudviklingsaktiviteter kunne demonstrere programmets effektivitet.</a:t>
            </a:r>
            <a:endParaRPr sz="1200"/>
          </a:p>
          <a:p>
            <a:pPr marL="0" lvl="0" indent="384047" algn="l" rtl="0">
              <a:lnSpc>
                <a:spcPct val="100000"/>
              </a:lnSpc>
              <a:spcBef>
                <a:spcPts val="1200"/>
              </a:spcBef>
              <a:spcAft>
                <a:spcPts val="0"/>
              </a:spcAft>
              <a:buClr>
                <a:srgbClr val="FFFFFF"/>
              </a:buClr>
              <a:buSzPts val="1200"/>
              <a:buFont typeface="Calibri"/>
              <a:buNone/>
            </a:pPr>
            <a:endParaRPr sz="1200"/>
          </a:p>
          <a:p>
            <a:pPr marL="384047" lvl="0" indent="-268890" algn="l" rtl="0">
              <a:lnSpc>
                <a:spcPct val="100000"/>
              </a:lnSpc>
              <a:spcBef>
                <a:spcPts val="1200"/>
              </a:spcBef>
              <a:spcAft>
                <a:spcPts val="0"/>
              </a:spcAft>
              <a:buClr>
                <a:srgbClr val="FFFFFF"/>
              </a:buClr>
              <a:buSzPts val="1200"/>
              <a:buFont typeface="Trebuchet MS"/>
              <a:buChar char="●"/>
            </a:pPr>
            <a:r>
              <a:rPr lang="en-US" sz="1200"/>
              <a:t>Evaluering af børns adfærd: At observere om børn viser en stigning i selvtillid, deltagelse og social interaktion gennem sprog kunne være et tegn på forbedring.</a:t>
            </a:r>
            <a:endParaRPr sz="1200"/>
          </a:p>
          <a:p>
            <a:pPr marL="0" lvl="0" indent="0" algn="l" rtl="0">
              <a:lnSpc>
                <a:spcPct val="100000"/>
              </a:lnSpc>
              <a:spcBef>
                <a:spcPts val="1200"/>
              </a:spcBef>
              <a:spcAft>
                <a:spcPts val="0"/>
              </a:spcAft>
              <a:buClr>
                <a:srgbClr val="FFFFFF"/>
              </a:buClr>
              <a:buSzPts val="1200"/>
              <a:buFont typeface="Calibri"/>
              <a:buNone/>
            </a:pPr>
            <a:endParaRPr sz="1200"/>
          </a:p>
          <a:p>
            <a:pPr marL="384047" lvl="0" indent="-268890" algn="l" rtl="0">
              <a:lnSpc>
                <a:spcPct val="100000"/>
              </a:lnSpc>
              <a:spcBef>
                <a:spcPts val="1200"/>
              </a:spcBef>
              <a:spcAft>
                <a:spcPts val="0"/>
              </a:spcAft>
              <a:buClr>
                <a:srgbClr val="FFFFFF"/>
              </a:buClr>
              <a:buSzPts val="1200"/>
              <a:buFont typeface="Trebuchet MS"/>
              <a:buChar char="●"/>
            </a:pPr>
            <a:r>
              <a:rPr lang="en-US" sz="1200"/>
              <a:t>Langsigtet overvågning ved at vurdere opretholdelsen af ​​fremskridt over tid. Langtidsovervågning kunne afsløre, hvor effektivt forældre anvender den erhvervede viden, og hvor godt børn fortsætter med at udvikle deres sprogfærdigheder over tid.</a:t>
            </a:r>
            <a:endParaRPr sz="1200"/>
          </a:p>
          <a:p>
            <a:pPr marL="0" lvl="0" indent="0" algn="l" rtl="0">
              <a:lnSpc>
                <a:spcPct val="100000"/>
              </a:lnSpc>
              <a:spcBef>
                <a:spcPts val="1200"/>
              </a:spcBef>
              <a:spcAft>
                <a:spcPts val="0"/>
              </a:spcAft>
              <a:buClr>
                <a:srgbClr val="FFFFFF"/>
              </a:buClr>
              <a:buSzPts val="1200"/>
              <a:buFont typeface="Calibri"/>
              <a:buNone/>
            </a:pPr>
            <a:endParaRPr sz="1200"/>
          </a:p>
          <a:p>
            <a:pPr marL="384047" lvl="0" indent="-268222" algn="l" rtl="0">
              <a:lnSpc>
                <a:spcPct val="100000"/>
              </a:lnSpc>
              <a:spcBef>
                <a:spcPts val="1200"/>
              </a:spcBef>
              <a:spcAft>
                <a:spcPts val="0"/>
              </a:spcAft>
              <a:buClr>
                <a:srgbClr val="FFFFFF"/>
              </a:buClr>
              <a:buSzPts val="1200"/>
              <a:buFont typeface="Trebuchet MS"/>
              <a:buChar char="●"/>
            </a:pPr>
            <a:r>
              <a:rPr lang="en-US" sz="1200"/>
              <a:t>Formålet er at vurdere ikke kun børnenes umiddelbare fremskridt, men også programmets langsigtede indvirkning på familiemiljøet og samspillet mellem forældre og barn for at sikre fortsat støtte til sproglig udvikling.</a:t>
            </a:r>
            <a:endParaRPr sz="1200"/>
          </a:p>
        </p:txBody>
      </p:sp>
      <p:sp>
        <p:nvSpPr>
          <p:cNvPr id="276" name="Google Shape;276;p6"/>
          <p:cNvSpPr txBox="1">
            <a:spLocks noGrp="1"/>
          </p:cNvSpPr>
          <p:nvPr>
            <p:ph type="body" idx="3"/>
          </p:nvPr>
        </p:nvSpPr>
        <p:spPr>
          <a:xfrm>
            <a:off x="898350" y="548599"/>
            <a:ext cx="4757400" cy="1044003"/>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Hvad er læringsudbyttet?</a:t>
            </a:r>
            <a:endParaRPr/>
          </a:p>
        </p:txBody>
      </p:sp>
      <p:pic>
        <p:nvPicPr>
          <p:cNvPr id="277" name="Google Shape;277;p6" descr="Google Shape;278;p6"/>
          <p:cNvPicPr preferRelativeResize="0"/>
          <p:nvPr/>
        </p:nvPicPr>
        <p:blipFill rotWithShape="1">
          <a:blip r:embed="rId3">
            <a:alphaModFix/>
          </a:blip>
          <a:srcRect/>
          <a:stretch/>
        </p:blipFill>
        <p:spPr>
          <a:xfrm>
            <a:off x="7583350" y="3235850"/>
            <a:ext cx="3048027" cy="1573627"/>
          </a:xfrm>
          <a:prstGeom prst="rect">
            <a:avLst/>
          </a:prstGeom>
          <a:noFill/>
          <a:ln>
            <a:noFill/>
          </a:ln>
        </p:spPr>
      </p:pic>
      <p:pic>
        <p:nvPicPr>
          <p:cNvPr id="278" name="Google Shape;278;p6" descr="Google Shape;279;p6"/>
          <p:cNvPicPr preferRelativeResize="0"/>
          <p:nvPr/>
        </p:nvPicPr>
        <p:blipFill rotWithShape="1">
          <a:blip r:embed="rId4">
            <a:alphaModFix/>
          </a:blip>
          <a:srcRect/>
          <a:stretch/>
        </p:blipFill>
        <p:spPr>
          <a:xfrm>
            <a:off x="7529585" y="851620"/>
            <a:ext cx="1577778" cy="2295489"/>
          </a:xfrm>
          <a:prstGeom prst="rect">
            <a:avLst/>
          </a:prstGeom>
          <a:noFill/>
          <a:ln>
            <a:noFill/>
          </a:ln>
          <a:effectLst>
            <a:outerShdw blurRad="292100" dist="139700" dir="2700000" rotWithShape="0">
              <a:srgbClr val="333333">
                <a:alpha val="63921"/>
              </a:srgbClr>
            </a:outerShdw>
          </a:effectLst>
        </p:spPr>
      </p:pic>
      <p:pic>
        <p:nvPicPr>
          <p:cNvPr id="279" name="Google Shape;279;p6" descr="Google Shape;280;p6"/>
          <p:cNvPicPr preferRelativeResize="0"/>
          <p:nvPr/>
        </p:nvPicPr>
        <p:blipFill rotWithShape="1">
          <a:blip r:embed="rId5">
            <a:alphaModFix/>
          </a:blip>
          <a:srcRect/>
          <a:stretch/>
        </p:blipFill>
        <p:spPr>
          <a:xfrm>
            <a:off x="9140314" y="851620"/>
            <a:ext cx="1404347" cy="1147745"/>
          </a:xfrm>
          <a:prstGeom prst="rect">
            <a:avLst/>
          </a:prstGeom>
          <a:noFill/>
          <a:ln>
            <a:noFill/>
          </a:ln>
          <a:effectLst>
            <a:outerShdw blurRad="292100" dist="139700" dir="2700000" rotWithShape="0">
              <a:srgbClr val="333333">
                <a:alpha val="63921"/>
              </a:srgbClr>
            </a:outerShdw>
          </a:effectLst>
        </p:spPr>
      </p:pic>
      <p:pic>
        <p:nvPicPr>
          <p:cNvPr id="280" name="Google Shape;280;p6" descr="Google Shape;281;p6"/>
          <p:cNvPicPr preferRelativeResize="0"/>
          <p:nvPr/>
        </p:nvPicPr>
        <p:blipFill rotWithShape="1">
          <a:blip r:embed="rId6">
            <a:alphaModFix/>
          </a:blip>
          <a:srcRect/>
          <a:stretch/>
        </p:blipFill>
        <p:spPr>
          <a:xfrm>
            <a:off x="9053603" y="1999387"/>
            <a:ext cx="1577778" cy="1236499"/>
          </a:xfrm>
          <a:prstGeom prst="rect">
            <a:avLst/>
          </a:prstGeom>
          <a:noFill/>
          <a:ln>
            <a:noFill/>
          </a:ln>
        </p:spPr>
      </p:pic>
      <p:pic>
        <p:nvPicPr>
          <p:cNvPr id="281" name="Google Shape;281;p6" descr="Google Shape;282;p6"/>
          <p:cNvPicPr preferRelativeResize="0"/>
          <p:nvPr/>
        </p:nvPicPr>
        <p:blipFill rotWithShape="1">
          <a:blip r:embed="rId7">
            <a:alphaModFix/>
          </a:blip>
          <a:srcRect/>
          <a:stretch/>
        </p:blipFill>
        <p:spPr>
          <a:xfrm>
            <a:off x="7529575" y="4809475"/>
            <a:ext cx="3101803" cy="15226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Effect transition="in" filter="fade">
                                      <p:cBhvr>
                                        <p:cTn id="12"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body" idx="1"/>
          </p:nvPr>
        </p:nvSpPr>
        <p:spPr>
          <a:xfrm>
            <a:off x="633973" y="1163425"/>
            <a:ext cx="10893604" cy="51336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262626"/>
              </a:buClr>
              <a:buSzPts val="1200"/>
              <a:buFont typeface="Calibri"/>
              <a:buNone/>
            </a:pPr>
            <a:r>
              <a:rPr lang="en-US" sz="1200"/>
              <a:t>I 2018 nedsatte Haute Autorité en Santé (HAS) en arbejdsgruppe om småbørns sundhed. Konklusionerne fra HAS-arbejdsgruppen om sprog:</a:t>
            </a:r>
            <a:endParaRPr sz="1200"/>
          </a:p>
          <a:p>
            <a:pPr marL="0" lvl="0" indent="0" algn="l" rtl="0">
              <a:lnSpc>
                <a:spcPct val="100000"/>
              </a:lnSpc>
              <a:spcBef>
                <a:spcPts val="1000"/>
              </a:spcBef>
              <a:spcAft>
                <a:spcPts val="0"/>
              </a:spcAft>
              <a:buClr>
                <a:srgbClr val="262626"/>
              </a:buClr>
              <a:buSzPts val="1200"/>
              <a:buFont typeface="Calibri"/>
              <a:buNone/>
            </a:pPr>
            <a:r>
              <a:rPr lang="en-US" sz="1200"/>
              <a:t>Screening for mundtlige sprogforstyrrelser hos børn i alderen 3 til 6 år skal være systematisk, selv i mangel af klager.</a:t>
            </a:r>
            <a:endParaRPr sz="1200"/>
          </a:p>
          <a:p>
            <a:pPr marL="0" lvl="0" indent="0" algn="l" rtl="0">
              <a:lnSpc>
                <a:spcPct val="100000"/>
              </a:lnSpc>
              <a:spcBef>
                <a:spcPts val="1000"/>
              </a:spcBef>
              <a:spcAft>
                <a:spcPts val="0"/>
              </a:spcAft>
              <a:buClr>
                <a:srgbClr val="262626"/>
              </a:buClr>
              <a:buSzPts val="1200"/>
              <a:buFont typeface="Calibri"/>
              <a:buNone/>
            </a:pPr>
            <a:r>
              <a:rPr lang="en-US" sz="1200"/>
              <a:t>I en alder af 4 positionerer arbejdsgruppen sig for brug og udvikling af ERTL 4-værktøjer og foreslår at udføre longitudinelle undersøgelser for disse værktøjer. Ved tosprogethed og mundtlige sprogforstyrrelser vil samtalen med forældrene søge at identificere sprogforstyrrelser på modersmålet.</a:t>
            </a:r>
            <a:endParaRPr sz="1200"/>
          </a:p>
          <a:p>
            <a:pPr marL="0" lvl="0" indent="0" algn="l" rtl="0">
              <a:lnSpc>
                <a:spcPct val="100000"/>
              </a:lnSpc>
              <a:spcBef>
                <a:spcPts val="1000"/>
              </a:spcBef>
              <a:spcAft>
                <a:spcPts val="0"/>
              </a:spcAft>
              <a:buClr>
                <a:srgbClr val="262626"/>
              </a:buClr>
              <a:buSzPts val="1200"/>
              <a:buFont typeface="Calibri"/>
              <a:buNone/>
            </a:pPr>
            <a:r>
              <a:rPr lang="en-US" sz="1200"/>
              <a:t>Specifikt vedrørende ERTL4-værktøjet til identifikation af sprogforstyrrelser hos 4-årige børn - Dette værktøj er blevet valideret af HAS (2005 "Anbefalinger for klinisk praksis - Forslag vedrørende individuel screening hos børn i alderen 28 dage til 6 år, beregnet for praktiserende læger, børnelæger, PMI-læger og skolelæger")</a:t>
            </a:r>
            <a:endParaRPr sz="1200"/>
          </a:p>
          <a:p>
            <a:pPr marL="0" lvl="0" indent="0" algn="l" rtl="0">
              <a:lnSpc>
                <a:spcPct val="100000"/>
              </a:lnSpc>
              <a:spcBef>
                <a:spcPts val="1000"/>
              </a:spcBef>
              <a:spcAft>
                <a:spcPts val="0"/>
              </a:spcAft>
              <a:buClr>
                <a:srgbClr val="262626"/>
              </a:buClr>
              <a:buSzPts val="1200"/>
              <a:buFont typeface="Calibri"/>
              <a:buNone/>
            </a:pPr>
            <a:r>
              <a:rPr lang="en-US" sz="1200"/>
              <a:t>Hvorfor teste sprog ved 4 års alderen?</a:t>
            </a:r>
            <a:endParaRPr sz="1200"/>
          </a:p>
          <a:p>
            <a:pPr marL="0" lvl="0" indent="0" algn="l" rtl="0">
              <a:lnSpc>
                <a:spcPct val="100000"/>
              </a:lnSpc>
              <a:spcBef>
                <a:spcPts val="1000"/>
              </a:spcBef>
              <a:spcAft>
                <a:spcPts val="0"/>
              </a:spcAft>
              <a:buClr>
                <a:srgbClr val="262626"/>
              </a:buClr>
              <a:buSzPts val="1200"/>
              <a:buFont typeface="Calibri"/>
              <a:buNone/>
            </a:pPr>
            <a:r>
              <a:rPr lang="en-US" sz="1200"/>
              <a:t>Sundhedsdokumentation understreger vigtigheden af ​​at undersøge sproget i en alder af 4, hvilket er den ideelle alder til screening for sproglige forsinkelser og lidelser. Desværre lider 1 ud af 5 børn af en sproglig forsinkelse eller forstyrrelse i 4-årsalderen, hvilket kompromitterer deres uddannelsesmæssige, professionelle og sociale fremtid. De fleste af disse børn vil, hvis de ikke identificeres og behandles tidligt, fejle i skolen 5 år senere. Derimod vil børn, der bliver plejet, i langt de fleste tilfælde kunne komme sig eller kompensere for deres lidelse.</a:t>
            </a:r>
            <a:endParaRPr sz="1200"/>
          </a:p>
          <a:p>
            <a:pPr marL="0" lvl="0" indent="0" algn="l" rtl="0">
              <a:lnSpc>
                <a:spcPct val="100000"/>
              </a:lnSpc>
              <a:spcBef>
                <a:spcPts val="1000"/>
              </a:spcBef>
              <a:spcAft>
                <a:spcPts val="0"/>
              </a:spcAft>
              <a:buClr>
                <a:srgbClr val="262626"/>
              </a:buClr>
              <a:buSzPts val="1200"/>
              <a:buFont typeface="Calibri"/>
              <a:buNone/>
            </a:pPr>
            <a:r>
              <a:rPr lang="en-US" sz="1200"/>
              <a:t>4 år er den rigtige alder</a:t>
            </a:r>
            <a:endParaRPr sz="1200"/>
          </a:p>
          <a:p>
            <a:pPr marL="0" lvl="0" indent="0" algn="l" rtl="0">
              <a:lnSpc>
                <a:spcPct val="100000"/>
              </a:lnSpc>
              <a:spcBef>
                <a:spcPts val="1000"/>
              </a:spcBef>
              <a:spcAft>
                <a:spcPts val="0"/>
              </a:spcAft>
              <a:buClr>
                <a:srgbClr val="374151"/>
              </a:buClr>
              <a:buSzPts val="1200"/>
              <a:buFont typeface="Roboto"/>
              <a:buNone/>
            </a:pPr>
            <a:r>
              <a:rPr lang="en-US" sz="1200">
                <a:solidFill>
                  <a:srgbClr val="374151"/>
                </a:solidFill>
              </a:rPr>
              <a:t>I en alder af 4 år mestrer børn typisk deres modersmål og demonstrerer vokale, sproglige og samtaleevner, der letter kommunikation og læring. Selvom det er vigtigt at overvåge sproget fra de tidligste måneder, tilskyndes systematisk screening for sprogproblemer normalt ikke før denne alder, da sproglige fremskridt varierer meget før det og ikke altid indikerer patologi.</a:t>
            </a:r>
            <a:endParaRPr sz="1200"/>
          </a:p>
          <a:p>
            <a:pPr marL="0" lvl="0" indent="0" algn="l" rtl="0">
              <a:lnSpc>
                <a:spcPct val="100000"/>
              </a:lnSpc>
              <a:spcBef>
                <a:spcPts val="1000"/>
              </a:spcBef>
              <a:spcAft>
                <a:spcPts val="0"/>
              </a:spcAft>
              <a:buClr>
                <a:srgbClr val="374151"/>
              </a:buClr>
              <a:buSzPts val="1200"/>
              <a:buFont typeface="Roboto"/>
              <a:buNone/>
            </a:pPr>
            <a:r>
              <a:rPr lang="en-US" sz="1200">
                <a:solidFill>
                  <a:srgbClr val="374151"/>
                </a:solidFill>
              </a:rPr>
              <a:t>4 er aldersgrænsen</a:t>
            </a:r>
            <a:endParaRPr sz="1200"/>
          </a:p>
          <a:p>
            <a:pPr marL="0" lvl="0" indent="0" algn="l" rtl="0">
              <a:lnSpc>
                <a:spcPct val="100000"/>
              </a:lnSpc>
              <a:spcBef>
                <a:spcPts val="1000"/>
              </a:spcBef>
              <a:spcAft>
                <a:spcPts val="0"/>
              </a:spcAft>
              <a:buClr>
                <a:srgbClr val="374151"/>
              </a:buClr>
              <a:buSzPts val="1200"/>
              <a:buFont typeface="Roboto"/>
              <a:buNone/>
            </a:pPr>
            <a:r>
              <a:rPr lang="en-US" sz="1200">
                <a:solidFill>
                  <a:srgbClr val="374151"/>
                </a:solidFill>
              </a:rPr>
              <a:t>Af forskellige årsager kan børn opleve vanskeligheder i sprogudviklingen. I sådanne tilfælde har de og deres familier brug for særlig hjælp til at indhente eller kompensere for underskud, så det, de har lært, passer ind i dens 'biologiske niche' (Rondal) i den kritiske periode. Derefter vil forbedringer være besværlige og ustabile.</a:t>
            </a:r>
            <a:endParaRPr sz="1200"/>
          </a:p>
        </p:txBody>
      </p:sp>
      <p:sp>
        <p:nvSpPr>
          <p:cNvPr id="287" name="Google Shape;287;p7"/>
          <p:cNvSpPr txBox="1">
            <a:spLocks noGrp="1"/>
          </p:cNvSpPr>
          <p:nvPr>
            <p:ph type="body" idx="2"/>
          </p:nvPr>
        </p:nvSpPr>
        <p:spPr>
          <a:xfrm>
            <a:off x="932196" y="359775"/>
            <a:ext cx="10595238" cy="803657"/>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3600"/>
              <a:buFont typeface="Calibri"/>
              <a:buNone/>
            </a:pPr>
            <a:r>
              <a:rPr lang="en-US" sz="3600" b="1">
                <a:solidFill>
                  <a:srgbClr val="009AC1"/>
                </a:solidFill>
                <a:latin typeface="Calibri"/>
                <a:ea typeface="Calibri"/>
                <a:cs typeface="Calibri"/>
                <a:sym typeface="Calibri"/>
              </a:rPr>
              <a:t>Teoretisk viden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8"/>
          <p:cNvSpPr txBox="1">
            <a:spLocks noGrp="1"/>
          </p:cNvSpPr>
          <p:nvPr>
            <p:ph type="body" idx="1"/>
          </p:nvPr>
        </p:nvSpPr>
        <p:spPr>
          <a:xfrm>
            <a:off x="6304649" y="16525"/>
            <a:ext cx="5211603" cy="7089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Teknikker</a:t>
            </a:r>
            <a:endParaRPr/>
          </a:p>
        </p:txBody>
      </p:sp>
      <p:sp>
        <p:nvSpPr>
          <p:cNvPr id="293" name="Google Shape;293;p8"/>
          <p:cNvSpPr txBox="1"/>
          <p:nvPr/>
        </p:nvSpPr>
        <p:spPr>
          <a:xfrm>
            <a:off x="6304648" y="425373"/>
            <a:ext cx="5660403" cy="6367204"/>
          </a:xfrm>
          <a:prstGeom prst="rect">
            <a:avLst/>
          </a:prstGeom>
          <a:noFill/>
          <a:ln>
            <a:noFill/>
          </a:ln>
        </p:spPr>
        <p:txBody>
          <a:bodyPr spcFirstLastPara="1" wrap="square" lIns="45675" tIns="45675" rIns="45675" bIns="45675" anchor="t" anchorCtr="0">
            <a:normAutofit/>
          </a:bodyPr>
          <a:lstStyle/>
          <a:p>
            <a:pPr marL="228600" marR="0" lvl="0" indent="-22860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Retningslinjer for forældre og lærere om sprog</a:t>
            </a:r>
            <a:endParaRPr sz="120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Barn i alderen 2 til 3 år, der kommunikerer i klassen og/eller i familien, men:</a:t>
            </a:r>
            <a:endParaRPr sz="1200">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Hvordan udtrykker barnet sig?</a:t>
            </a:r>
            <a:endParaRPr sz="1200">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Og hans forståelse?</a:t>
            </a:r>
            <a:endParaRPr sz="1200">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Og hans opførsel?</a:t>
            </a:r>
            <a:endParaRPr sz="1200">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Et barn, der "ikke taler" (forvrængede ord, lyde kommer ud)</a:t>
            </a:r>
            <a:endParaRPr sz="120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Et barn, der forstyrrer gruppen / ikke ønsker at lave aktiviteterne</a:t>
            </a:r>
            <a:endParaRPr sz="120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Introducer sprogbevidsthedsgruppen for forældre</a:t>
            </a:r>
            <a:endParaRPr sz="1200">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Fokus på selve sessionerne og forældrenes rolle</a:t>
            </a:r>
            <a:endParaRPr sz="1200" b="1" i="0" u="none" strike="noStrike" cap="none">
              <a:solidFill>
                <a:schemeClr val="accent1"/>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1800"/>
              <a:buFont typeface="Arial"/>
              <a:buNone/>
            </a:pPr>
            <a:endParaRPr sz="120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Vi forsøger at identificere specifikke teknikker og strategier, der kan implementeres for at fremme fremskridt i børns sprogfærdigheder og involvere forældre:</a:t>
            </a:r>
            <a:endParaRPr sz="1200" i="0" u="none" strike="noStrike" cap="none">
              <a:solidFill>
                <a:srgbClr val="000000"/>
              </a:solidFill>
              <a:latin typeface="Calibri"/>
              <a:ea typeface="Calibri"/>
              <a:cs typeface="Calibri"/>
              <a:sym typeface="Calibri"/>
            </a:endParaRPr>
          </a:p>
          <a:p>
            <a:pPr marL="0" marR="0" lvl="0" indent="0" algn="l"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Fælles læseprogrammer?</a:t>
            </a:r>
            <a:endParaRPr sz="1200" i="0" u="none" strike="noStrike" cap="none">
              <a:solidFill>
                <a:srgbClr val="000000"/>
              </a:solidFill>
              <a:latin typeface="Calibri"/>
              <a:ea typeface="Calibri"/>
              <a:cs typeface="Calibri"/>
              <a:sym typeface="Calibri"/>
            </a:endParaRPr>
          </a:p>
          <a:p>
            <a:pPr marL="0" marR="0" lvl="0" indent="0" algn="l"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Integrerede sprogaktiviteter også ved hjælp af uddannelsesmæssige og interaktive apps</a:t>
            </a:r>
            <a:endParaRPr sz="1200" i="0" u="none" strike="noStrike" cap="none">
              <a:solidFill>
                <a:srgbClr val="000000"/>
              </a:solidFill>
              <a:latin typeface="Calibri"/>
              <a:ea typeface="Calibri"/>
              <a:cs typeface="Calibri"/>
              <a:sym typeface="Calibri"/>
            </a:endParaRPr>
          </a:p>
          <a:p>
            <a:pPr marL="0" marR="0" lvl="0" indent="0" algn="l"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Sprogstøtte i hjemmet: At levere materialer og ressourcer til forældre for at hjælpe dem med at støtte deres børns sproglige udvikling derhjemme.</a:t>
            </a:r>
            <a:endParaRPr sz="1200" i="0" u="none" strike="noStrike" cap="none">
              <a:solidFill>
                <a:srgbClr val="000000"/>
              </a:solidFill>
              <a:latin typeface="Calibri"/>
              <a:ea typeface="Calibri"/>
              <a:cs typeface="Calibri"/>
              <a:sym typeface="Calibri"/>
            </a:endParaRPr>
          </a:p>
          <a:p>
            <a:pPr marL="0" marR="0" lvl="0" indent="0" algn="l"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Familielæringssessioner: og oprettelse af udvekslingsgrupper</a:t>
            </a:r>
            <a:endParaRPr sz="1200" i="0" u="none" strike="noStrike" cap="none">
              <a:solidFill>
                <a:srgbClr val="000000"/>
              </a:solidFill>
              <a:latin typeface="Calibri"/>
              <a:ea typeface="Calibri"/>
              <a:cs typeface="Calibri"/>
              <a:sym typeface="Calibri"/>
            </a:endParaRPr>
          </a:p>
          <a:p>
            <a:pPr marL="0" marR="0" lvl="0" indent="0" algn="l"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Feedback og kontinuerlig kommunikation</a:t>
            </a:r>
            <a:endParaRPr sz="1200" i="0" u="none" strike="noStrike" cap="none">
              <a:solidFill>
                <a:srgbClr val="000000"/>
              </a:solidFill>
              <a:latin typeface="Calibri"/>
              <a:ea typeface="Calibri"/>
              <a:cs typeface="Calibri"/>
              <a:sym typeface="Calibri"/>
            </a:endParaRPr>
          </a:p>
          <a:p>
            <a:pPr marL="0" marR="0" lvl="0" indent="0" algn="l"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Samfundsinvolvering: Involver lokalsamfundet, såsom biblioteker, kulturcentre eller uddannelsesorganisationer, for at give yderligere ressourcer og læringsmuligheder til børn og forældre.</a:t>
            </a:r>
            <a:endParaRPr sz="1200">
              <a:latin typeface="Calibri"/>
              <a:ea typeface="Calibri"/>
              <a:cs typeface="Calibri"/>
              <a:sym typeface="Calibri"/>
            </a:endParaRPr>
          </a:p>
        </p:txBody>
      </p:sp>
      <p:pic>
        <p:nvPicPr>
          <p:cNvPr id="294" name="Google Shape;294;p8" descr="Google Shape;295;p8"/>
          <p:cNvPicPr preferRelativeResize="0"/>
          <p:nvPr/>
        </p:nvPicPr>
        <p:blipFill rotWithShape="1">
          <a:blip r:embed="rId3">
            <a:alphaModFix/>
          </a:blip>
          <a:srcRect/>
          <a:stretch/>
        </p:blipFill>
        <p:spPr>
          <a:xfrm>
            <a:off x="789558" y="3060193"/>
            <a:ext cx="2762956" cy="2116704"/>
          </a:xfrm>
          <a:prstGeom prst="rect">
            <a:avLst/>
          </a:prstGeom>
          <a:noFill/>
          <a:ln>
            <a:noFill/>
          </a:ln>
        </p:spPr>
      </p:pic>
      <p:pic>
        <p:nvPicPr>
          <p:cNvPr id="295" name="Google Shape;295;p8" descr="Google Shape;296;p8"/>
          <p:cNvPicPr preferRelativeResize="0"/>
          <p:nvPr/>
        </p:nvPicPr>
        <p:blipFill rotWithShape="1">
          <a:blip r:embed="rId4">
            <a:alphaModFix/>
          </a:blip>
          <a:srcRect/>
          <a:stretch/>
        </p:blipFill>
        <p:spPr>
          <a:xfrm>
            <a:off x="754758" y="1098003"/>
            <a:ext cx="3153948" cy="1962189"/>
          </a:xfrm>
          <a:prstGeom prst="rect">
            <a:avLst/>
          </a:prstGeom>
          <a:noFill/>
          <a:ln>
            <a:noFill/>
          </a:ln>
        </p:spPr>
      </p:pic>
      <p:pic>
        <p:nvPicPr>
          <p:cNvPr id="296" name="Google Shape;296;p8" descr="Google Shape;297;p8"/>
          <p:cNvPicPr preferRelativeResize="0"/>
          <p:nvPr/>
        </p:nvPicPr>
        <p:blipFill rotWithShape="1">
          <a:blip r:embed="rId5">
            <a:alphaModFix/>
          </a:blip>
          <a:srcRect/>
          <a:stretch/>
        </p:blipFill>
        <p:spPr>
          <a:xfrm>
            <a:off x="3014122" y="1098003"/>
            <a:ext cx="2121974" cy="2755375"/>
          </a:xfrm>
          <a:prstGeom prst="rect">
            <a:avLst/>
          </a:prstGeom>
          <a:noFill/>
          <a:ln>
            <a:noFill/>
          </a:ln>
        </p:spPr>
      </p:pic>
      <p:pic>
        <p:nvPicPr>
          <p:cNvPr id="297" name="Google Shape;297;p8" descr="Google Shape;298;p8"/>
          <p:cNvPicPr preferRelativeResize="0"/>
          <p:nvPr/>
        </p:nvPicPr>
        <p:blipFill rotWithShape="1">
          <a:blip r:embed="rId6">
            <a:alphaModFix/>
          </a:blip>
          <a:srcRect/>
          <a:stretch/>
        </p:blipFill>
        <p:spPr>
          <a:xfrm>
            <a:off x="3008308" y="3896578"/>
            <a:ext cx="2133602" cy="12954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9"/>
          <p:cNvSpPr txBox="1">
            <a:spLocks noGrp="1"/>
          </p:cNvSpPr>
          <p:nvPr>
            <p:ph type="body" idx="1"/>
          </p:nvPr>
        </p:nvSpPr>
        <p:spPr>
          <a:xfrm>
            <a:off x="220499" y="1225025"/>
            <a:ext cx="5875802" cy="5633101"/>
          </a:xfrm>
          <a:prstGeom prst="rect">
            <a:avLst/>
          </a:prstGeom>
          <a:noFill/>
          <a:ln>
            <a:noFill/>
          </a:ln>
        </p:spPr>
        <p:txBody>
          <a:bodyPr spcFirstLastPara="1" wrap="square" lIns="45675" tIns="45675" rIns="45675" bIns="45675" anchor="t" anchorCtr="0">
            <a:normAutofit/>
          </a:bodyPr>
          <a:lstStyle/>
          <a:p>
            <a:pPr marL="228600" lvl="0" indent="-228600" algn="l" rtl="0">
              <a:lnSpc>
                <a:spcPct val="100000"/>
              </a:lnSpc>
              <a:spcBef>
                <a:spcPts val="0"/>
              </a:spcBef>
              <a:spcAft>
                <a:spcPts val="0"/>
              </a:spcAft>
              <a:buClr>
                <a:srgbClr val="24BAA2"/>
              </a:buClr>
              <a:buSzPts val="1200"/>
              <a:buFont typeface="Calibri"/>
              <a:buNone/>
            </a:pPr>
            <a:r>
              <a:rPr lang="en-US" sz="1200" b="1">
                <a:solidFill>
                  <a:srgbClr val="24BAA2"/>
                </a:solidFill>
              </a:rPr>
              <a:t>Målgruppe: Børn fra 3 år -</a:t>
            </a:r>
            <a:r>
              <a:rPr lang="en-US" sz="1200" b="0">
                <a:solidFill>
                  <a:srgbClr val="FFFFFF"/>
                </a:solidFill>
              </a:rPr>
              <a:t>Sessionernes forløb – 45 til 55 min</a:t>
            </a:r>
            <a:endParaRPr sz="1200"/>
          </a:p>
          <a:p>
            <a:pPr marL="228600" lvl="0" indent="-228600" algn="l" rtl="0">
              <a:lnSpc>
                <a:spcPct val="100000"/>
              </a:lnSpc>
              <a:spcBef>
                <a:spcPts val="1000"/>
              </a:spcBef>
              <a:spcAft>
                <a:spcPts val="0"/>
              </a:spcAft>
              <a:buClr>
                <a:srgbClr val="FFFFFF"/>
              </a:buClr>
              <a:buSzPts val="1200"/>
              <a:buFont typeface="Calibri"/>
              <a:buNone/>
            </a:pPr>
            <a:r>
              <a:rPr lang="en-US" sz="1200" b="1"/>
              <a:t>Det er vigtigt at veksle korte sekvenser på max 5 til 10 min - skiftevis siddende og stående, tale og synge, som mobiliserer opmærksomhed og krop på forskellig vis.</a:t>
            </a:r>
            <a:endParaRPr sz="1200"/>
          </a:p>
          <a:p>
            <a:pPr marL="228600" lvl="0" indent="-228600" algn="l" rtl="0">
              <a:lnSpc>
                <a:spcPct val="100000"/>
              </a:lnSpc>
              <a:spcBef>
                <a:spcPts val="1000"/>
              </a:spcBef>
              <a:spcAft>
                <a:spcPts val="0"/>
              </a:spcAft>
              <a:buClr>
                <a:srgbClr val="FFFFFF"/>
              </a:buClr>
              <a:buSzPts val="1200"/>
              <a:buFont typeface="Calibri"/>
              <a:buNone/>
            </a:pPr>
            <a:r>
              <a:rPr lang="en-US" sz="1200" b="1"/>
              <a:t> </a:t>
            </a:r>
            <a:r>
              <a:rPr lang="en-US" sz="1200" b="0"/>
              <a:t>Involver forældre i afholdelsen af ​​sessioner og se, hvordan de fordyber sig i de foreslåede emner.</a:t>
            </a:r>
            <a:endParaRPr sz="1200"/>
          </a:p>
          <a:p>
            <a:pPr marL="228600" lvl="0" indent="-228600" algn="l" rtl="0">
              <a:lnSpc>
                <a:spcPct val="100000"/>
              </a:lnSpc>
              <a:spcBef>
                <a:spcPts val="1000"/>
              </a:spcBef>
              <a:spcAft>
                <a:spcPts val="0"/>
              </a:spcAft>
              <a:buClr>
                <a:srgbClr val="FFFFFF"/>
              </a:buClr>
              <a:buSzPts val="1200"/>
              <a:buFont typeface="Calibri"/>
              <a:buNone/>
            </a:pPr>
            <a:r>
              <a:rPr lang="en-US" sz="1200"/>
              <a:t>Et tema pr session. De mulige temaer, som er valgt den foregående session med forældre og børn: kroppen og dens forskellige dele, tøj, transport, dyr, markedet, følelser, farver...</a:t>
            </a:r>
            <a:endParaRPr sz="1200"/>
          </a:p>
          <a:p>
            <a:pPr marL="228600" lvl="0" indent="-228600" algn="l" rtl="0">
              <a:lnSpc>
                <a:spcPct val="100000"/>
              </a:lnSpc>
              <a:spcBef>
                <a:spcPts val="1000"/>
              </a:spcBef>
              <a:spcAft>
                <a:spcPts val="0"/>
              </a:spcAft>
              <a:buClr>
                <a:srgbClr val="FFFFFF"/>
              </a:buClr>
              <a:buSzPts val="1200"/>
              <a:buFont typeface="Calibri"/>
              <a:buNone/>
            </a:pPr>
            <a:r>
              <a:rPr lang="en-US" sz="1200"/>
              <a:t>5 min: et begyndende ritual som en præsentationssang. For eksempel</a:t>
            </a:r>
            <a:r>
              <a:rPr lang="en-US" sz="1200" u="sng">
                <a:solidFill>
                  <a:srgbClr val="0000FF"/>
                </a:solidFill>
                <a:hlinkClick r:id="rId3">
                  <a:extLst>
                    <a:ext uri="{A12FA001-AC4F-418D-AE19-62706E023703}">
                      <ahyp:hlinkClr xmlns:ahyp="http://schemas.microsoft.com/office/drawing/2018/hyperlinkcolor" val="tx"/>
                    </a:ext>
                  </a:extLst>
                </a:hlinkClick>
              </a:rPr>
              <a:t>her</a:t>
            </a:r>
            <a:r>
              <a:rPr lang="en-US" sz="1200"/>
              <a:t>- børn stiller sig op i en rundkreds med deres forælder ved siden af ​​- hver forælder og barn siger hej, og giver sit fornavn - og synger derefter præsentationssangen sammen.</a:t>
            </a:r>
            <a:endParaRPr sz="1200"/>
          </a:p>
          <a:p>
            <a:pPr marL="228600" lvl="0" indent="-228600" algn="l" rtl="0">
              <a:lnSpc>
                <a:spcPct val="100000"/>
              </a:lnSpc>
              <a:spcBef>
                <a:spcPts val="1000"/>
              </a:spcBef>
              <a:spcAft>
                <a:spcPts val="0"/>
              </a:spcAft>
              <a:buClr>
                <a:srgbClr val="FFFFFF"/>
              </a:buClr>
              <a:buSzPts val="1200"/>
              <a:buFont typeface="Calibri"/>
              <a:buNone/>
            </a:pPr>
            <a:r>
              <a:rPr lang="en-US" sz="1200"/>
              <a:t>Lad dem sidde i ring.</a:t>
            </a:r>
            <a:endParaRPr sz="1200"/>
          </a:p>
          <a:p>
            <a:pPr marL="228600" lvl="0" indent="-228600" algn="l" rtl="0">
              <a:lnSpc>
                <a:spcPct val="100000"/>
              </a:lnSpc>
              <a:spcBef>
                <a:spcPts val="1000"/>
              </a:spcBef>
              <a:spcAft>
                <a:spcPts val="0"/>
              </a:spcAft>
              <a:buClr>
                <a:srgbClr val="FFFFFF"/>
              </a:buClr>
              <a:buSzPts val="1200"/>
              <a:buFont typeface="Calibri"/>
              <a:buNone/>
            </a:pPr>
            <a:r>
              <a:rPr lang="en-US" sz="1200" b="1"/>
              <a:t>5 min -</a:t>
            </a:r>
            <a:r>
              <a:rPr lang="en-US" sz="1200" b="0"/>
              <a:t>tag et billede fra temaet fra den forrige session og spørg dem på skift, om de husker det – lad alle børn gentage navnet på billedet.</a:t>
            </a:r>
            <a:endParaRPr sz="1200"/>
          </a:p>
          <a:p>
            <a:pPr marL="228600" lvl="0" indent="-228600" algn="l" rtl="0">
              <a:lnSpc>
                <a:spcPct val="100000"/>
              </a:lnSpc>
              <a:spcBef>
                <a:spcPts val="1000"/>
              </a:spcBef>
              <a:spcAft>
                <a:spcPts val="0"/>
              </a:spcAft>
              <a:buClr>
                <a:srgbClr val="FFFFFF"/>
              </a:buClr>
              <a:buSzPts val="1200"/>
              <a:buFont typeface="Calibri"/>
              <a:buNone/>
            </a:pPr>
            <a:r>
              <a:rPr lang="en-US" sz="1200"/>
              <a:t>Max 10 min: Forståelse / udtale / opmærksomhed - vælg 10 billeder relateret til dagens tema - tag enkle farvebilleder - fra hverdagen - tegninger eller fotos, i farver - lad dem gætte og gentage alle sammen og så på skift - spørg alle hvilket billede de foretrækker (børn og forældre)</a:t>
            </a:r>
            <a:endParaRPr sz="1200"/>
          </a:p>
          <a:p>
            <a:pPr marL="228600" lvl="0" indent="-228600" algn="l" rtl="0">
              <a:lnSpc>
                <a:spcPct val="100000"/>
              </a:lnSpc>
              <a:spcBef>
                <a:spcPts val="1000"/>
              </a:spcBef>
              <a:spcAft>
                <a:spcPts val="0"/>
              </a:spcAft>
              <a:buClr>
                <a:srgbClr val="FFFFFF"/>
              </a:buClr>
              <a:buSzPts val="1200"/>
              <a:buFont typeface="Calibri"/>
              <a:buNone/>
            </a:pPr>
            <a:r>
              <a:rPr lang="en-US" sz="1200"/>
              <a:t>Max 10 min - spil en kort sang (højst 2 minutter lang) relateret til sessionens tema - alle lukker øjnene og lytter - du kan gentage lytningen flere gange - prøv at synge omkvædet sammen eller mere, hvis det er muligt - flyt hænder, så fødder, så hovedet til rytmen - Bevægende/dansende sangtid.</a:t>
            </a:r>
            <a:endParaRPr sz="1200"/>
          </a:p>
        </p:txBody>
      </p:sp>
      <p:sp>
        <p:nvSpPr>
          <p:cNvPr id="303" name="Google Shape;303;p9"/>
          <p:cNvSpPr txBox="1">
            <a:spLocks noGrp="1"/>
          </p:cNvSpPr>
          <p:nvPr>
            <p:ph type="body" idx="3"/>
          </p:nvPr>
        </p:nvSpPr>
        <p:spPr>
          <a:xfrm>
            <a:off x="372099" y="463024"/>
            <a:ext cx="5724002" cy="4395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328"/>
              <a:buFont typeface="Calibri"/>
              <a:buNone/>
            </a:pPr>
            <a:r>
              <a:rPr lang="en-US" sz="2328" b="1">
                <a:solidFill>
                  <a:srgbClr val="00B6E6"/>
                </a:solidFill>
                <a:latin typeface="Calibri"/>
                <a:ea typeface="Calibri"/>
                <a:cs typeface="Calibri"/>
                <a:sym typeface="Calibri"/>
              </a:rPr>
              <a:t>Aktiviteter: sange, billeder og minder...</a:t>
            </a:r>
            <a:endParaRPr/>
          </a:p>
        </p:txBody>
      </p:sp>
      <p:pic>
        <p:nvPicPr>
          <p:cNvPr id="304" name="Google Shape;304;p9" descr="Google Shape;305;p9"/>
          <p:cNvPicPr preferRelativeResize="0"/>
          <p:nvPr/>
        </p:nvPicPr>
        <p:blipFill rotWithShape="1">
          <a:blip r:embed="rId4">
            <a:alphaModFix/>
          </a:blip>
          <a:srcRect/>
          <a:stretch/>
        </p:blipFill>
        <p:spPr>
          <a:xfrm>
            <a:off x="7296477" y="4390745"/>
            <a:ext cx="3527267" cy="2162457"/>
          </a:xfrm>
          <a:prstGeom prst="rect">
            <a:avLst/>
          </a:prstGeom>
          <a:noFill/>
          <a:ln>
            <a:noFill/>
          </a:ln>
        </p:spPr>
      </p:pic>
      <p:pic>
        <p:nvPicPr>
          <p:cNvPr id="305" name="Google Shape;305;p9" descr="Google Shape;306;p9"/>
          <p:cNvPicPr preferRelativeResize="0"/>
          <p:nvPr/>
        </p:nvPicPr>
        <p:blipFill rotWithShape="1">
          <a:blip r:embed="rId5">
            <a:alphaModFix/>
          </a:blip>
          <a:srcRect/>
          <a:stretch/>
        </p:blipFill>
        <p:spPr>
          <a:xfrm>
            <a:off x="7296477" y="597408"/>
            <a:ext cx="3527269" cy="4121038"/>
          </a:xfrm>
          <a:prstGeom prst="rect">
            <a:avLst/>
          </a:prstGeom>
          <a:noFill/>
          <a:ln>
            <a:noFill/>
          </a:ln>
          <a:effectLst>
            <a:outerShdw blurRad="292100" dist="139700" dir="2700000" rotWithShape="0">
              <a:srgbClr val="333333">
                <a:alpha val="63921"/>
              </a:srgbClr>
            </a:outerShdw>
          </a:effectLst>
        </p:spPr>
      </p:pic>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2564</Words>
  <Application>Microsoft Macintosh PowerPoint</Application>
  <PresentationFormat>Widescreen</PresentationFormat>
  <Paragraphs>135</Paragraphs>
  <Slides>13</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Roboto</vt:lpstr>
      <vt:lpstr>Arial</vt:lpstr>
      <vt:lpstr>Trebuchet MS</vt:lpstr>
      <vt:lpstr>Calibri</vt:lpstr>
      <vt:lpstr>Helvetica Neue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Laurence Cole</dc:creator>
  <cp:lastModifiedBy>Annamaria Guarino</cp:lastModifiedBy>
  <cp:revision>2</cp:revision>
  <dcterms:modified xsi:type="dcterms:W3CDTF">2024-02-19T22:56:09Z</dcterms:modified>
</cp:coreProperties>
</file>