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9" roundtripDataSignature="AMtx7mgp3AlSKOqzaqk5Has7jQ71v+Z+V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customschemas.google.com/relationships/presentationmetadata" Target="metadata"/><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6" name="Google Shape;246;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4" name="Google Shape;324;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1" name="Google Shape;331;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0" name="Google Shape;340;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9" name="Google Shape;349;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1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8" name="Google Shape;358;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4" name="Google Shape;254;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6" name="Google Shape;266;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3" name="Google Shape;273;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0" name="Google Shape;280;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5" name="Google Shape;295;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2" name="Google Shape;302;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8" name="Google Shape;308;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5" name="Google Shape;315;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jpg"/><Relationship Id="rId4"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type="title">
  <p:cSld name="TITLE">
    <p:spTree>
      <p:nvGrpSpPr>
        <p:cNvPr id="19" name="Shape 19"/>
        <p:cNvGrpSpPr/>
        <p:nvPr/>
      </p:nvGrpSpPr>
      <p:grpSpPr>
        <a:xfrm>
          <a:off x="0" y="0"/>
          <a:ext cx="0" cy="0"/>
          <a:chOff x="0" y="0"/>
          <a:chExt cx="0" cy="0"/>
        </a:xfrm>
      </p:grpSpPr>
      <p:sp>
        <p:nvSpPr>
          <p:cNvPr id="20" name="Google Shape;20;p16"/>
          <p:cNvSpPr/>
          <p:nvPr/>
        </p:nvSpPr>
        <p:spPr>
          <a:xfrm>
            <a:off x="-1" y="2727436"/>
            <a:ext cx="12172695" cy="3159780"/>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 name="Google Shape;21;p16"/>
          <p:cNvSpPr txBox="1"/>
          <p:nvPr>
            <p:ph idx="1" type="body"/>
          </p:nvPr>
        </p:nvSpPr>
        <p:spPr>
          <a:xfrm>
            <a:off x="575886" y="3922845"/>
            <a:ext cx="3354127" cy="1008398"/>
          </a:xfrm>
          <a:prstGeom prst="rect">
            <a:avLst/>
          </a:prstGeom>
          <a:noFill/>
          <a:ln>
            <a:noFill/>
          </a:ln>
        </p:spPr>
        <p:txBody>
          <a:bodyPr anchorCtr="0" anchor="t" bIns="45675" lIns="45675" spcFirstLastPara="1" rIns="45675" wrap="square" tIns="45675">
            <a:normAutofit/>
          </a:bodyPr>
          <a:lstStyle>
            <a:lvl1pPr indent="-228600" lvl="0" marL="4572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1pPr>
            <a:lvl2pPr indent="-228600" lvl="1" marL="9144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2pPr>
            <a:lvl3pPr indent="-228600" lvl="2" marL="1371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3pPr>
            <a:lvl4pPr indent="-228600" lvl="3" marL="18288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4pPr>
            <a:lvl5pPr indent="-228600" lvl="4" marL="22860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 name="Google Shape;22;p16"/>
          <p:cNvSpPr txBox="1"/>
          <p:nvPr>
            <p:ph idx="2" type="body"/>
          </p:nvPr>
        </p:nvSpPr>
        <p:spPr>
          <a:xfrm>
            <a:off x="618011" y="3232382"/>
            <a:ext cx="3311990" cy="533189"/>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3" name="Google Shape;23;p16"/>
          <p:cNvSpPr/>
          <p:nvPr/>
        </p:nvSpPr>
        <p:spPr>
          <a:xfrm>
            <a:off x="12192000" y="153500"/>
            <a:ext cx="3690981" cy="7687733"/>
          </a:xfrm>
          <a:prstGeom prst="rect">
            <a:avLst/>
          </a:prstGeom>
          <a:solidFill>
            <a:srgbClr val="EBEBEB"/>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4" name="Google Shape;24;p16"/>
          <p:cNvSpPr/>
          <p:nvPr/>
        </p:nvSpPr>
        <p:spPr>
          <a:xfrm>
            <a:off x="6903718" y="5585902"/>
            <a:ext cx="5257379" cy="756632"/>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5" name="Google Shape;25;p16"/>
          <p:cNvSpPr txBox="1"/>
          <p:nvPr>
            <p:ph idx="3" type="body"/>
          </p:nvPr>
        </p:nvSpPr>
        <p:spPr>
          <a:xfrm>
            <a:off x="8345333" y="5611393"/>
            <a:ext cx="3195487"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22;p19" id="26" name="Google Shape;26;p16"/>
          <p:cNvPicPr preferRelativeResize="0"/>
          <p:nvPr/>
        </p:nvPicPr>
        <p:blipFill rotWithShape="1">
          <a:blip r:embed="rId2">
            <a:alphaModFix amt="29000"/>
          </a:blip>
          <a:srcRect b="11452" l="67223" r="0" t="24637"/>
          <a:stretch/>
        </p:blipFill>
        <p:spPr>
          <a:xfrm>
            <a:off x="4285391" y="2624088"/>
            <a:ext cx="3127570" cy="3263128"/>
          </a:xfrm>
          <a:prstGeom prst="rect">
            <a:avLst/>
          </a:prstGeom>
          <a:noFill/>
          <a:ln>
            <a:noFill/>
          </a:ln>
        </p:spPr>
      </p:pic>
      <p:sp>
        <p:nvSpPr>
          <p:cNvPr id="27" name="Google Shape;27;p16"/>
          <p:cNvSpPr/>
          <p:nvPr>
            <p:ph idx="4" type="pic"/>
          </p:nvPr>
        </p:nvSpPr>
        <p:spPr>
          <a:xfrm>
            <a:off x="5718874" y="423474"/>
            <a:ext cx="5982508" cy="4551482"/>
          </a:xfrm>
          <a:prstGeom prst="rect">
            <a:avLst/>
          </a:prstGeom>
          <a:noFill/>
          <a:ln>
            <a:noFill/>
          </a:ln>
        </p:spPr>
      </p:sp>
      <p:pic>
        <p:nvPicPr>
          <p:cNvPr descr="Google Shape;24;p19" id="28" name="Google Shape;28;p16"/>
          <p:cNvPicPr preferRelativeResize="0"/>
          <p:nvPr/>
        </p:nvPicPr>
        <p:blipFill rotWithShape="1">
          <a:blip r:embed="rId2">
            <a:alphaModFix/>
          </a:blip>
          <a:srcRect b="0" l="0" r="0" t="0"/>
          <a:stretch/>
        </p:blipFill>
        <p:spPr>
          <a:xfrm>
            <a:off x="420344" y="249536"/>
            <a:ext cx="4437443" cy="2374552"/>
          </a:xfrm>
          <a:prstGeom prst="rect">
            <a:avLst/>
          </a:prstGeom>
          <a:noFill/>
          <a:ln>
            <a:noFill/>
          </a:ln>
        </p:spPr>
      </p:pic>
      <p:sp>
        <p:nvSpPr>
          <p:cNvPr id="29" name="Google Shape;29;p1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30" name="Google Shape;30;p16"/>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
        <p:nvSpPr>
          <p:cNvPr id="31" name="Google Shape;31;p16"/>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510"/>
              </a:buClr>
              <a:buSzPts val="800"/>
              <a:buFont typeface="Arial"/>
              <a:buNone/>
            </a:pPr>
            <a:r>
              <a:rPr b="0" i="0" lang="en-US"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32" name="Google Shape;32;p16"/>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showMasterSp="0">
  <p:cSld name="Icons">
    <p:spTree>
      <p:nvGrpSpPr>
        <p:cNvPr id="146" name="Shape 146"/>
        <p:cNvGrpSpPr/>
        <p:nvPr/>
      </p:nvGrpSpPr>
      <p:grpSpPr>
        <a:xfrm>
          <a:off x="0" y="0"/>
          <a:ext cx="0" cy="0"/>
          <a:chOff x="0" y="0"/>
          <a:chExt cx="0" cy="0"/>
        </a:xfrm>
      </p:grpSpPr>
      <p:sp>
        <p:nvSpPr>
          <p:cNvPr id="147" name="Google Shape;147;p25"/>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48" name="Google Shape;148;p25"/>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49" name="Google Shape;149;p25"/>
          <p:cNvSpPr/>
          <p:nvPr/>
        </p:nvSpPr>
        <p:spPr>
          <a:xfrm rot="5400000">
            <a:off x="5693238" y="7996032"/>
            <a:ext cx="476912" cy="3282248"/>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50" name="Google Shape;150;p25"/>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showMasterSp="0">
  <p:cSld name="Overview/Content Slide">
    <p:spTree>
      <p:nvGrpSpPr>
        <p:cNvPr id="151" name="Shape 151"/>
        <p:cNvGrpSpPr/>
        <p:nvPr/>
      </p:nvGrpSpPr>
      <p:grpSpPr>
        <a:xfrm>
          <a:off x="0" y="0"/>
          <a:ext cx="0" cy="0"/>
          <a:chOff x="0" y="0"/>
          <a:chExt cx="0" cy="0"/>
        </a:xfrm>
      </p:grpSpPr>
      <p:sp>
        <p:nvSpPr>
          <p:cNvPr id="152" name="Google Shape;152;p26"/>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53" name="Google Shape;153;p26"/>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54" name="Google Shape;154;p26"/>
          <p:cNvSpPr txBox="1"/>
          <p:nvPr>
            <p:ph idx="1" type="body"/>
          </p:nvPr>
        </p:nvSpPr>
        <p:spPr>
          <a:xfrm>
            <a:off x="565672" y="2544495"/>
            <a:ext cx="700388" cy="689519"/>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1pPr>
            <a:lvl2pPr indent="-228600" lvl="1" marL="9144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2pPr>
            <a:lvl3pPr indent="-228600" lvl="2" marL="13716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3pPr>
            <a:lvl4pPr indent="-228600" lvl="3" marL="18288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4pPr>
            <a:lvl5pPr indent="-228600" lvl="4" marL="22860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5" name="Google Shape;155;p26"/>
          <p:cNvSpPr txBox="1"/>
          <p:nvPr>
            <p:ph idx="2" type="body"/>
          </p:nvPr>
        </p:nvSpPr>
        <p:spPr>
          <a:xfrm>
            <a:off x="1400969" y="2544495"/>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6" name="Google Shape;156;p26"/>
          <p:cNvSpPr txBox="1"/>
          <p:nvPr>
            <p:ph idx="3" type="body"/>
          </p:nvPr>
        </p:nvSpPr>
        <p:spPr>
          <a:xfrm>
            <a:off x="565672" y="3256284"/>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7" name="Google Shape;157;p26"/>
          <p:cNvSpPr txBox="1"/>
          <p:nvPr>
            <p:ph idx="4" type="body"/>
          </p:nvPr>
        </p:nvSpPr>
        <p:spPr>
          <a:xfrm>
            <a:off x="1400969" y="3256284"/>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8" name="Google Shape;158;p26"/>
          <p:cNvSpPr txBox="1"/>
          <p:nvPr>
            <p:ph idx="5" type="body"/>
          </p:nvPr>
        </p:nvSpPr>
        <p:spPr>
          <a:xfrm>
            <a:off x="565672" y="3968072"/>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9" name="Google Shape;159;p26"/>
          <p:cNvSpPr txBox="1"/>
          <p:nvPr>
            <p:ph idx="6" type="body"/>
          </p:nvPr>
        </p:nvSpPr>
        <p:spPr>
          <a:xfrm>
            <a:off x="1400969" y="3968072"/>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0" name="Google Shape;160;p26"/>
          <p:cNvSpPr txBox="1"/>
          <p:nvPr>
            <p:ph idx="7" type="body"/>
          </p:nvPr>
        </p:nvSpPr>
        <p:spPr>
          <a:xfrm>
            <a:off x="565672" y="4679863"/>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1" name="Google Shape;161;p26"/>
          <p:cNvSpPr txBox="1"/>
          <p:nvPr>
            <p:ph idx="8" type="body"/>
          </p:nvPr>
        </p:nvSpPr>
        <p:spPr>
          <a:xfrm>
            <a:off x="1400969" y="4679863"/>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2" name="Google Shape;162;p26"/>
          <p:cNvSpPr txBox="1"/>
          <p:nvPr>
            <p:ph idx="9" type="body"/>
          </p:nvPr>
        </p:nvSpPr>
        <p:spPr>
          <a:xfrm>
            <a:off x="565672" y="5374716"/>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3" name="Google Shape;163;p26"/>
          <p:cNvSpPr txBox="1"/>
          <p:nvPr>
            <p:ph idx="13" type="body"/>
          </p:nvPr>
        </p:nvSpPr>
        <p:spPr>
          <a:xfrm>
            <a:off x="1400969" y="5374716"/>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4" name="Google Shape;164;p26"/>
          <p:cNvSpPr txBox="1"/>
          <p:nvPr/>
        </p:nvSpPr>
        <p:spPr>
          <a:xfrm>
            <a:off x="8947681" y="2543260"/>
            <a:ext cx="2531289" cy="1348701"/>
          </a:xfrm>
          <a:prstGeom prst="rect">
            <a:avLst/>
          </a:prstGeom>
          <a:noFill/>
          <a:ln>
            <a:noFill/>
          </a:ln>
        </p:spPr>
        <p:txBody>
          <a:bodyPr anchorCtr="0" anchor="t" bIns="45675" lIns="45675" spcFirstLastPara="1" rIns="45675" wrap="square" tIns="45675">
            <a:spAutoFit/>
          </a:bodyPr>
          <a:lstStyle/>
          <a:p>
            <a:pPr indent="0" lvl="0" marL="0" marR="0" rtl="0" algn="just">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65" name="Google Shape;165;p26"/>
          <p:cNvSpPr/>
          <p:nvPr/>
        </p:nvSpPr>
        <p:spPr>
          <a:xfrm rot="10800000">
            <a:off x="12799" y="5622"/>
            <a:ext cx="12189954" cy="1762218"/>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66" name="Google Shape;166;p26"/>
          <p:cNvSpPr txBox="1"/>
          <p:nvPr>
            <p:ph idx="14" type="body"/>
          </p:nvPr>
        </p:nvSpPr>
        <p:spPr>
          <a:xfrm>
            <a:off x="565672" y="659661"/>
            <a:ext cx="5041925" cy="720754"/>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13;p28" id="167" name="Google Shape;167;p26"/>
          <p:cNvPicPr preferRelativeResize="0"/>
          <p:nvPr/>
        </p:nvPicPr>
        <p:blipFill rotWithShape="1">
          <a:blip r:embed="rId2">
            <a:alphaModFix amt="29000"/>
          </a:blip>
          <a:srcRect b="30919" l="65274" r="1949" t="34454"/>
          <a:stretch/>
        </p:blipFill>
        <p:spPr>
          <a:xfrm>
            <a:off x="7847425" y="0"/>
            <a:ext cx="3127570" cy="1767839"/>
          </a:xfrm>
          <a:prstGeom prst="rect">
            <a:avLst/>
          </a:prstGeom>
          <a:noFill/>
          <a:ln>
            <a:noFill/>
          </a:ln>
        </p:spPr>
      </p:pic>
      <p:sp>
        <p:nvSpPr>
          <p:cNvPr id="168" name="Google Shape;168;p26"/>
          <p:cNvSpPr/>
          <p:nvPr/>
        </p:nvSpPr>
        <p:spPr>
          <a:xfrm rot="5400000">
            <a:off x="1331469" y="926545"/>
            <a:ext cx="108004" cy="1685649"/>
          </a:xfrm>
          <a:prstGeom prst="rect">
            <a:avLst/>
          </a:pr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69" name="Google Shape;169;p2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70" name="Shape 170"/>
        <p:cNvGrpSpPr/>
        <p:nvPr/>
      </p:nvGrpSpPr>
      <p:grpSpPr>
        <a:xfrm>
          <a:off x="0" y="0"/>
          <a:ext cx="0" cy="0"/>
          <a:chOff x="0" y="0"/>
          <a:chExt cx="0" cy="0"/>
        </a:xfrm>
      </p:grpSpPr>
      <p:sp>
        <p:nvSpPr>
          <p:cNvPr id="171" name="Google Shape;171;p27"/>
          <p:cNvSpPr/>
          <p:nvPr/>
        </p:nvSpPr>
        <p:spPr>
          <a:xfrm>
            <a:off x="0" y="1352384"/>
            <a:ext cx="6096008" cy="4388021"/>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72" name="Google Shape;172;p27"/>
          <p:cNvSpPr/>
          <p:nvPr>
            <p:ph idx="2" type="pic"/>
          </p:nvPr>
        </p:nvSpPr>
        <p:spPr>
          <a:xfrm>
            <a:off x="0" y="0"/>
            <a:ext cx="12192000" cy="6858000"/>
          </a:xfrm>
          <a:prstGeom prst="rect">
            <a:avLst/>
          </a:prstGeom>
          <a:noFill/>
          <a:ln>
            <a:noFill/>
          </a:ln>
        </p:spPr>
      </p:sp>
      <p:pic>
        <p:nvPicPr>
          <p:cNvPr descr="Google Shape;118;p29" id="173" name="Google Shape;173;p27"/>
          <p:cNvPicPr preferRelativeResize="0"/>
          <p:nvPr/>
        </p:nvPicPr>
        <p:blipFill rotWithShape="1">
          <a:blip r:embed="rId2">
            <a:alphaModFix amt="29000"/>
          </a:blip>
          <a:srcRect b="16283" l="70895" r="1946" t="1095"/>
          <a:stretch/>
        </p:blipFill>
        <p:spPr>
          <a:xfrm>
            <a:off x="-1" y="1521756"/>
            <a:ext cx="2591270" cy="4218645"/>
          </a:xfrm>
          <a:prstGeom prst="rect">
            <a:avLst/>
          </a:prstGeom>
          <a:noFill/>
          <a:ln>
            <a:noFill/>
          </a:ln>
        </p:spPr>
      </p:pic>
      <p:sp>
        <p:nvSpPr>
          <p:cNvPr id="174" name="Google Shape;174;p27"/>
          <p:cNvSpPr txBox="1"/>
          <p:nvPr>
            <p:ph idx="1" type="body"/>
          </p:nvPr>
        </p:nvSpPr>
        <p:spPr>
          <a:xfrm>
            <a:off x="427670" y="1747125"/>
            <a:ext cx="5126464" cy="3565652"/>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latin typeface="Calibri"/>
                <a:ea typeface="Calibri"/>
                <a:cs typeface="Calibri"/>
                <a:sym typeface="Calibri"/>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75" name="Google Shape;175;p27"/>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showMasterSp="0">
  <p:cSld name="Bullet Point x3 slide with photo">
    <p:spTree>
      <p:nvGrpSpPr>
        <p:cNvPr id="176" name="Shape 176"/>
        <p:cNvGrpSpPr/>
        <p:nvPr/>
      </p:nvGrpSpPr>
      <p:grpSpPr>
        <a:xfrm>
          <a:off x="0" y="0"/>
          <a:ext cx="0" cy="0"/>
          <a:chOff x="0" y="0"/>
          <a:chExt cx="0" cy="0"/>
        </a:xfrm>
      </p:grpSpPr>
      <p:sp>
        <p:nvSpPr>
          <p:cNvPr id="177" name="Google Shape;177;p28"/>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78" name="Google Shape;178;p28"/>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79" name="Google Shape;179;p28"/>
          <p:cNvSpPr/>
          <p:nvPr/>
        </p:nvSpPr>
        <p:spPr>
          <a:xfrm>
            <a:off x="-110112" y="-777"/>
            <a:ext cx="4885863" cy="6858784"/>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80" name="Google Shape;180;p28"/>
          <p:cNvSpPr txBox="1"/>
          <p:nvPr>
            <p:ph idx="1" type="body"/>
          </p:nvPr>
        </p:nvSpPr>
        <p:spPr>
          <a:xfrm>
            <a:off x="4912293" y="846902"/>
            <a:ext cx="6562678" cy="339416"/>
          </a:xfrm>
          <a:prstGeom prst="rect">
            <a:avLst/>
          </a:prstGeom>
          <a:noFill/>
          <a:ln>
            <a:noFill/>
          </a:ln>
        </p:spPr>
        <p:txBody>
          <a:bodyPr anchorCtr="0" anchor="t" bIns="45675" lIns="45675" spcFirstLastPara="1" rIns="45675" wrap="square" tIns="45675">
            <a:normAutofit/>
          </a:bodyPr>
          <a:lstStyle>
            <a:lvl1pPr indent="-228600" lvl="0" marL="457200" algn="r">
              <a:lnSpc>
                <a:spcPct val="100000"/>
              </a:lnSpc>
              <a:spcBef>
                <a:spcPts val="1000"/>
              </a:spcBef>
              <a:spcAft>
                <a:spcPts val="0"/>
              </a:spcAft>
              <a:buClr>
                <a:srgbClr val="009AC1"/>
              </a:buClr>
              <a:buSzPts val="2400"/>
              <a:buFont typeface="Calibri"/>
              <a:buNone/>
              <a:defRPr b="1" sz="2400">
                <a:solidFill>
                  <a:srgbClr val="009AC1"/>
                </a:solidFill>
                <a:latin typeface="Calibri"/>
                <a:ea typeface="Calibri"/>
                <a:cs typeface="Calibri"/>
                <a:sym typeface="Calibri"/>
              </a:defRPr>
            </a:lvl1pPr>
            <a:lvl2pPr indent="-381000" lvl="1" marL="9144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2pPr>
            <a:lvl3pPr indent="-381000" lvl="2" marL="13716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3pPr>
            <a:lvl4pPr indent="-381000" lvl="3" marL="18288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4pPr>
            <a:lvl5pPr indent="-381000" lvl="4" marL="22860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1" name="Google Shape;181;p28"/>
          <p:cNvSpPr txBox="1"/>
          <p:nvPr>
            <p:ph idx="2" type="body"/>
          </p:nvPr>
        </p:nvSpPr>
        <p:spPr>
          <a:xfrm>
            <a:off x="4912293" y="1345616"/>
            <a:ext cx="6553236"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2" name="Google Shape;182;p28"/>
          <p:cNvSpPr txBox="1"/>
          <p:nvPr>
            <p:ph idx="3" type="body"/>
          </p:nvPr>
        </p:nvSpPr>
        <p:spPr>
          <a:xfrm>
            <a:off x="3431554" y="986639"/>
            <a:ext cx="1096216"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3" name="Google Shape;183;p28"/>
          <p:cNvSpPr/>
          <p:nvPr>
            <p:ph idx="4" type="pic"/>
          </p:nvPr>
        </p:nvSpPr>
        <p:spPr>
          <a:xfrm>
            <a:off x="-126342" y="0"/>
            <a:ext cx="3669321" cy="6858000"/>
          </a:xfrm>
          <a:prstGeom prst="rect">
            <a:avLst/>
          </a:prstGeom>
          <a:noFill/>
          <a:ln>
            <a:noFill/>
          </a:ln>
        </p:spPr>
      </p:sp>
      <p:sp>
        <p:nvSpPr>
          <p:cNvPr id="184" name="Google Shape;184;p28"/>
          <p:cNvSpPr txBox="1"/>
          <p:nvPr>
            <p:ph idx="5" type="body"/>
          </p:nvPr>
        </p:nvSpPr>
        <p:spPr>
          <a:xfrm>
            <a:off x="4912292" y="2770035"/>
            <a:ext cx="6562677" cy="3394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5" name="Google Shape;185;p28"/>
          <p:cNvSpPr txBox="1"/>
          <p:nvPr>
            <p:ph idx="6" type="body"/>
          </p:nvPr>
        </p:nvSpPr>
        <p:spPr>
          <a:xfrm>
            <a:off x="4912293" y="3268748"/>
            <a:ext cx="6553235"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6" name="Google Shape;186;p28"/>
          <p:cNvSpPr txBox="1"/>
          <p:nvPr>
            <p:ph idx="7" type="body"/>
          </p:nvPr>
        </p:nvSpPr>
        <p:spPr>
          <a:xfrm>
            <a:off x="3431554" y="2940768"/>
            <a:ext cx="1096216"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7" name="Google Shape;187;p28"/>
          <p:cNvSpPr txBox="1"/>
          <p:nvPr>
            <p:ph idx="8" type="body"/>
          </p:nvPr>
        </p:nvSpPr>
        <p:spPr>
          <a:xfrm>
            <a:off x="4927789" y="4633833"/>
            <a:ext cx="6562678" cy="3394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8" name="Google Shape;188;p28"/>
          <p:cNvSpPr txBox="1"/>
          <p:nvPr>
            <p:ph idx="9" type="body"/>
          </p:nvPr>
        </p:nvSpPr>
        <p:spPr>
          <a:xfrm>
            <a:off x="4927791" y="5132546"/>
            <a:ext cx="6553235"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9" name="Google Shape;189;p28"/>
          <p:cNvSpPr txBox="1"/>
          <p:nvPr>
            <p:ph idx="13" type="body"/>
          </p:nvPr>
        </p:nvSpPr>
        <p:spPr>
          <a:xfrm>
            <a:off x="3447052" y="4804566"/>
            <a:ext cx="1096215"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grpSp>
        <p:nvGrpSpPr>
          <p:cNvPr id="190" name="Google Shape;190;p28"/>
          <p:cNvGrpSpPr/>
          <p:nvPr/>
        </p:nvGrpSpPr>
        <p:grpSpPr>
          <a:xfrm>
            <a:off x="4054158" y="721803"/>
            <a:ext cx="7578910" cy="5461420"/>
            <a:chOff x="-1" y="0"/>
            <a:chExt cx="7578909" cy="5461418"/>
          </a:xfrm>
        </p:grpSpPr>
        <p:grpSp>
          <p:nvGrpSpPr>
            <p:cNvPr id="191" name="Google Shape;191;p28"/>
            <p:cNvGrpSpPr/>
            <p:nvPr/>
          </p:nvGrpSpPr>
          <p:grpSpPr>
            <a:xfrm>
              <a:off x="0" y="0"/>
              <a:ext cx="7547915" cy="1674488"/>
              <a:chOff x="-1" y="0"/>
              <a:chExt cx="7547913" cy="1674487"/>
            </a:xfrm>
          </p:grpSpPr>
          <p:cxnSp>
            <p:nvCxnSpPr>
              <p:cNvPr id="192" name="Google Shape;192;p28"/>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193" name="Google Shape;193;p28"/>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194" name="Google Shape;194;p28"/>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195" name="Google Shape;195;p28"/>
            <p:cNvCxnSpPr/>
            <p:nvPr/>
          </p:nvCxnSpPr>
          <p:spPr>
            <a:xfrm flipH="1">
              <a:off x="0" y="1278486"/>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196" name="Google Shape;196;p28"/>
            <p:cNvCxnSpPr/>
            <p:nvPr/>
          </p:nvCxnSpPr>
          <p:spPr>
            <a:xfrm>
              <a:off x="15499" y="1666441"/>
              <a:ext cx="7547912" cy="1"/>
            </a:xfrm>
            <a:prstGeom prst="straightConnector1">
              <a:avLst/>
            </a:prstGeom>
            <a:noFill/>
            <a:ln cap="flat" cmpd="sng" w="28575">
              <a:solidFill>
                <a:srgbClr val="009AC1"/>
              </a:solidFill>
              <a:prstDash val="solid"/>
              <a:miter lim="800000"/>
              <a:headEnd len="sm" w="sm" type="none"/>
              <a:tailEnd len="sm" w="sm" type="none"/>
            </a:ln>
          </p:spPr>
        </p:cxnSp>
        <p:grpSp>
          <p:nvGrpSpPr>
            <p:cNvPr id="197" name="Google Shape;197;p28"/>
            <p:cNvGrpSpPr/>
            <p:nvPr/>
          </p:nvGrpSpPr>
          <p:grpSpPr>
            <a:xfrm>
              <a:off x="-1" y="1923133"/>
              <a:ext cx="7547915" cy="1674488"/>
              <a:chOff x="-1" y="0"/>
              <a:chExt cx="7547913" cy="1674487"/>
            </a:xfrm>
          </p:grpSpPr>
          <p:cxnSp>
            <p:nvCxnSpPr>
              <p:cNvPr id="198" name="Google Shape;198;p28"/>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199" name="Google Shape;199;p28"/>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200" name="Google Shape;200;p28"/>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201" name="Google Shape;201;p28"/>
            <p:cNvCxnSpPr/>
            <p:nvPr/>
          </p:nvCxnSpPr>
          <p:spPr>
            <a:xfrm flipH="1">
              <a:off x="-1" y="3201620"/>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202" name="Google Shape;202;p28"/>
            <p:cNvCxnSpPr/>
            <p:nvPr/>
          </p:nvCxnSpPr>
          <p:spPr>
            <a:xfrm>
              <a:off x="15498" y="3589575"/>
              <a:ext cx="7547912" cy="1"/>
            </a:xfrm>
            <a:prstGeom prst="straightConnector1">
              <a:avLst/>
            </a:prstGeom>
            <a:noFill/>
            <a:ln cap="flat" cmpd="sng" w="28575">
              <a:solidFill>
                <a:srgbClr val="009AC1"/>
              </a:solidFill>
              <a:prstDash val="solid"/>
              <a:miter lim="800000"/>
              <a:headEnd len="sm" w="sm" type="none"/>
              <a:tailEnd len="sm" w="sm" type="none"/>
            </a:ln>
          </p:spPr>
        </p:cxnSp>
        <p:grpSp>
          <p:nvGrpSpPr>
            <p:cNvPr id="203" name="Google Shape;203;p28"/>
            <p:cNvGrpSpPr/>
            <p:nvPr/>
          </p:nvGrpSpPr>
          <p:grpSpPr>
            <a:xfrm>
              <a:off x="15497" y="3786930"/>
              <a:ext cx="7547915" cy="1674488"/>
              <a:chOff x="-1" y="0"/>
              <a:chExt cx="7547913" cy="1674487"/>
            </a:xfrm>
          </p:grpSpPr>
          <p:cxnSp>
            <p:nvCxnSpPr>
              <p:cNvPr id="204" name="Google Shape;204;p28"/>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205" name="Google Shape;205;p28"/>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206" name="Google Shape;206;p28"/>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207" name="Google Shape;207;p28"/>
            <p:cNvCxnSpPr/>
            <p:nvPr/>
          </p:nvCxnSpPr>
          <p:spPr>
            <a:xfrm flipH="1">
              <a:off x="15497" y="5065417"/>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208" name="Google Shape;208;p28"/>
            <p:cNvCxnSpPr/>
            <p:nvPr/>
          </p:nvCxnSpPr>
          <p:spPr>
            <a:xfrm>
              <a:off x="30996" y="5453372"/>
              <a:ext cx="7547912" cy="1"/>
            </a:xfrm>
            <a:prstGeom prst="straightConnector1">
              <a:avLst/>
            </a:prstGeom>
            <a:noFill/>
            <a:ln cap="flat" cmpd="sng" w="28575">
              <a:solidFill>
                <a:srgbClr val="009AC1"/>
              </a:solidFill>
              <a:prstDash val="solid"/>
              <a:miter lim="800000"/>
              <a:headEnd len="sm" w="sm" type="none"/>
              <a:tailEnd len="sm" w="sm" type="none"/>
            </a:ln>
          </p:spPr>
        </p:cxnSp>
      </p:grpSp>
      <p:sp>
        <p:nvSpPr>
          <p:cNvPr id="209" name="Google Shape;209;p2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showMasterSp="0">
  <p:cSld name="Text Slide 2">
    <p:spTree>
      <p:nvGrpSpPr>
        <p:cNvPr id="210" name="Shape 210"/>
        <p:cNvGrpSpPr/>
        <p:nvPr/>
      </p:nvGrpSpPr>
      <p:grpSpPr>
        <a:xfrm>
          <a:off x="0" y="0"/>
          <a:ext cx="0" cy="0"/>
          <a:chOff x="0" y="0"/>
          <a:chExt cx="0" cy="0"/>
        </a:xfrm>
      </p:grpSpPr>
      <p:sp>
        <p:nvSpPr>
          <p:cNvPr id="211" name="Google Shape;211;p29"/>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212" name="Google Shape;212;p29"/>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13" name="Google Shape;213;p29"/>
          <p:cNvSpPr txBox="1"/>
          <p:nvPr>
            <p:ph idx="1" type="body"/>
          </p:nvPr>
        </p:nvSpPr>
        <p:spPr>
          <a:xfrm>
            <a:off x="1553582" y="1623404"/>
            <a:ext cx="9778142" cy="4895929"/>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14" name="Google Shape;214;p29"/>
          <p:cNvSpPr txBox="1"/>
          <p:nvPr>
            <p:ph idx="2" type="body"/>
          </p:nvPr>
        </p:nvSpPr>
        <p:spPr>
          <a:xfrm>
            <a:off x="1503335" y="604433"/>
            <a:ext cx="9886399" cy="101897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15" name="Google Shape;215;p29"/>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6" name="Google Shape;216;p2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217" name="Shape 217"/>
        <p:cNvGrpSpPr/>
        <p:nvPr/>
      </p:nvGrpSpPr>
      <p:grpSpPr>
        <a:xfrm>
          <a:off x="0" y="0"/>
          <a:ext cx="0" cy="0"/>
          <a:chOff x="0" y="0"/>
          <a:chExt cx="0" cy="0"/>
        </a:xfrm>
      </p:grpSpPr>
      <p:sp>
        <p:nvSpPr>
          <p:cNvPr id="218" name="Google Shape;218;p30"/>
          <p:cNvSpPr/>
          <p:nvPr/>
        </p:nvSpPr>
        <p:spPr>
          <a:xfrm>
            <a:off x="3776133" y="644598"/>
            <a:ext cx="8415878" cy="5509462"/>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9" name="Google Shape;219;p30"/>
          <p:cNvSpPr/>
          <p:nvPr/>
        </p:nvSpPr>
        <p:spPr>
          <a:xfrm>
            <a:off x="23805" y="9076427"/>
            <a:ext cx="7535870" cy="1615387"/>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20" name="Google Shape;220;p30"/>
          <p:cNvSpPr txBox="1"/>
          <p:nvPr>
            <p:ph idx="1" type="body"/>
          </p:nvPr>
        </p:nvSpPr>
        <p:spPr>
          <a:xfrm>
            <a:off x="5297322" y="2639355"/>
            <a:ext cx="6484269" cy="225304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4800"/>
              <a:buFont typeface="Calibri"/>
              <a:buNone/>
              <a:defRPr sz="4800">
                <a:solidFill>
                  <a:srgbClr val="FFFFFF"/>
                </a:solidFill>
                <a:latin typeface="Calibri"/>
                <a:ea typeface="Calibri"/>
                <a:cs typeface="Calibri"/>
                <a:sym typeface="Calibri"/>
              </a:defRPr>
            </a:lvl1pPr>
            <a:lvl2pPr indent="-533400" lvl="1" marL="914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2pPr>
            <a:lvl3pPr indent="-533400" lvl="2" marL="13716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3pPr>
            <a:lvl4pPr indent="-533400" lvl="3" marL="18288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4pPr>
            <a:lvl5pPr indent="-533400" lvl="4" marL="22860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1" name="Google Shape;221;p30"/>
          <p:cNvSpPr txBox="1"/>
          <p:nvPr>
            <p:ph idx="2" type="body"/>
          </p:nvPr>
        </p:nvSpPr>
        <p:spPr>
          <a:xfrm>
            <a:off x="891654" y="1020927"/>
            <a:ext cx="2066907" cy="582222"/>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2" name="Google Shape;222;p30"/>
          <p:cNvSpPr/>
          <p:nvPr/>
        </p:nvSpPr>
        <p:spPr>
          <a:xfrm>
            <a:off x="-1" y="2892986"/>
            <a:ext cx="5040002" cy="72001"/>
          </a:xfrm>
          <a:custGeom>
            <a:rect b="b" l="l" r="r" t="t"/>
            <a:pathLst>
              <a:path extrusionOk="0" h="21600" w="21600">
                <a:moveTo>
                  <a:pt x="0" y="0"/>
                </a:moveTo>
                <a:lnTo>
                  <a:pt x="21600" y="0"/>
                </a:lnTo>
                <a:cubicBezTo>
                  <a:pt x="21600" y="7200"/>
                  <a:pt x="21600" y="14400"/>
                  <a:pt x="21600" y="21600"/>
                </a:cubicBezTo>
                <a:lnTo>
                  <a:pt x="0" y="21600"/>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161;p32" id="223" name="Google Shape;223;p30"/>
          <p:cNvPicPr preferRelativeResize="0"/>
          <p:nvPr/>
        </p:nvPicPr>
        <p:blipFill rotWithShape="1">
          <a:blip r:embed="rId2">
            <a:alphaModFix amt="29000"/>
          </a:blip>
          <a:srcRect b="20548" l="65356" r="5409" t="0"/>
          <a:stretch/>
        </p:blipFill>
        <p:spPr>
          <a:xfrm>
            <a:off x="9402416" y="2097299"/>
            <a:ext cx="2789583" cy="4056756"/>
          </a:xfrm>
          <a:prstGeom prst="rect">
            <a:avLst/>
          </a:prstGeom>
          <a:noFill/>
          <a:ln>
            <a:noFill/>
          </a:ln>
        </p:spPr>
      </p:pic>
      <p:sp>
        <p:nvSpPr>
          <p:cNvPr id="224" name="Google Shape;224;p3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showMasterSp="0">
  <p:cSld name="Laptop Slide">
    <p:spTree>
      <p:nvGrpSpPr>
        <p:cNvPr id="225" name="Shape 225"/>
        <p:cNvGrpSpPr/>
        <p:nvPr/>
      </p:nvGrpSpPr>
      <p:grpSpPr>
        <a:xfrm>
          <a:off x="0" y="0"/>
          <a:ext cx="0" cy="0"/>
          <a:chOff x="0" y="0"/>
          <a:chExt cx="0" cy="0"/>
        </a:xfrm>
      </p:grpSpPr>
      <p:sp>
        <p:nvSpPr>
          <p:cNvPr id="226" name="Google Shape;226;p31"/>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227" name="Google Shape;227;p31"/>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28" name="Google Shape;228;p31"/>
          <p:cNvSpPr/>
          <p:nvPr/>
        </p:nvSpPr>
        <p:spPr>
          <a:xfrm>
            <a:off x="3058634" y="1"/>
            <a:ext cx="8439109"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29" name="Google Shape;229;p31"/>
          <p:cNvSpPr txBox="1"/>
          <p:nvPr>
            <p:ph idx="1" type="body"/>
          </p:nvPr>
        </p:nvSpPr>
        <p:spPr>
          <a:xfrm>
            <a:off x="5943600" y="2076098"/>
            <a:ext cx="4867012" cy="3913188"/>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30" name="Google Shape;230;p31"/>
          <p:cNvSpPr txBox="1"/>
          <p:nvPr>
            <p:ph idx="2" type="body"/>
          </p:nvPr>
        </p:nvSpPr>
        <p:spPr>
          <a:xfrm>
            <a:off x="5943601" y="647038"/>
            <a:ext cx="4990999" cy="99265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66;p33" id="231" name="Google Shape;231;p31"/>
          <p:cNvPicPr preferRelativeResize="0"/>
          <p:nvPr/>
        </p:nvPicPr>
        <p:blipFill rotWithShape="1">
          <a:blip r:embed="rId2">
            <a:alphaModFix amt="29000"/>
          </a:blip>
          <a:srcRect b="20546" l="65356" r="0" t="0"/>
          <a:stretch/>
        </p:blipFill>
        <p:spPr>
          <a:xfrm>
            <a:off x="2993627" y="2801223"/>
            <a:ext cx="3305793" cy="4056777"/>
          </a:xfrm>
          <a:prstGeom prst="rect">
            <a:avLst/>
          </a:prstGeom>
          <a:noFill/>
          <a:ln>
            <a:noFill/>
          </a:ln>
        </p:spPr>
      </p:pic>
      <p:pic>
        <p:nvPicPr>
          <p:cNvPr descr="Google Shape;167;p33" id="232" name="Google Shape;232;p31"/>
          <p:cNvPicPr preferRelativeResize="0"/>
          <p:nvPr/>
        </p:nvPicPr>
        <p:blipFill rotWithShape="1">
          <a:blip r:embed="rId3">
            <a:alphaModFix/>
          </a:blip>
          <a:srcRect b="11083" l="0" r="29196" t="15976"/>
          <a:stretch/>
        </p:blipFill>
        <p:spPr>
          <a:xfrm flipH="1">
            <a:off x="-1" y="1333922"/>
            <a:ext cx="6704767" cy="5375658"/>
          </a:xfrm>
          <a:prstGeom prst="rect">
            <a:avLst/>
          </a:prstGeom>
          <a:noFill/>
          <a:ln>
            <a:noFill/>
          </a:ln>
        </p:spPr>
      </p:pic>
      <p:sp>
        <p:nvSpPr>
          <p:cNvPr id="233" name="Google Shape;233;p31"/>
          <p:cNvSpPr/>
          <p:nvPr>
            <p:ph idx="3" type="pic"/>
          </p:nvPr>
        </p:nvSpPr>
        <p:spPr>
          <a:xfrm>
            <a:off x="0" y="1561017"/>
            <a:ext cx="5130800" cy="3913189"/>
          </a:xfrm>
          <a:prstGeom prst="rect">
            <a:avLst/>
          </a:prstGeom>
          <a:noFill/>
          <a:ln>
            <a:noFill/>
          </a:ln>
        </p:spPr>
      </p:sp>
      <p:sp>
        <p:nvSpPr>
          <p:cNvPr id="234" name="Google Shape;234;p31"/>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showMasterSp="0">
  <p:cSld name="Phone Slide">
    <p:spTree>
      <p:nvGrpSpPr>
        <p:cNvPr id="235" name="Shape 235"/>
        <p:cNvGrpSpPr/>
        <p:nvPr/>
      </p:nvGrpSpPr>
      <p:grpSpPr>
        <a:xfrm>
          <a:off x="0" y="0"/>
          <a:ext cx="0" cy="0"/>
          <a:chOff x="0" y="0"/>
          <a:chExt cx="0" cy="0"/>
        </a:xfrm>
      </p:grpSpPr>
      <p:sp>
        <p:nvSpPr>
          <p:cNvPr id="236" name="Google Shape;236;p32"/>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237" name="Google Shape;237;p32"/>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38" name="Google Shape;238;p32"/>
          <p:cNvSpPr/>
          <p:nvPr/>
        </p:nvSpPr>
        <p:spPr>
          <a:xfrm>
            <a:off x="0" y="882026"/>
            <a:ext cx="12192015" cy="143727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39" name="Google Shape;239;p32"/>
          <p:cNvSpPr txBox="1"/>
          <p:nvPr>
            <p:ph idx="1" type="body"/>
          </p:nvPr>
        </p:nvSpPr>
        <p:spPr>
          <a:xfrm>
            <a:off x="835670" y="2727701"/>
            <a:ext cx="7178176" cy="3311642"/>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40" name="Google Shape;240;p32"/>
          <p:cNvSpPr txBox="1"/>
          <p:nvPr>
            <p:ph idx="2" type="body"/>
          </p:nvPr>
        </p:nvSpPr>
        <p:spPr>
          <a:xfrm>
            <a:off x="835671" y="1104336"/>
            <a:ext cx="7178174" cy="103162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73;p34" id="241" name="Google Shape;241;p32"/>
          <p:cNvPicPr preferRelativeResize="0"/>
          <p:nvPr/>
        </p:nvPicPr>
        <p:blipFill rotWithShape="1">
          <a:blip r:embed="rId2">
            <a:alphaModFix/>
          </a:blip>
          <a:srcRect b="0" l="0" r="0" t="0"/>
          <a:stretch/>
        </p:blipFill>
        <p:spPr>
          <a:xfrm>
            <a:off x="7768849" y="226918"/>
            <a:ext cx="4094255" cy="6404165"/>
          </a:xfrm>
          <a:prstGeom prst="rect">
            <a:avLst/>
          </a:prstGeom>
          <a:noFill/>
          <a:ln>
            <a:noFill/>
          </a:ln>
        </p:spPr>
      </p:pic>
      <p:sp>
        <p:nvSpPr>
          <p:cNvPr id="242" name="Google Shape;242;p32"/>
          <p:cNvSpPr/>
          <p:nvPr>
            <p:ph idx="3" type="pic"/>
          </p:nvPr>
        </p:nvSpPr>
        <p:spPr>
          <a:xfrm>
            <a:off x="8583306" y="1246695"/>
            <a:ext cx="2444128" cy="4336989"/>
          </a:xfrm>
          <a:prstGeom prst="rect">
            <a:avLst/>
          </a:prstGeom>
          <a:noFill/>
          <a:ln>
            <a:noFill/>
          </a:ln>
        </p:spPr>
      </p:sp>
      <p:sp>
        <p:nvSpPr>
          <p:cNvPr id="243" name="Google Shape;243;p3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showMasterSp="0" type="tx">
  <p:cSld name="TITLE_AND_BODY">
    <p:spTree>
      <p:nvGrpSpPr>
        <p:cNvPr id="33" name="Shape 33"/>
        <p:cNvGrpSpPr/>
        <p:nvPr/>
      </p:nvGrpSpPr>
      <p:grpSpPr>
        <a:xfrm>
          <a:off x="0" y="0"/>
          <a:ext cx="0" cy="0"/>
          <a:chOff x="0" y="0"/>
          <a:chExt cx="0" cy="0"/>
        </a:xfrm>
      </p:grpSpPr>
      <p:sp>
        <p:nvSpPr>
          <p:cNvPr id="34" name="Google Shape;34;p17"/>
          <p:cNvSpPr txBox="1"/>
          <p:nvPr/>
        </p:nvSpPr>
        <p:spPr>
          <a:xfrm rot="-5400000">
            <a:off x="10305532" y="4843460"/>
            <a:ext cx="3173401"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b="0" i="0" sz="1400" u="none" cap="none" strike="noStrike">
              <a:solidFill>
                <a:srgbClr val="000000"/>
              </a:solidFill>
              <a:latin typeface="Arial"/>
              <a:ea typeface="Arial"/>
              <a:cs typeface="Arial"/>
              <a:sym typeface="Arial"/>
            </a:endParaRPr>
          </a:p>
        </p:txBody>
      </p:sp>
      <p:cxnSp>
        <p:nvCxnSpPr>
          <p:cNvPr id="35" name="Google Shape;35;p17"/>
          <p:cNvCxnSpPr/>
          <p:nvPr/>
        </p:nvCxnSpPr>
        <p:spPr>
          <a:xfrm flipH="1">
            <a:off x="11791140" y="6611085"/>
            <a:ext cx="224101" cy="1"/>
          </a:xfrm>
          <a:prstGeom prst="straightConnector1">
            <a:avLst/>
          </a:prstGeom>
          <a:noFill/>
          <a:ln cap="flat" cmpd="sng" w="9525">
            <a:solidFill>
              <a:srgbClr val="009AC1"/>
            </a:solidFill>
            <a:prstDash val="solid"/>
            <a:miter lim="400000"/>
            <a:headEnd len="sm" w="sm" type="none"/>
            <a:tailEnd len="sm" w="sm" type="none"/>
          </a:ln>
        </p:spPr>
      </p:cxnSp>
      <p:sp>
        <p:nvSpPr>
          <p:cNvPr id="36" name="Google Shape;36;p17"/>
          <p:cNvSpPr/>
          <p:nvPr/>
        </p:nvSpPr>
        <p:spPr>
          <a:xfrm>
            <a:off x="-110113" y="-777"/>
            <a:ext cx="4885800" cy="6858900"/>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7" name="Google Shape;37;p17"/>
          <p:cNvSpPr txBox="1"/>
          <p:nvPr>
            <p:ph idx="1" type="body"/>
          </p:nvPr>
        </p:nvSpPr>
        <p:spPr>
          <a:xfrm>
            <a:off x="4912293" y="846901"/>
            <a:ext cx="6562801" cy="339301"/>
          </a:xfrm>
          <a:prstGeom prst="rect">
            <a:avLst/>
          </a:prstGeom>
          <a:noFill/>
          <a:ln>
            <a:noFill/>
          </a:ln>
        </p:spPr>
        <p:txBody>
          <a:bodyPr anchorCtr="0" anchor="t" bIns="45675" lIns="45675" spcFirstLastPara="1" rIns="45675" wrap="square" tIns="45675">
            <a:normAutofit/>
          </a:bodyPr>
          <a:lstStyle>
            <a:lvl1pPr indent="-317500" lvl="0" marL="457200" algn="r">
              <a:lnSpc>
                <a:spcPct val="100000"/>
              </a:lnSpc>
              <a:spcBef>
                <a:spcPts val="1000"/>
              </a:spcBef>
              <a:spcAft>
                <a:spcPts val="0"/>
              </a:spcAft>
              <a:buClr>
                <a:srgbClr val="009AC1"/>
              </a:buClr>
              <a:buSzPts val="1400"/>
              <a:buFont typeface="Trebuchet MS"/>
              <a:buChar char="●"/>
              <a:defRPr b="1">
                <a:solidFill>
                  <a:srgbClr val="009AC1"/>
                </a:solidFill>
              </a:defRPr>
            </a:lvl1pPr>
            <a:lvl2pPr indent="-317500" lvl="1" marL="914400" algn="r">
              <a:lnSpc>
                <a:spcPct val="100000"/>
              </a:lnSpc>
              <a:spcBef>
                <a:spcPts val="1000"/>
              </a:spcBef>
              <a:spcAft>
                <a:spcPts val="0"/>
              </a:spcAft>
              <a:buClr>
                <a:srgbClr val="009AC1"/>
              </a:buClr>
              <a:buSzPts val="1400"/>
              <a:buFont typeface="Trebuchet MS"/>
              <a:buChar char="•"/>
              <a:defRPr b="1">
                <a:solidFill>
                  <a:srgbClr val="009AC1"/>
                </a:solidFill>
              </a:defRPr>
            </a:lvl2pPr>
            <a:lvl3pPr indent="-317500" lvl="2" marL="1371600" algn="r">
              <a:lnSpc>
                <a:spcPct val="100000"/>
              </a:lnSpc>
              <a:spcBef>
                <a:spcPts val="1000"/>
              </a:spcBef>
              <a:spcAft>
                <a:spcPts val="0"/>
              </a:spcAft>
              <a:buClr>
                <a:srgbClr val="009AC1"/>
              </a:buClr>
              <a:buSzPts val="1400"/>
              <a:buFont typeface="Trebuchet MS"/>
              <a:buChar char="•"/>
              <a:defRPr b="1">
                <a:solidFill>
                  <a:srgbClr val="009AC1"/>
                </a:solidFill>
              </a:defRPr>
            </a:lvl3pPr>
            <a:lvl4pPr indent="-317500" lvl="3" marL="1828800" algn="r">
              <a:lnSpc>
                <a:spcPct val="100000"/>
              </a:lnSpc>
              <a:spcBef>
                <a:spcPts val="1000"/>
              </a:spcBef>
              <a:spcAft>
                <a:spcPts val="0"/>
              </a:spcAft>
              <a:buClr>
                <a:srgbClr val="009AC1"/>
              </a:buClr>
              <a:buSzPts val="1400"/>
              <a:buFont typeface="Trebuchet MS"/>
              <a:buChar char="•"/>
              <a:defRPr b="1">
                <a:solidFill>
                  <a:srgbClr val="009AC1"/>
                </a:solidFill>
              </a:defRPr>
            </a:lvl4pPr>
            <a:lvl5pPr indent="-317500" lvl="4" marL="2286000" algn="r">
              <a:lnSpc>
                <a:spcPct val="100000"/>
              </a:lnSpc>
              <a:spcBef>
                <a:spcPts val="1000"/>
              </a:spcBef>
              <a:spcAft>
                <a:spcPts val="0"/>
              </a:spcAft>
              <a:buClr>
                <a:srgbClr val="009AC1"/>
              </a:buClr>
              <a:buSzPts val="1400"/>
              <a:buFont typeface="Trebuchet MS"/>
              <a:buChar char="•"/>
              <a:defRPr b="1">
                <a:solidFill>
                  <a:srgbClr val="009AC1"/>
                </a:solidFill>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17"/>
          <p:cNvSpPr txBox="1"/>
          <p:nvPr>
            <p:ph idx="2" type="body"/>
          </p:nvPr>
        </p:nvSpPr>
        <p:spPr>
          <a:xfrm>
            <a:off x="4912293" y="1345616"/>
            <a:ext cx="6553201" cy="999300"/>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p17"/>
          <p:cNvSpPr txBox="1"/>
          <p:nvPr>
            <p:ph idx="3" type="body"/>
          </p:nvPr>
        </p:nvSpPr>
        <p:spPr>
          <a:xfrm>
            <a:off x="3431554" y="986638"/>
            <a:ext cx="1096201" cy="955502"/>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0" name="Google Shape;40;p17"/>
          <p:cNvSpPr/>
          <p:nvPr>
            <p:ph idx="4" type="pic"/>
          </p:nvPr>
        </p:nvSpPr>
        <p:spPr>
          <a:xfrm>
            <a:off x="-126342" y="0"/>
            <a:ext cx="3669301" cy="6858000"/>
          </a:xfrm>
          <a:prstGeom prst="rect">
            <a:avLst/>
          </a:prstGeom>
          <a:noFill/>
          <a:ln>
            <a:noFill/>
          </a:ln>
        </p:spPr>
      </p:sp>
      <p:sp>
        <p:nvSpPr>
          <p:cNvPr id="41" name="Google Shape;41;p17"/>
          <p:cNvSpPr txBox="1"/>
          <p:nvPr>
            <p:ph idx="5" type="body"/>
          </p:nvPr>
        </p:nvSpPr>
        <p:spPr>
          <a:xfrm>
            <a:off x="4912291" y="2770034"/>
            <a:ext cx="6562802" cy="339301"/>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2" name="Google Shape;42;p17"/>
          <p:cNvSpPr txBox="1"/>
          <p:nvPr>
            <p:ph idx="6" type="body"/>
          </p:nvPr>
        </p:nvSpPr>
        <p:spPr>
          <a:xfrm>
            <a:off x="4912293" y="3268748"/>
            <a:ext cx="6553201" cy="999300"/>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3" name="Google Shape;43;p17"/>
          <p:cNvSpPr txBox="1"/>
          <p:nvPr>
            <p:ph idx="7" type="body"/>
          </p:nvPr>
        </p:nvSpPr>
        <p:spPr>
          <a:xfrm>
            <a:off x="3431554" y="2940766"/>
            <a:ext cx="1096201" cy="95550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4" name="Google Shape;44;p17"/>
          <p:cNvSpPr txBox="1"/>
          <p:nvPr>
            <p:ph idx="8" type="body"/>
          </p:nvPr>
        </p:nvSpPr>
        <p:spPr>
          <a:xfrm>
            <a:off x="4927789" y="4633833"/>
            <a:ext cx="6562801" cy="339301"/>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17"/>
          <p:cNvSpPr txBox="1"/>
          <p:nvPr>
            <p:ph idx="9" type="body"/>
          </p:nvPr>
        </p:nvSpPr>
        <p:spPr>
          <a:xfrm>
            <a:off x="4927791" y="5132546"/>
            <a:ext cx="6553201" cy="999300"/>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17"/>
          <p:cNvSpPr txBox="1"/>
          <p:nvPr>
            <p:ph idx="13" type="body"/>
          </p:nvPr>
        </p:nvSpPr>
        <p:spPr>
          <a:xfrm>
            <a:off x="3447051" y="4804566"/>
            <a:ext cx="1096202" cy="95550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grpSp>
        <p:nvGrpSpPr>
          <p:cNvPr id="47" name="Google Shape;47;p17"/>
          <p:cNvGrpSpPr/>
          <p:nvPr/>
        </p:nvGrpSpPr>
        <p:grpSpPr>
          <a:xfrm>
            <a:off x="4054148" y="721788"/>
            <a:ext cx="7579003" cy="5461436"/>
            <a:chOff x="0" y="-2"/>
            <a:chExt cx="7579001" cy="5461434"/>
          </a:xfrm>
        </p:grpSpPr>
        <p:grpSp>
          <p:nvGrpSpPr>
            <p:cNvPr id="48" name="Google Shape;48;p17"/>
            <p:cNvGrpSpPr/>
            <p:nvPr/>
          </p:nvGrpSpPr>
          <p:grpSpPr>
            <a:xfrm>
              <a:off x="1" y="-2"/>
              <a:ext cx="7548002" cy="1674369"/>
              <a:chOff x="0" y="-1"/>
              <a:chExt cx="7548000" cy="1674367"/>
            </a:xfrm>
          </p:grpSpPr>
          <p:cxnSp>
            <p:nvCxnSpPr>
              <p:cNvPr id="49" name="Google Shape;49;p17"/>
              <p:cNvCxnSpPr/>
              <p:nvPr/>
            </p:nvCxnSpPr>
            <p:spPr>
              <a:xfrm>
                <a:off x="7547923" y="15065"/>
                <a:ext cx="1" cy="1659301"/>
              </a:xfrm>
              <a:prstGeom prst="straightConnector1">
                <a:avLst/>
              </a:prstGeom>
              <a:noFill/>
              <a:ln cap="flat" cmpd="sng" w="28575">
                <a:solidFill>
                  <a:srgbClr val="009AC1"/>
                </a:solidFill>
                <a:prstDash val="solid"/>
                <a:miter lim="800000"/>
                <a:headEnd len="sm" w="sm" type="none"/>
                <a:tailEnd len="sm" w="sm" type="none"/>
              </a:ln>
            </p:spPr>
          </p:cxnSp>
          <p:cxnSp>
            <p:nvCxnSpPr>
              <p:cNvPr id="50" name="Google Shape;50;p17"/>
              <p:cNvCxnSpPr/>
              <p:nvPr/>
            </p:nvCxnSpPr>
            <p:spPr>
              <a:xfrm>
                <a:off x="0" y="10670"/>
                <a:ext cx="7548000" cy="1"/>
              </a:xfrm>
              <a:prstGeom prst="straightConnector1">
                <a:avLst/>
              </a:prstGeom>
              <a:noFill/>
              <a:ln cap="flat" cmpd="sng" w="28575">
                <a:solidFill>
                  <a:srgbClr val="009AC1"/>
                </a:solidFill>
                <a:prstDash val="solid"/>
                <a:miter lim="800000"/>
                <a:headEnd len="sm" w="sm" type="none"/>
                <a:tailEnd len="sm" w="sm" type="none"/>
              </a:ln>
            </p:spPr>
          </p:cxnSp>
          <p:cxnSp>
            <p:nvCxnSpPr>
              <p:cNvPr id="51" name="Google Shape;51;p17"/>
              <p:cNvCxnSpPr/>
              <p:nvPr/>
            </p:nvCxnSpPr>
            <p:spPr>
              <a:xfrm flipH="1">
                <a:off x="7" y="-1"/>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52" name="Google Shape;52;p17"/>
            <p:cNvCxnSpPr/>
            <p:nvPr/>
          </p:nvCxnSpPr>
          <p:spPr>
            <a:xfrm flipH="1">
              <a:off x="13" y="1278493"/>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53" name="Google Shape;53;p17"/>
            <p:cNvCxnSpPr/>
            <p:nvPr/>
          </p:nvCxnSpPr>
          <p:spPr>
            <a:xfrm>
              <a:off x="15504" y="1666448"/>
              <a:ext cx="7548000" cy="1"/>
            </a:xfrm>
            <a:prstGeom prst="straightConnector1">
              <a:avLst/>
            </a:prstGeom>
            <a:noFill/>
            <a:ln cap="flat" cmpd="sng" w="28575">
              <a:solidFill>
                <a:srgbClr val="009AC1"/>
              </a:solidFill>
              <a:prstDash val="solid"/>
              <a:miter lim="800000"/>
              <a:headEnd len="sm" w="sm" type="none"/>
              <a:tailEnd len="sm" w="sm" type="none"/>
            </a:ln>
          </p:spPr>
        </p:cxnSp>
        <p:grpSp>
          <p:nvGrpSpPr>
            <p:cNvPr id="54" name="Google Shape;54;p17"/>
            <p:cNvGrpSpPr/>
            <p:nvPr/>
          </p:nvGrpSpPr>
          <p:grpSpPr>
            <a:xfrm>
              <a:off x="0" y="1923137"/>
              <a:ext cx="7548002" cy="1674367"/>
              <a:chOff x="0" y="0"/>
              <a:chExt cx="7548000" cy="1674365"/>
            </a:xfrm>
          </p:grpSpPr>
          <p:cxnSp>
            <p:nvCxnSpPr>
              <p:cNvPr id="55" name="Google Shape;55;p17"/>
              <p:cNvCxnSpPr/>
              <p:nvPr/>
            </p:nvCxnSpPr>
            <p:spPr>
              <a:xfrm>
                <a:off x="7547923" y="15064"/>
                <a:ext cx="1" cy="1659301"/>
              </a:xfrm>
              <a:prstGeom prst="straightConnector1">
                <a:avLst/>
              </a:prstGeom>
              <a:noFill/>
              <a:ln cap="flat" cmpd="sng" w="28575">
                <a:solidFill>
                  <a:srgbClr val="009AC1"/>
                </a:solidFill>
                <a:prstDash val="solid"/>
                <a:miter lim="800000"/>
                <a:headEnd len="sm" w="sm" type="none"/>
                <a:tailEnd len="sm" w="sm" type="none"/>
              </a:ln>
            </p:spPr>
          </p:cxnSp>
          <p:cxnSp>
            <p:nvCxnSpPr>
              <p:cNvPr id="56" name="Google Shape;56;p17"/>
              <p:cNvCxnSpPr/>
              <p:nvPr/>
            </p:nvCxnSpPr>
            <p:spPr>
              <a:xfrm>
                <a:off x="0" y="10671"/>
                <a:ext cx="7548000" cy="1"/>
              </a:xfrm>
              <a:prstGeom prst="straightConnector1">
                <a:avLst/>
              </a:prstGeom>
              <a:noFill/>
              <a:ln cap="flat" cmpd="sng" w="28575">
                <a:solidFill>
                  <a:srgbClr val="009AC1"/>
                </a:solidFill>
                <a:prstDash val="solid"/>
                <a:miter lim="800000"/>
                <a:headEnd len="sm" w="sm" type="none"/>
                <a:tailEnd len="sm" w="sm" type="none"/>
              </a:ln>
            </p:spPr>
          </p:cxnSp>
          <p:cxnSp>
            <p:nvCxnSpPr>
              <p:cNvPr id="57" name="Google Shape;57;p17"/>
              <p:cNvCxnSpPr/>
              <p:nvPr/>
            </p:nvCxnSpPr>
            <p:spPr>
              <a:xfrm flipH="1">
                <a:off x="7"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58" name="Google Shape;58;p17"/>
            <p:cNvCxnSpPr/>
            <p:nvPr/>
          </p:nvCxnSpPr>
          <p:spPr>
            <a:xfrm flipH="1">
              <a:off x="12" y="3201630"/>
              <a:ext cx="1" cy="396002"/>
            </a:xfrm>
            <a:prstGeom prst="straightConnector1">
              <a:avLst/>
            </a:prstGeom>
            <a:noFill/>
            <a:ln cap="flat" cmpd="sng" w="28575">
              <a:solidFill>
                <a:srgbClr val="009AC1"/>
              </a:solidFill>
              <a:prstDash val="solid"/>
              <a:miter lim="800000"/>
              <a:headEnd len="sm" w="sm" type="none"/>
              <a:tailEnd len="sm" w="sm" type="none"/>
            </a:ln>
          </p:spPr>
        </p:cxnSp>
        <p:cxnSp>
          <p:nvCxnSpPr>
            <p:cNvPr id="59" name="Google Shape;59;p17"/>
            <p:cNvCxnSpPr/>
            <p:nvPr/>
          </p:nvCxnSpPr>
          <p:spPr>
            <a:xfrm>
              <a:off x="15503" y="3589586"/>
              <a:ext cx="7548000" cy="1"/>
            </a:xfrm>
            <a:prstGeom prst="straightConnector1">
              <a:avLst/>
            </a:prstGeom>
            <a:noFill/>
            <a:ln cap="flat" cmpd="sng" w="28575">
              <a:solidFill>
                <a:srgbClr val="009AC1"/>
              </a:solidFill>
              <a:prstDash val="solid"/>
              <a:miter lim="800000"/>
              <a:headEnd len="sm" w="sm" type="none"/>
              <a:tailEnd len="sm" w="sm" type="none"/>
            </a:ln>
          </p:spPr>
        </p:cxnSp>
        <p:grpSp>
          <p:nvGrpSpPr>
            <p:cNvPr id="60" name="Google Shape;60;p17"/>
            <p:cNvGrpSpPr/>
            <p:nvPr/>
          </p:nvGrpSpPr>
          <p:grpSpPr>
            <a:xfrm>
              <a:off x="15498" y="3786938"/>
              <a:ext cx="7548002" cy="1674366"/>
              <a:chOff x="0" y="0"/>
              <a:chExt cx="7548000" cy="1674365"/>
            </a:xfrm>
          </p:grpSpPr>
          <p:cxnSp>
            <p:nvCxnSpPr>
              <p:cNvPr id="61" name="Google Shape;61;p17"/>
              <p:cNvCxnSpPr/>
              <p:nvPr/>
            </p:nvCxnSpPr>
            <p:spPr>
              <a:xfrm>
                <a:off x="7547923" y="15064"/>
                <a:ext cx="1" cy="1659301"/>
              </a:xfrm>
              <a:prstGeom prst="straightConnector1">
                <a:avLst/>
              </a:prstGeom>
              <a:noFill/>
              <a:ln cap="flat" cmpd="sng" w="28575">
                <a:solidFill>
                  <a:srgbClr val="009AC1"/>
                </a:solidFill>
                <a:prstDash val="solid"/>
                <a:miter lim="800000"/>
                <a:headEnd len="sm" w="sm" type="none"/>
                <a:tailEnd len="sm" w="sm" type="none"/>
              </a:ln>
            </p:spPr>
          </p:cxnSp>
          <p:cxnSp>
            <p:nvCxnSpPr>
              <p:cNvPr id="62" name="Google Shape;62;p17"/>
              <p:cNvCxnSpPr/>
              <p:nvPr/>
            </p:nvCxnSpPr>
            <p:spPr>
              <a:xfrm>
                <a:off x="0" y="10671"/>
                <a:ext cx="7548000" cy="1"/>
              </a:xfrm>
              <a:prstGeom prst="straightConnector1">
                <a:avLst/>
              </a:prstGeom>
              <a:noFill/>
              <a:ln cap="flat" cmpd="sng" w="28575">
                <a:solidFill>
                  <a:srgbClr val="009AC1"/>
                </a:solidFill>
                <a:prstDash val="solid"/>
                <a:miter lim="800000"/>
                <a:headEnd len="sm" w="sm" type="none"/>
                <a:tailEnd len="sm" w="sm" type="none"/>
              </a:ln>
            </p:spPr>
          </p:cxnSp>
          <p:cxnSp>
            <p:nvCxnSpPr>
              <p:cNvPr id="63" name="Google Shape;63;p17"/>
              <p:cNvCxnSpPr/>
              <p:nvPr/>
            </p:nvCxnSpPr>
            <p:spPr>
              <a:xfrm flipH="1">
                <a:off x="7"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64" name="Google Shape;64;p17"/>
            <p:cNvCxnSpPr/>
            <p:nvPr/>
          </p:nvCxnSpPr>
          <p:spPr>
            <a:xfrm flipH="1">
              <a:off x="15510" y="5065431"/>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65" name="Google Shape;65;p17"/>
            <p:cNvCxnSpPr/>
            <p:nvPr/>
          </p:nvCxnSpPr>
          <p:spPr>
            <a:xfrm>
              <a:off x="31001" y="5453389"/>
              <a:ext cx="7548000" cy="1"/>
            </a:xfrm>
            <a:prstGeom prst="straightConnector1">
              <a:avLst/>
            </a:prstGeom>
            <a:noFill/>
            <a:ln cap="flat" cmpd="sng" w="28575">
              <a:solidFill>
                <a:srgbClr val="009AC1"/>
              </a:solidFill>
              <a:prstDash val="solid"/>
              <a:miter lim="800000"/>
              <a:headEnd len="sm" w="sm" type="none"/>
              <a:tailEnd len="sm" w="sm" type="none"/>
            </a:ln>
          </p:spPr>
        </p:cxnSp>
      </p:grpSp>
      <p:sp>
        <p:nvSpPr>
          <p:cNvPr id="66" name="Google Shape;66;p17"/>
          <p:cNvSpPr txBox="1"/>
          <p:nvPr>
            <p:ph idx="12" type="sldNum"/>
          </p:nvPr>
        </p:nvSpPr>
        <p:spPr>
          <a:xfrm>
            <a:off x="8464022" y="6230611"/>
            <a:ext cx="273567" cy="264166"/>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showMasterSp="0">
  <p:cSld name="Photo Slide">
    <p:spTree>
      <p:nvGrpSpPr>
        <p:cNvPr id="67" name="Shape 67"/>
        <p:cNvGrpSpPr/>
        <p:nvPr/>
      </p:nvGrpSpPr>
      <p:grpSpPr>
        <a:xfrm>
          <a:off x="0" y="0"/>
          <a:ext cx="0" cy="0"/>
          <a:chOff x="0" y="0"/>
          <a:chExt cx="0" cy="0"/>
        </a:xfrm>
      </p:grpSpPr>
      <p:sp>
        <p:nvSpPr>
          <p:cNvPr id="68" name="Google Shape;68;p18"/>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69" name="Google Shape;69;p18"/>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70" name="Google Shape;70;p18"/>
          <p:cNvSpPr/>
          <p:nvPr/>
        </p:nvSpPr>
        <p:spPr>
          <a:xfrm>
            <a:off x="-1" y="0"/>
            <a:ext cx="6417742"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71" name="Google Shape;71;p18"/>
          <p:cNvSpPr/>
          <p:nvPr>
            <p:ph idx="2" type="pic"/>
          </p:nvPr>
        </p:nvSpPr>
        <p:spPr>
          <a:xfrm>
            <a:off x="5888001" y="439729"/>
            <a:ext cx="5660532" cy="6045738"/>
          </a:xfrm>
          <a:prstGeom prst="rect">
            <a:avLst/>
          </a:prstGeom>
          <a:noFill/>
          <a:ln>
            <a:noFill/>
          </a:ln>
        </p:spPr>
      </p:sp>
      <p:pic>
        <p:nvPicPr>
          <p:cNvPr descr="Google Shape;33;p21" id="72" name="Google Shape;72;p18"/>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73" name="Google Shape;73;p18"/>
          <p:cNvSpPr txBox="1"/>
          <p:nvPr>
            <p:ph idx="1" type="body"/>
          </p:nvPr>
        </p:nvSpPr>
        <p:spPr>
          <a:xfrm>
            <a:off x="898357" y="2107769"/>
            <a:ext cx="4639193" cy="4377697"/>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4" name="Google Shape;74;p18"/>
          <p:cNvSpPr txBox="1"/>
          <p:nvPr>
            <p:ph idx="3" type="body"/>
          </p:nvPr>
        </p:nvSpPr>
        <p:spPr>
          <a:xfrm>
            <a:off x="898357" y="890241"/>
            <a:ext cx="4757377" cy="99265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5" name="Google Shape;75;p1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showMasterSp="0">
  <p:cSld name="2_Photo Slide">
    <p:spTree>
      <p:nvGrpSpPr>
        <p:cNvPr id="76" name="Shape 76"/>
        <p:cNvGrpSpPr/>
        <p:nvPr/>
      </p:nvGrpSpPr>
      <p:grpSpPr>
        <a:xfrm>
          <a:off x="0" y="0"/>
          <a:ext cx="0" cy="0"/>
          <a:chOff x="0" y="0"/>
          <a:chExt cx="0" cy="0"/>
        </a:xfrm>
      </p:grpSpPr>
      <p:sp>
        <p:nvSpPr>
          <p:cNvPr id="77" name="Google Shape;77;p19"/>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78" name="Google Shape;78;p19"/>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79" name="Google Shape;79;p19"/>
          <p:cNvSpPr/>
          <p:nvPr/>
        </p:nvSpPr>
        <p:spPr>
          <a:xfrm>
            <a:off x="5761459" y="0"/>
            <a:ext cx="6417742"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0" name="Google Shape;80;p19"/>
          <p:cNvSpPr/>
          <p:nvPr>
            <p:ph idx="2" type="pic"/>
          </p:nvPr>
        </p:nvSpPr>
        <p:spPr>
          <a:xfrm>
            <a:off x="435469" y="406131"/>
            <a:ext cx="5660531" cy="6045738"/>
          </a:xfrm>
          <a:prstGeom prst="rect">
            <a:avLst/>
          </a:prstGeom>
          <a:noFill/>
          <a:ln>
            <a:noFill/>
          </a:ln>
        </p:spPr>
      </p:sp>
      <p:pic>
        <p:nvPicPr>
          <p:cNvPr descr="Google Shape;39;p22" id="81" name="Google Shape;81;p19"/>
          <p:cNvPicPr preferRelativeResize="0"/>
          <p:nvPr/>
        </p:nvPicPr>
        <p:blipFill rotWithShape="1">
          <a:blip r:embed="rId2">
            <a:alphaModFix amt="29000"/>
          </a:blip>
          <a:srcRect b="17435" l="75767" r="0" t="0"/>
          <a:stretch/>
        </p:blipFill>
        <p:spPr>
          <a:xfrm>
            <a:off x="9998008" y="2562702"/>
            <a:ext cx="2312352" cy="4215785"/>
          </a:xfrm>
          <a:prstGeom prst="rect">
            <a:avLst/>
          </a:prstGeom>
          <a:noFill/>
          <a:ln>
            <a:noFill/>
          </a:ln>
        </p:spPr>
      </p:pic>
      <p:sp>
        <p:nvSpPr>
          <p:cNvPr id="82" name="Google Shape;82;p19"/>
          <p:cNvSpPr txBox="1"/>
          <p:nvPr>
            <p:ph idx="1" type="body"/>
          </p:nvPr>
        </p:nvSpPr>
        <p:spPr>
          <a:xfrm>
            <a:off x="6818000" y="2050158"/>
            <a:ext cx="4639193" cy="4377697"/>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3" name="Google Shape;83;p19"/>
          <p:cNvSpPr txBox="1"/>
          <p:nvPr>
            <p:ph idx="3" type="body"/>
          </p:nvPr>
        </p:nvSpPr>
        <p:spPr>
          <a:xfrm>
            <a:off x="6758909" y="319223"/>
            <a:ext cx="4757376" cy="99265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4" name="Google Shape;84;p1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showMasterSp="0">
  <p:cSld name="Bulletpoints">
    <p:spTree>
      <p:nvGrpSpPr>
        <p:cNvPr id="85" name="Shape 85"/>
        <p:cNvGrpSpPr/>
        <p:nvPr/>
      </p:nvGrpSpPr>
      <p:grpSpPr>
        <a:xfrm>
          <a:off x="0" y="0"/>
          <a:ext cx="0" cy="0"/>
          <a:chOff x="0" y="0"/>
          <a:chExt cx="0" cy="0"/>
        </a:xfrm>
      </p:grpSpPr>
      <p:sp>
        <p:nvSpPr>
          <p:cNvPr id="86" name="Google Shape;86;p20"/>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87" name="Google Shape;87;p20"/>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88" name="Google Shape;88;p20"/>
          <p:cNvSpPr/>
          <p:nvPr/>
        </p:nvSpPr>
        <p:spPr>
          <a:xfrm>
            <a:off x="3557439" y="5448534"/>
            <a:ext cx="7208078" cy="713815"/>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9" name="Google Shape;89;p20"/>
          <p:cNvSpPr/>
          <p:nvPr/>
        </p:nvSpPr>
        <p:spPr>
          <a:xfrm>
            <a:off x="3543994" y="4392459"/>
            <a:ext cx="7208078" cy="713815"/>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0" name="Google Shape;90;p20"/>
          <p:cNvSpPr/>
          <p:nvPr/>
        </p:nvSpPr>
        <p:spPr>
          <a:xfrm>
            <a:off x="0" y="6342926"/>
            <a:ext cx="11586117" cy="515074"/>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1" name="Google Shape;91;p20"/>
          <p:cNvSpPr/>
          <p:nvPr/>
        </p:nvSpPr>
        <p:spPr>
          <a:xfrm>
            <a:off x="3557439" y="1339741"/>
            <a:ext cx="7208078" cy="713814"/>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2" name="Google Shape;92;p20"/>
          <p:cNvSpPr txBox="1"/>
          <p:nvPr>
            <p:ph idx="1" type="body"/>
          </p:nvPr>
        </p:nvSpPr>
        <p:spPr>
          <a:xfrm>
            <a:off x="447065" y="309492"/>
            <a:ext cx="11222616" cy="71381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74659A"/>
              </a:buClr>
              <a:buSzPts val="3600"/>
              <a:buFont typeface="Calibri"/>
              <a:buNone/>
              <a:defRPr b="1" sz="3600">
                <a:solidFill>
                  <a:srgbClr val="74659A"/>
                </a:solidFill>
                <a:latin typeface="Calibri"/>
                <a:ea typeface="Calibri"/>
                <a:cs typeface="Calibri"/>
                <a:sym typeface="Calibri"/>
              </a:defRPr>
            </a:lvl1pPr>
            <a:lvl2pPr indent="-457200" lvl="1" marL="9144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2pPr>
            <a:lvl3pPr indent="-457200" lvl="2" marL="13716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3pPr>
            <a:lvl4pPr indent="-457200" lvl="3" marL="18288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4pPr>
            <a:lvl5pPr indent="-457200" lvl="4" marL="22860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93" name="Google Shape;93;p20"/>
          <p:cNvSpPr txBox="1"/>
          <p:nvPr>
            <p:ph idx="2" type="body"/>
          </p:nvPr>
        </p:nvSpPr>
        <p:spPr>
          <a:xfrm>
            <a:off x="3557441" y="1530044"/>
            <a:ext cx="6457659"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49;p23" id="94" name="Google Shape;94;p20"/>
          <p:cNvPicPr preferRelativeResize="0"/>
          <p:nvPr/>
        </p:nvPicPr>
        <p:blipFill rotWithShape="1">
          <a:blip r:embed="rId2">
            <a:alphaModFix/>
          </a:blip>
          <a:srcRect b="0" l="0" r="0" t="0"/>
          <a:stretch/>
        </p:blipFill>
        <p:spPr>
          <a:xfrm rot="-3300097">
            <a:off x="1074325" y="937959"/>
            <a:ext cx="826672" cy="889518"/>
          </a:xfrm>
          <a:prstGeom prst="rect">
            <a:avLst/>
          </a:prstGeom>
          <a:noFill/>
          <a:ln>
            <a:noFill/>
          </a:ln>
        </p:spPr>
      </p:pic>
      <p:sp>
        <p:nvSpPr>
          <p:cNvPr id="95" name="Google Shape;95;p20"/>
          <p:cNvSpPr/>
          <p:nvPr/>
        </p:nvSpPr>
        <p:spPr>
          <a:xfrm>
            <a:off x="1426482" y="1233411"/>
            <a:ext cx="1036070" cy="878764"/>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6" name="Google Shape;96;p20"/>
          <p:cNvSpPr txBox="1"/>
          <p:nvPr>
            <p:ph idx="3" type="body"/>
          </p:nvPr>
        </p:nvSpPr>
        <p:spPr>
          <a:xfrm>
            <a:off x="1573306" y="1424480"/>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97" name="Google Shape;97;p20"/>
          <p:cNvSpPr/>
          <p:nvPr/>
        </p:nvSpPr>
        <p:spPr>
          <a:xfrm>
            <a:off x="3557440" y="2384514"/>
            <a:ext cx="7208079" cy="713815"/>
          </a:xfrm>
          <a:prstGeom prst="rect">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8" name="Google Shape;98;p20"/>
          <p:cNvSpPr txBox="1"/>
          <p:nvPr>
            <p:ph idx="4" type="body"/>
          </p:nvPr>
        </p:nvSpPr>
        <p:spPr>
          <a:xfrm>
            <a:off x="3520254" y="2423523"/>
            <a:ext cx="6457660" cy="71381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54;p23" id="99" name="Google Shape;99;p20"/>
          <p:cNvPicPr preferRelativeResize="0"/>
          <p:nvPr/>
        </p:nvPicPr>
        <p:blipFill rotWithShape="1">
          <a:blip r:embed="rId2">
            <a:alphaModFix/>
          </a:blip>
          <a:srcRect b="0" l="0" r="0" t="0"/>
          <a:stretch/>
        </p:blipFill>
        <p:spPr>
          <a:xfrm rot="-3300097">
            <a:off x="1058304" y="1912041"/>
            <a:ext cx="826671" cy="889518"/>
          </a:xfrm>
          <a:prstGeom prst="rect">
            <a:avLst/>
          </a:prstGeom>
          <a:noFill/>
          <a:ln>
            <a:noFill/>
          </a:ln>
        </p:spPr>
      </p:pic>
      <p:sp>
        <p:nvSpPr>
          <p:cNvPr id="100" name="Google Shape;100;p20"/>
          <p:cNvSpPr/>
          <p:nvPr/>
        </p:nvSpPr>
        <p:spPr>
          <a:xfrm>
            <a:off x="1380540" y="2266698"/>
            <a:ext cx="1036070" cy="878763"/>
          </a:xfrm>
          <a:prstGeom prst="ellipse">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1" name="Google Shape;101;p20"/>
          <p:cNvSpPr txBox="1"/>
          <p:nvPr>
            <p:ph idx="5" type="body"/>
          </p:nvPr>
        </p:nvSpPr>
        <p:spPr>
          <a:xfrm>
            <a:off x="1557284" y="2398563"/>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2" name="Google Shape;102;p20"/>
          <p:cNvSpPr/>
          <p:nvPr/>
        </p:nvSpPr>
        <p:spPr>
          <a:xfrm>
            <a:off x="3543994" y="3383476"/>
            <a:ext cx="7208078" cy="713815"/>
          </a:xfrm>
          <a:prstGeom prst="rect">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3" name="Google Shape;103;p20"/>
          <p:cNvSpPr txBox="1"/>
          <p:nvPr>
            <p:ph idx="6" type="body"/>
          </p:nvPr>
        </p:nvSpPr>
        <p:spPr>
          <a:xfrm>
            <a:off x="3543994" y="3421960"/>
            <a:ext cx="6457660"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59;p23" id="104" name="Google Shape;104;p20"/>
          <p:cNvPicPr preferRelativeResize="0"/>
          <p:nvPr/>
        </p:nvPicPr>
        <p:blipFill rotWithShape="1">
          <a:blip r:embed="rId2">
            <a:alphaModFix/>
          </a:blip>
          <a:srcRect b="0" l="0" r="0" t="0"/>
          <a:stretch/>
        </p:blipFill>
        <p:spPr>
          <a:xfrm rot="-3300097">
            <a:off x="1079034" y="2964457"/>
            <a:ext cx="826671" cy="889518"/>
          </a:xfrm>
          <a:prstGeom prst="rect">
            <a:avLst/>
          </a:prstGeom>
          <a:noFill/>
          <a:ln>
            <a:noFill/>
          </a:ln>
        </p:spPr>
      </p:pic>
      <p:sp>
        <p:nvSpPr>
          <p:cNvPr id="105" name="Google Shape;105;p20"/>
          <p:cNvSpPr/>
          <p:nvPr/>
        </p:nvSpPr>
        <p:spPr>
          <a:xfrm>
            <a:off x="1401270" y="3319114"/>
            <a:ext cx="1036069" cy="878763"/>
          </a:xfrm>
          <a:prstGeom prst="ellipse">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6" name="Google Shape;106;p20"/>
          <p:cNvSpPr txBox="1"/>
          <p:nvPr>
            <p:ph idx="7" type="body"/>
          </p:nvPr>
        </p:nvSpPr>
        <p:spPr>
          <a:xfrm>
            <a:off x="1578015" y="3450978"/>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62;p23" id="107" name="Google Shape;107;p20"/>
          <p:cNvPicPr preferRelativeResize="0"/>
          <p:nvPr/>
        </p:nvPicPr>
        <p:blipFill rotWithShape="1">
          <a:blip r:embed="rId2">
            <a:alphaModFix/>
          </a:blip>
          <a:srcRect b="0" l="0" r="0" t="0"/>
          <a:stretch/>
        </p:blipFill>
        <p:spPr>
          <a:xfrm rot="-3300097">
            <a:off x="1079034" y="3983368"/>
            <a:ext cx="826671" cy="889518"/>
          </a:xfrm>
          <a:prstGeom prst="rect">
            <a:avLst/>
          </a:prstGeom>
          <a:noFill/>
          <a:ln>
            <a:noFill/>
          </a:ln>
        </p:spPr>
      </p:pic>
      <p:sp>
        <p:nvSpPr>
          <p:cNvPr id="108" name="Google Shape;108;p20"/>
          <p:cNvSpPr/>
          <p:nvPr/>
        </p:nvSpPr>
        <p:spPr>
          <a:xfrm>
            <a:off x="1401270" y="4338025"/>
            <a:ext cx="1036069" cy="878763"/>
          </a:xfrm>
          <a:prstGeom prst="ellipse">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9" name="Google Shape;109;p20"/>
          <p:cNvSpPr txBox="1"/>
          <p:nvPr>
            <p:ph idx="8" type="body"/>
          </p:nvPr>
        </p:nvSpPr>
        <p:spPr>
          <a:xfrm>
            <a:off x="3596099" y="5503614"/>
            <a:ext cx="6457660"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65;p23" id="110" name="Google Shape;110;p20"/>
          <p:cNvPicPr preferRelativeResize="0"/>
          <p:nvPr/>
        </p:nvPicPr>
        <p:blipFill rotWithShape="1">
          <a:blip r:embed="rId2">
            <a:alphaModFix/>
          </a:blip>
          <a:srcRect b="0" l="0" r="0" t="0"/>
          <a:stretch/>
        </p:blipFill>
        <p:spPr>
          <a:xfrm rot="-3300097">
            <a:off x="1117691" y="5039443"/>
            <a:ext cx="826672" cy="889518"/>
          </a:xfrm>
          <a:prstGeom prst="rect">
            <a:avLst/>
          </a:prstGeom>
          <a:noFill/>
          <a:ln>
            <a:noFill/>
          </a:ln>
        </p:spPr>
      </p:pic>
      <p:sp>
        <p:nvSpPr>
          <p:cNvPr id="111" name="Google Shape;111;p20"/>
          <p:cNvSpPr/>
          <p:nvPr/>
        </p:nvSpPr>
        <p:spPr>
          <a:xfrm>
            <a:off x="1439928" y="5394100"/>
            <a:ext cx="1036069" cy="878764"/>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12" name="Google Shape;112;p20"/>
          <p:cNvSpPr txBox="1"/>
          <p:nvPr>
            <p:ph idx="9" type="body"/>
          </p:nvPr>
        </p:nvSpPr>
        <p:spPr>
          <a:xfrm>
            <a:off x="1616673" y="5525966"/>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3" name="Google Shape;113;p20"/>
          <p:cNvSpPr txBox="1"/>
          <p:nvPr>
            <p:ph idx="13" type="body"/>
          </p:nvPr>
        </p:nvSpPr>
        <p:spPr>
          <a:xfrm>
            <a:off x="1578015" y="4469889"/>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4" name="Google Shape;114;p20"/>
          <p:cNvSpPr txBox="1"/>
          <p:nvPr>
            <p:ph idx="14" type="body"/>
          </p:nvPr>
        </p:nvSpPr>
        <p:spPr>
          <a:xfrm>
            <a:off x="3557441" y="4447537"/>
            <a:ext cx="6457659"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5" name="Google Shape;115;p2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showMasterSp="0">
  <p:cSld name="Text Slide 1">
    <p:spTree>
      <p:nvGrpSpPr>
        <p:cNvPr id="116" name="Shape 116"/>
        <p:cNvGrpSpPr/>
        <p:nvPr/>
      </p:nvGrpSpPr>
      <p:grpSpPr>
        <a:xfrm>
          <a:off x="0" y="0"/>
          <a:ext cx="0" cy="0"/>
          <a:chOff x="0" y="0"/>
          <a:chExt cx="0" cy="0"/>
        </a:xfrm>
      </p:grpSpPr>
      <p:sp>
        <p:nvSpPr>
          <p:cNvPr id="117" name="Google Shape;117;p21"/>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18" name="Google Shape;118;p21"/>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19" name="Google Shape;119;p21"/>
          <p:cNvSpPr/>
          <p:nvPr/>
        </p:nvSpPr>
        <p:spPr>
          <a:xfrm>
            <a:off x="0" y="0"/>
            <a:ext cx="12192000" cy="6858000"/>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20" name="Google Shape;120;p21"/>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73;p24" id="121" name="Google Shape;121;p21"/>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122" name="Google Shape;122;p21"/>
          <p:cNvSpPr/>
          <p:nvPr/>
        </p:nvSpPr>
        <p:spPr>
          <a:xfrm>
            <a:off x="370687" y="323519"/>
            <a:ext cx="11450626" cy="6210963"/>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23" name="Google Shape;123;p21"/>
          <p:cNvSpPr txBox="1"/>
          <p:nvPr>
            <p:ph idx="1" type="body"/>
          </p:nvPr>
        </p:nvSpPr>
        <p:spPr>
          <a:xfrm>
            <a:off x="798379" y="2045704"/>
            <a:ext cx="10595238" cy="3849919"/>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4" name="Google Shape;124;p21"/>
          <p:cNvSpPr txBox="1"/>
          <p:nvPr>
            <p:ph idx="2" type="body"/>
          </p:nvPr>
        </p:nvSpPr>
        <p:spPr>
          <a:xfrm>
            <a:off x="798381" y="761602"/>
            <a:ext cx="10595238" cy="80365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5" name="Google Shape;125;p21"/>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26" name="Shape 126"/>
        <p:cNvGrpSpPr/>
        <p:nvPr/>
      </p:nvGrpSpPr>
      <p:grpSpPr>
        <a:xfrm>
          <a:off x="0" y="0"/>
          <a:ext cx="0" cy="0"/>
          <a:chOff x="0" y="0"/>
          <a:chExt cx="0" cy="0"/>
        </a:xfrm>
      </p:grpSpPr>
      <p:sp>
        <p:nvSpPr>
          <p:cNvPr id="127" name="Google Shape;127;p22"/>
          <p:cNvSpPr/>
          <p:nvPr/>
        </p:nvSpPr>
        <p:spPr>
          <a:xfrm>
            <a:off x="-32400" y="2956987"/>
            <a:ext cx="12193511" cy="2809045"/>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79;p25" id="128" name="Google Shape;128;p22"/>
          <p:cNvPicPr preferRelativeResize="0"/>
          <p:nvPr/>
        </p:nvPicPr>
        <p:blipFill rotWithShape="1">
          <a:blip r:embed="rId2">
            <a:alphaModFix amt="29000"/>
          </a:blip>
          <a:srcRect b="18716" l="58846" r="6418" t="29191"/>
          <a:stretch/>
        </p:blipFill>
        <p:spPr>
          <a:xfrm>
            <a:off x="8444679" y="2956987"/>
            <a:ext cx="3747322" cy="3007231"/>
          </a:xfrm>
          <a:prstGeom prst="rect">
            <a:avLst/>
          </a:prstGeom>
          <a:noFill/>
          <a:ln>
            <a:noFill/>
          </a:ln>
        </p:spPr>
      </p:pic>
      <p:sp>
        <p:nvSpPr>
          <p:cNvPr id="129" name="Google Shape;129;p22"/>
          <p:cNvSpPr txBox="1"/>
          <p:nvPr>
            <p:ph idx="1" type="body"/>
          </p:nvPr>
        </p:nvSpPr>
        <p:spPr>
          <a:xfrm>
            <a:off x="605556" y="4238576"/>
            <a:ext cx="3195486"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800"/>
              <a:buFont typeface="Calibri"/>
              <a:buNone/>
              <a:defRPr sz="2800">
                <a:solidFill>
                  <a:srgbClr val="FFFFFF"/>
                </a:solidFill>
                <a:latin typeface="Calibri"/>
                <a:ea typeface="Calibri"/>
                <a:cs typeface="Calibri"/>
                <a:sym typeface="Calibri"/>
              </a:defRPr>
            </a:lvl1pPr>
            <a:lvl2pPr indent="-406400" lvl="1" marL="914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2pPr>
            <a:lvl3pPr indent="-406400" lvl="2" marL="13716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3pPr>
            <a:lvl4pPr indent="-406400" lvl="3" marL="18288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4pPr>
            <a:lvl5pPr indent="-406400" lvl="4" marL="22860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0" name="Google Shape;130;p22"/>
          <p:cNvSpPr txBox="1"/>
          <p:nvPr>
            <p:ph idx="2" type="body"/>
          </p:nvPr>
        </p:nvSpPr>
        <p:spPr>
          <a:xfrm>
            <a:off x="605556" y="3428999"/>
            <a:ext cx="3195486" cy="83726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1" name="Google Shape;131;p22"/>
          <p:cNvSpPr/>
          <p:nvPr/>
        </p:nvSpPr>
        <p:spPr>
          <a:xfrm>
            <a:off x="6934623" y="5423818"/>
            <a:ext cx="5257379" cy="756632"/>
          </a:xfrm>
          <a:prstGeom prst="rect">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32" name="Google Shape;132;p22"/>
          <p:cNvSpPr txBox="1"/>
          <p:nvPr>
            <p:ph idx="3" type="body"/>
          </p:nvPr>
        </p:nvSpPr>
        <p:spPr>
          <a:xfrm>
            <a:off x="6934623" y="5436563"/>
            <a:ext cx="4771006"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87;p25" id="133" name="Google Shape;133;p22"/>
          <p:cNvPicPr preferRelativeResize="0"/>
          <p:nvPr/>
        </p:nvPicPr>
        <p:blipFill rotWithShape="1">
          <a:blip r:embed="rId2">
            <a:alphaModFix/>
          </a:blip>
          <a:srcRect b="0" l="0" r="0" t="0"/>
          <a:stretch/>
        </p:blipFill>
        <p:spPr>
          <a:xfrm>
            <a:off x="605556" y="384248"/>
            <a:ext cx="4437442" cy="2374551"/>
          </a:xfrm>
          <a:prstGeom prst="rect">
            <a:avLst/>
          </a:prstGeom>
          <a:noFill/>
          <a:ln>
            <a:noFill/>
          </a:ln>
        </p:spPr>
      </p:pic>
      <p:sp>
        <p:nvSpPr>
          <p:cNvPr id="134" name="Google Shape;134;p2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135" name="Google Shape;135;p22"/>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showMasterSp="0">
  <p:cSld name="Quote Slide">
    <p:spTree>
      <p:nvGrpSpPr>
        <p:cNvPr id="136" name="Shape 136"/>
        <p:cNvGrpSpPr/>
        <p:nvPr/>
      </p:nvGrpSpPr>
      <p:grpSpPr>
        <a:xfrm>
          <a:off x="0" y="0"/>
          <a:ext cx="0" cy="0"/>
          <a:chOff x="0" y="0"/>
          <a:chExt cx="0" cy="0"/>
        </a:xfrm>
      </p:grpSpPr>
      <p:sp>
        <p:nvSpPr>
          <p:cNvPr id="137" name="Google Shape;137;p23"/>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38" name="Google Shape;138;p23"/>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39" name="Google Shape;139;p23"/>
          <p:cNvSpPr/>
          <p:nvPr/>
        </p:nvSpPr>
        <p:spPr>
          <a:xfrm>
            <a:off x="4884043" y="0"/>
            <a:ext cx="6417743"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40" name="Google Shape;140;p23"/>
          <p:cNvSpPr txBox="1"/>
          <p:nvPr>
            <p:ph idx="1" type="body"/>
          </p:nvPr>
        </p:nvSpPr>
        <p:spPr>
          <a:xfrm>
            <a:off x="6096001" y="593578"/>
            <a:ext cx="4724401" cy="5604023"/>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latin typeface="Calibri"/>
                <a:ea typeface="Calibri"/>
                <a:cs typeface="Calibri"/>
                <a:sym typeface="Calibri"/>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28;p20" id="141" name="Google Shape;141;p23"/>
          <p:cNvPicPr preferRelativeResize="0"/>
          <p:nvPr/>
        </p:nvPicPr>
        <p:blipFill rotWithShape="1">
          <a:blip r:embed="rId2">
            <a:alphaModFix amt="29000"/>
          </a:blip>
          <a:srcRect b="16283" l="70895" r="1946" t="1095"/>
          <a:stretch/>
        </p:blipFill>
        <p:spPr>
          <a:xfrm>
            <a:off x="4884044" y="2639355"/>
            <a:ext cx="2591269" cy="4218645"/>
          </a:xfrm>
          <a:prstGeom prst="rect">
            <a:avLst/>
          </a:prstGeom>
          <a:noFill/>
          <a:ln>
            <a:noFill/>
          </a:ln>
        </p:spPr>
      </p:pic>
      <p:sp>
        <p:nvSpPr>
          <p:cNvPr id="142" name="Google Shape;142;p23"/>
          <p:cNvSpPr/>
          <p:nvPr>
            <p:ph idx="2" type="pic"/>
          </p:nvPr>
        </p:nvSpPr>
        <p:spPr>
          <a:xfrm>
            <a:off x="414116" y="352414"/>
            <a:ext cx="5497413" cy="6099184"/>
          </a:xfrm>
          <a:prstGeom prst="rect">
            <a:avLst/>
          </a:prstGeom>
          <a:noFill/>
          <a:ln>
            <a:noFill/>
          </a:ln>
        </p:spPr>
      </p:sp>
      <p:sp>
        <p:nvSpPr>
          <p:cNvPr id="143" name="Google Shape;143;p23"/>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44" name="Shape 144"/>
        <p:cNvGrpSpPr/>
        <p:nvPr/>
      </p:nvGrpSpPr>
      <p:grpSpPr>
        <a:xfrm>
          <a:off x="0" y="0"/>
          <a:ext cx="0" cy="0"/>
          <a:chOff x="0" y="0"/>
          <a:chExt cx="0" cy="0"/>
        </a:xfrm>
      </p:grpSpPr>
      <p:sp>
        <p:nvSpPr>
          <p:cNvPr id="145" name="Google Shape;145;p24"/>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2.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5"/>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7" name="Google Shape;7;p15"/>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8" name="Google Shape;8;p15"/>
          <p:cNvSpPr/>
          <p:nvPr/>
        </p:nvSpPr>
        <p:spPr>
          <a:xfrm>
            <a:off x="0" y="0"/>
            <a:ext cx="12192000" cy="6858001"/>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 name="Google Shape;9;p15"/>
          <p:cNvSpPr txBox="1"/>
          <p:nvPr/>
        </p:nvSpPr>
        <p:spPr>
          <a:xfrm>
            <a:off x="424668" y="528534"/>
            <a:ext cx="6498647" cy="739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4400"/>
              <a:buFont typeface="Calibri"/>
              <a:buNone/>
            </a:pPr>
            <a:r>
              <a:rPr b="0" i="0" lang="en-US" sz="4400" u="none" cap="none" strike="noStrike">
                <a:solidFill>
                  <a:srgbClr val="FFFFFF"/>
                </a:solidFill>
                <a:latin typeface="Calibri"/>
                <a:ea typeface="Calibri"/>
                <a:cs typeface="Calibri"/>
                <a:sym typeface="Calibri"/>
              </a:rPr>
              <a:t>FONT TYPEFACE &amp; SIZE</a:t>
            </a:r>
            <a:endParaRPr b="0" i="0" sz="1400" u="none" cap="none" strike="noStrike">
              <a:solidFill>
                <a:srgbClr val="000000"/>
              </a:solidFill>
              <a:latin typeface="Arial"/>
              <a:ea typeface="Arial"/>
              <a:cs typeface="Arial"/>
              <a:sym typeface="Arial"/>
            </a:endParaRPr>
          </a:p>
        </p:txBody>
      </p:sp>
      <p:sp>
        <p:nvSpPr>
          <p:cNvPr id="10" name="Google Shape;10;p15"/>
          <p:cNvSpPr txBox="1"/>
          <p:nvPr/>
        </p:nvSpPr>
        <p:spPr>
          <a:xfrm>
            <a:off x="7347983" y="564842"/>
            <a:ext cx="4589208" cy="54000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PLEASE ENSURE TO KEEP FONTS AS PER THE LAYOUT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24 point  -  Main Text Body </a:t>
            </a:r>
            <a:endParaRPr b="0" i="0" sz="1400" u="none" cap="none" strike="noStrike">
              <a:solidFill>
                <a:srgbClr val="000000"/>
              </a:solidFill>
              <a:latin typeface="Arial"/>
              <a:ea typeface="Arial"/>
              <a:cs typeface="Arial"/>
              <a:sym typeface="Arial"/>
            </a:endParaRPr>
          </a:p>
        </p:txBody>
      </p:sp>
      <p:sp>
        <p:nvSpPr>
          <p:cNvPr id="11" name="Google Shape;11;p15"/>
          <p:cNvSpPr txBox="1"/>
          <p:nvPr/>
        </p:nvSpPr>
        <p:spPr>
          <a:xfrm>
            <a:off x="424669" y="2014903"/>
            <a:ext cx="5845501" cy="27584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Please ensure to keep the font sizes set as per the slide layouts. The font used throughout the </a:t>
            </a:r>
            <a:r>
              <a:rPr b="1" i="0" lang="en-US" sz="2400" u="none" cap="none" strike="noStrike">
                <a:solidFill>
                  <a:srgbClr val="FFFFFF"/>
                </a:solidFill>
                <a:latin typeface="Calibri"/>
                <a:ea typeface="Calibri"/>
                <a:cs typeface="Calibri"/>
                <a:sym typeface="Calibri"/>
              </a:rPr>
              <a:t>Surviving Digital </a:t>
            </a:r>
            <a:r>
              <a:rPr b="0" i="0" lang="en-US" sz="2400" u="none" cap="none" strike="noStrike">
                <a:solidFill>
                  <a:srgbClr val="FFFFFF"/>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600"/>
              <a:buFont typeface="Calibri"/>
              <a:buNone/>
            </a:pPr>
            <a:r>
              <a:rPr b="1" i="1" lang="en-US" sz="3600" u="none" cap="none" strike="noStrike">
                <a:solidFill>
                  <a:srgbClr val="FFFFFF"/>
                </a:solidFill>
                <a:latin typeface="Calibri"/>
                <a:ea typeface="Calibri"/>
                <a:cs typeface="Calibri"/>
                <a:sym typeface="Calibri"/>
              </a:rPr>
              <a:t>Calibri</a:t>
            </a:r>
            <a:endParaRPr b="0" i="0" sz="1400" u="none" cap="none" strike="noStrike">
              <a:solidFill>
                <a:srgbClr val="000000"/>
              </a:solidFill>
              <a:latin typeface="Arial"/>
              <a:ea typeface="Arial"/>
              <a:cs typeface="Arial"/>
              <a:sym typeface="Arial"/>
            </a:endParaRPr>
          </a:p>
        </p:txBody>
      </p:sp>
      <p:cxnSp>
        <p:nvCxnSpPr>
          <p:cNvPr id="12" name="Google Shape;12;p15"/>
          <p:cNvCxnSpPr/>
          <p:nvPr/>
        </p:nvCxnSpPr>
        <p:spPr>
          <a:xfrm flipH="1">
            <a:off x="7098716" y="-1"/>
            <a:ext cx="1" cy="5540409"/>
          </a:xfrm>
          <a:prstGeom prst="straightConnector1">
            <a:avLst/>
          </a:prstGeom>
          <a:noFill/>
          <a:ln cap="flat" cmpd="sng" w="9525">
            <a:solidFill>
              <a:srgbClr val="FFFFFF"/>
            </a:solidFill>
            <a:prstDash val="solid"/>
            <a:miter lim="8000"/>
            <a:headEnd len="sm" w="sm" type="none"/>
            <a:tailEnd len="sm" w="sm" type="none"/>
          </a:ln>
        </p:spPr>
      </p:cxnSp>
      <p:cxnSp>
        <p:nvCxnSpPr>
          <p:cNvPr id="13" name="Google Shape;13;p15"/>
          <p:cNvCxnSpPr/>
          <p:nvPr/>
        </p:nvCxnSpPr>
        <p:spPr>
          <a:xfrm rot="10800000">
            <a:off x="1" y="1621486"/>
            <a:ext cx="7098715" cy="1"/>
          </a:xfrm>
          <a:prstGeom prst="straightConnector1">
            <a:avLst/>
          </a:prstGeom>
          <a:noFill/>
          <a:ln cap="flat" cmpd="sng" w="9525">
            <a:solidFill>
              <a:srgbClr val="FFFFFF"/>
            </a:solidFill>
            <a:prstDash val="solid"/>
            <a:miter lim="8000"/>
            <a:headEnd len="sm" w="sm" type="none"/>
            <a:tailEnd len="sm" w="sm" type="none"/>
          </a:ln>
        </p:spPr>
      </p:cxnSp>
      <p:sp>
        <p:nvSpPr>
          <p:cNvPr id="14" name="Google Shape;14;p15"/>
          <p:cNvSpPr txBox="1"/>
          <p:nvPr/>
        </p:nvSpPr>
        <p:spPr>
          <a:xfrm>
            <a:off x="0" y="5968370"/>
            <a:ext cx="12192000" cy="802601"/>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 </a:t>
            </a:r>
            <a:r>
              <a:rPr b="1" i="0" lang="en-US" sz="2400" u="none" cap="none" strike="noStrike">
                <a:solidFill>
                  <a:srgbClr val="FFFFFF"/>
                </a:solidFill>
                <a:latin typeface="Calibri"/>
                <a:ea typeface="Calibri"/>
                <a:cs typeface="Calibri"/>
                <a:sym typeface="Calibri"/>
              </a:rPr>
              <a:t>PLEASE DELETE THIS INSTRUCTION SLIDE BEFORE PRESENTING FINAL PRESENTATION </a:t>
            </a:r>
            <a:r>
              <a:rPr b="0" i="0" lang="en-US" sz="2400" u="none" cap="none" strike="noStrike">
                <a:solidFill>
                  <a:srgbClr val="FFFFFF"/>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cxnSp>
        <p:nvCxnSpPr>
          <p:cNvPr id="15" name="Google Shape;15;p15"/>
          <p:cNvCxnSpPr/>
          <p:nvPr/>
        </p:nvCxnSpPr>
        <p:spPr>
          <a:xfrm rot="10800000">
            <a:off x="1" y="5541677"/>
            <a:ext cx="12191999" cy="1"/>
          </a:xfrm>
          <a:prstGeom prst="straightConnector1">
            <a:avLst/>
          </a:prstGeom>
          <a:noFill/>
          <a:ln cap="flat" cmpd="sng" w="9525">
            <a:solidFill>
              <a:srgbClr val="FFFFFF"/>
            </a:solidFill>
            <a:prstDash val="solid"/>
            <a:miter lim="8000"/>
            <a:headEnd len="sm" w="sm" type="none"/>
            <a:tailEnd len="sm" w="sm" type="none"/>
          </a:ln>
        </p:spPr>
      </p:cxnSp>
      <p:sp>
        <p:nvSpPr>
          <p:cNvPr id="16" name="Google Shape;16;p15"/>
          <p:cNvSpPr txBox="1"/>
          <p:nvPr>
            <p:ph type="title"/>
          </p:nvPr>
        </p:nvSpPr>
        <p:spPr>
          <a:xfrm>
            <a:off x="609600" y="92074"/>
            <a:ext cx="10972800" cy="1508127"/>
          </a:xfrm>
          <a:prstGeom prst="rect">
            <a:avLst/>
          </a:prstGeom>
          <a:noFill/>
          <a:ln>
            <a:noFill/>
          </a:ln>
        </p:spPr>
        <p:txBody>
          <a:bodyPr anchorCtr="0" anchor="ctr" bIns="45700" lIns="45700" spcFirstLastPara="1" rIns="45700"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 name="Google Shape;17;p15"/>
          <p:cNvSpPr txBox="1"/>
          <p:nvPr>
            <p:ph idx="1" type="body"/>
          </p:nvPr>
        </p:nvSpPr>
        <p:spPr>
          <a:xfrm>
            <a:off x="609600" y="1600200"/>
            <a:ext cx="10972800" cy="5257800"/>
          </a:xfrm>
          <a:prstGeom prst="rect">
            <a:avLst/>
          </a:prstGeom>
          <a:noFill/>
          <a:ln>
            <a:noFill/>
          </a:ln>
        </p:spPr>
        <p:txBody>
          <a:bodyPr anchorCtr="0" anchor="t" bIns="45700" lIns="45700" spcFirstLastPara="1" rIns="45700"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8" name="Google Shape;18;p15"/>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1.png"/><Relationship Id="r_odt_hyperlink" Type="http://schemas.openxmlformats.org/officeDocument/2006/relationships/hyperlink" Target="https://www.onlinedoctranslator.com/en/?utm_source=onlinedoctranslator&amp;utm_medium=pptx&amp;utm_campaign=attribution" TargetMode="External"/><Relationship Id="r_odt_logo" Type="http://schemas.openxmlformats.org/officeDocument/2006/relationships/image" Target="../media/odt_attribution_logo.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10.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hyperlink" Target="https://www2.hse.ie/babies-children/play/screen-time/" TargetMode="External"/><Relationship Id="rId4" Type="http://schemas.openxmlformats.org/officeDocument/2006/relationships/hyperlink" Target="https://knowledge4policy.ec.europa.eu/health-promotion-knowledge-gateway/physical-activity-sedentary-behaviour-table-3a_en" TargetMode="External"/><Relationship Id="rId5" Type="http://schemas.openxmlformats.org/officeDocument/2006/relationships/image" Target="../media/image1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1"/>
          <p:cNvSpPr txBox="1"/>
          <p:nvPr>
            <p:ph idx="4294967295" type="subTitle"/>
          </p:nvPr>
        </p:nvSpPr>
        <p:spPr>
          <a:xfrm>
            <a:off x="240800" y="3903998"/>
            <a:ext cx="4929000" cy="1293601"/>
          </a:xfrm>
          <a:prstGeom prst="rect">
            <a:avLst/>
          </a:prstGeom>
          <a:noFill/>
          <a:ln>
            <a:noFill/>
          </a:ln>
        </p:spPr>
        <p:txBody>
          <a:bodyPr anchorCtr="0" anchor="t" bIns="45675" lIns="45675" spcFirstLastPara="1" rIns="45675" wrap="square" tIns="45675">
            <a:normAutofit/>
          </a:bodyPr>
          <a:lstStyle/>
          <a:p>
            <a:pPr indent="0" lvl="0" marL="0" marR="0" rtl="0" algn="l">
              <a:lnSpc>
                <a:spcPct val="98850"/>
              </a:lnSpc>
              <a:spcBef>
                <a:spcPts val="0"/>
              </a:spcBef>
              <a:spcAft>
                <a:spcPts val="0"/>
              </a:spcAft>
              <a:buClr>
                <a:srgbClr val="FFFFFF"/>
              </a:buClr>
              <a:buSzPts val="2400"/>
              <a:buFont typeface="Calibri"/>
              <a:buNone/>
            </a:pPr>
            <a:r>
              <a:rPr b="1" i="0" lang="en-US" sz="2400" u="none" cap="none" strike="noStrike">
                <a:solidFill>
                  <a:srgbClr val="FFFFFF"/>
                </a:solidFill>
                <a:latin typeface="Calibri"/>
                <a:ea typeface="Calibri"/>
                <a:cs typeface="Calibri"/>
                <a:sym typeface="Calibri"/>
              </a:rPr>
              <a:t>Modul 5 - Sådan bekæmpes digital overbelastning som forælder</a:t>
            </a:r>
            <a:endParaRPr b="0" i="0" sz="2400" u="none" cap="none" strike="noStrike">
              <a:solidFill>
                <a:srgbClr val="000000"/>
              </a:solidFill>
              <a:latin typeface="Calibri"/>
              <a:ea typeface="Calibri"/>
              <a:cs typeface="Calibri"/>
              <a:sym typeface="Calibri"/>
            </a:endParaRPr>
          </a:p>
        </p:txBody>
      </p:sp>
      <p:sp>
        <p:nvSpPr>
          <p:cNvPr id="249" name="Google Shape;249;p1"/>
          <p:cNvSpPr txBox="1"/>
          <p:nvPr>
            <p:ph idx="2" type="body"/>
          </p:nvPr>
        </p:nvSpPr>
        <p:spPr>
          <a:xfrm>
            <a:off x="334224" y="2943349"/>
            <a:ext cx="4742402" cy="377101"/>
          </a:xfrm>
          <a:prstGeom prst="rect">
            <a:avLst/>
          </a:prstGeom>
          <a:noFill/>
          <a:ln>
            <a:noFill/>
          </a:ln>
        </p:spPr>
        <p:txBody>
          <a:bodyPr anchorCtr="0" anchor="t" bIns="45675" lIns="45675" spcFirstLastPara="1" rIns="45675" wrap="square" tIns="45675">
            <a:noAutofit/>
          </a:bodyPr>
          <a:lstStyle/>
          <a:p>
            <a:pPr indent="0" lvl="0" marL="0" rtl="0" algn="l">
              <a:lnSpc>
                <a:spcPct val="100000"/>
              </a:lnSpc>
              <a:spcBef>
                <a:spcPts val="0"/>
              </a:spcBef>
              <a:spcAft>
                <a:spcPts val="0"/>
              </a:spcAft>
              <a:buClr>
                <a:srgbClr val="FFFFFF"/>
              </a:buClr>
              <a:buSzPts val="2016"/>
              <a:buFont typeface="Calibri"/>
              <a:buNone/>
            </a:pPr>
            <a:r>
              <a:rPr b="1" lang="en-US" sz="2400">
                <a:solidFill>
                  <a:srgbClr val="FFFFFF"/>
                </a:solidFill>
                <a:latin typeface="Calibri"/>
                <a:ea typeface="Calibri"/>
                <a:cs typeface="Calibri"/>
                <a:sym typeface="Calibri"/>
              </a:rPr>
              <a:t>Træningskursus: Overlev digitalt</a:t>
            </a:r>
            <a:endParaRPr sz="2400">
              <a:latin typeface="Calibri"/>
              <a:ea typeface="Calibri"/>
              <a:cs typeface="Calibri"/>
              <a:sym typeface="Calibri"/>
            </a:endParaRPr>
          </a:p>
        </p:txBody>
      </p:sp>
      <p:sp>
        <p:nvSpPr>
          <p:cNvPr id="250" name="Google Shape;250;p1"/>
          <p:cNvSpPr txBox="1"/>
          <p:nvPr>
            <p:ph idx="3" type="body"/>
          </p:nvPr>
        </p:nvSpPr>
        <p:spPr>
          <a:xfrm>
            <a:off x="7840716" y="5611393"/>
            <a:ext cx="3700103" cy="731141"/>
          </a:xfrm>
          <a:prstGeom prst="rect">
            <a:avLst/>
          </a:prstGeom>
          <a:noFill/>
          <a:ln>
            <a:noFill/>
          </a:ln>
        </p:spPr>
        <p:txBody>
          <a:bodyPr anchorCtr="0" anchor="ctr" bIns="45675" lIns="45675" spcFirstLastPara="1" rIns="45675" wrap="square" tIns="45675">
            <a:normAutofit/>
          </a:bodyPr>
          <a:lstStyle/>
          <a:p>
            <a:pPr indent="0" lvl="0" marL="0" rtl="0" algn="l">
              <a:lnSpc>
                <a:spcPct val="90000"/>
              </a:lnSpc>
              <a:spcBef>
                <a:spcPts val="0"/>
              </a:spcBef>
              <a:spcAft>
                <a:spcPts val="0"/>
              </a:spcAft>
              <a:buClr>
                <a:srgbClr val="FFFFFF"/>
              </a:buClr>
              <a:buSzPts val="2500"/>
              <a:buFont typeface="Calibri"/>
              <a:buNone/>
            </a:pPr>
            <a:r>
              <a:rPr b="1" lang="en-US" sz="2400">
                <a:solidFill>
                  <a:schemeClr val="lt1"/>
                </a:solidFill>
                <a:latin typeface="Calibri"/>
                <a:ea typeface="Calibri"/>
                <a:cs typeface="Calibri"/>
                <a:sym typeface="Calibri"/>
              </a:rPr>
              <a:t>www.survivingdigital.eu</a:t>
            </a:r>
            <a:endParaRPr b="1" sz="2400">
              <a:solidFill>
                <a:schemeClr val="lt1"/>
              </a:solidFill>
              <a:latin typeface="Calibri"/>
              <a:ea typeface="Calibri"/>
              <a:cs typeface="Calibri"/>
              <a:sym typeface="Calibri"/>
            </a:endParaRPr>
          </a:p>
        </p:txBody>
      </p:sp>
      <p:pic>
        <p:nvPicPr>
          <p:cNvPr descr="Google Shape;217;p1" id="251" name="Google Shape;251;p1"/>
          <p:cNvPicPr preferRelativeResize="0"/>
          <p:nvPr/>
        </p:nvPicPr>
        <p:blipFill rotWithShape="1">
          <a:blip r:embed="rId3">
            <a:alphaModFix/>
          </a:blip>
          <a:srcRect b="0" l="0" r="0" t="0"/>
          <a:stretch/>
        </p:blipFill>
        <p:spPr>
          <a:xfrm>
            <a:off x="5498324" y="500700"/>
            <a:ext cx="6351975" cy="4122976"/>
          </a:xfrm>
          <a:prstGeom prst="rect">
            <a:avLst/>
          </a:prstGeom>
          <a:noFill/>
          <a:ln>
            <a:noFill/>
          </a:ln>
        </p:spPr>
      </p:pic>
      <p:sp xmlns:a="http://schemas.openxmlformats.org/drawingml/2006/main" xmlns:r="http://schemas.openxmlformats.org/officeDocument/2006/relationships" xmlns:p="http://schemas.openxmlformats.org/presentationml/2006/main">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English to Danish - </a:t>
            </a:r>
            <a:r>
              <a:rPr lang="en-US" sz="1000" u="sng" dirty="0">
                <a:solidFill>
                  <a:srgbClr val="0F2B46"/>
                </a:solidFill>
                <a:effectLst/>
                <a:latin typeface="Roboto" panose="02000000000000000000" pitchFamily="2" charset="0"/>
                <a:hlinkClick r:id="r_odt_hyperlink"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_odt_logo"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10"/>
          <p:cNvSpPr txBox="1"/>
          <p:nvPr>
            <p:ph idx="1" type="body"/>
          </p:nvPr>
        </p:nvSpPr>
        <p:spPr>
          <a:xfrm>
            <a:off x="6350000" y="1835923"/>
            <a:ext cx="5254500" cy="4615802"/>
          </a:xfrm>
          <a:prstGeom prst="rect">
            <a:avLst/>
          </a:prstGeom>
          <a:noFill/>
          <a:ln>
            <a:noFill/>
          </a:ln>
        </p:spPr>
        <p:txBody>
          <a:bodyPr anchorCtr="0" anchor="t" bIns="45675" lIns="45675" spcFirstLastPara="1" rIns="45675" wrap="square" tIns="45675">
            <a:normAutofit/>
          </a:bodyPr>
          <a:lstStyle/>
          <a:p>
            <a:pPr indent="0" lvl="0" marL="0" rtl="0" algn="l">
              <a:lnSpc>
                <a:spcPct val="100000"/>
              </a:lnSpc>
              <a:spcBef>
                <a:spcPts val="0"/>
              </a:spcBef>
              <a:spcAft>
                <a:spcPts val="0"/>
              </a:spcAft>
              <a:buClr>
                <a:srgbClr val="FFFFFF"/>
              </a:buClr>
              <a:buSzPts val="1200"/>
              <a:buFont typeface="Calibri"/>
              <a:buNone/>
            </a:pPr>
            <a:r>
              <a:rPr b="1" lang="en-US" sz="1200" u="sng"/>
              <a:t>Folkeskolebørn (6 år og derover):</a:t>
            </a:r>
            <a:endParaRPr/>
          </a:p>
          <a:p>
            <a:pPr indent="0" lvl="0" marL="0" rtl="0" algn="l">
              <a:lnSpc>
                <a:spcPct val="100000"/>
              </a:lnSpc>
              <a:spcBef>
                <a:spcPts val="1000"/>
              </a:spcBef>
              <a:spcAft>
                <a:spcPts val="0"/>
              </a:spcAft>
              <a:buClr>
                <a:srgbClr val="FFFFFF"/>
              </a:buClr>
              <a:buSzPts val="1200"/>
              <a:buFont typeface="Calibri"/>
              <a:buNone/>
            </a:pPr>
            <a:r>
              <a:rPr lang="en-US" sz="1200"/>
              <a:t>Forældre rådes til at sætte grænser for skærmtid for børn i alderen 6 og ældre for at sikre, at det ikke forstyrrer søvn og fysiske aktiviteter.</a:t>
            </a:r>
            <a:endParaRPr/>
          </a:p>
          <a:p>
            <a:pPr indent="0" lvl="0" marL="0" rtl="0" algn="l">
              <a:lnSpc>
                <a:spcPct val="100000"/>
              </a:lnSpc>
              <a:spcBef>
                <a:spcPts val="1000"/>
              </a:spcBef>
              <a:spcAft>
                <a:spcPts val="0"/>
              </a:spcAft>
              <a:buClr>
                <a:srgbClr val="FFFFFF"/>
              </a:buClr>
              <a:buSzPts val="1200"/>
              <a:buFont typeface="Calibri"/>
              <a:buNone/>
            </a:pPr>
            <a:r>
              <a:rPr lang="en-US" sz="1200"/>
              <a:t>EU-retningslinjer anbefaler så lidt skærmtid som muligt, med maksimalt 60 minutter om dagen for folkeskolebørn.</a:t>
            </a:r>
            <a:endParaRPr/>
          </a:p>
          <a:p>
            <a:pPr indent="0" lvl="0" marL="0" rtl="0" algn="l">
              <a:lnSpc>
                <a:spcPct val="100000"/>
              </a:lnSpc>
              <a:spcBef>
                <a:spcPts val="1000"/>
              </a:spcBef>
              <a:spcAft>
                <a:spcPts val="0"/>
              </a:spcAft>
              <a:buClr>
                <a:srgbClr val="FFFFFF"/>
              </a:buClr>
              <a:buSzPts val="1200"/>
              <a:buFont typeface="Calibri"/>
              <a:buNone/>
            </a:pPr>
            <a:r>
              <a:rPr b="1" lang="en-US" sz="1200" u="sng"/>
              <a:t>Unge:</a:t>
            </a:r>
            <a:endParaRPr/>
          </a:p>
          <a:p>
            <a:pPr indent="0" lvl="0" marL="0" rtl="0" algn="l">
              <a:lnSpc>
                <a:spcPct val="100000"/>
              </a:lnSpc>
              <a:spcBef>
                <a:spcPts val="1000"/>
              </a:spcBef>
              <a:spcAft>
                <a:spcPts val="0"/>
              </a:spcAft>
              <a:buClr>
                <a:srgbClr val="FFFFFF"/>
              </a:buClr>
              <a:buSzPts val="1200"/>
              <a:buFont typeface="Calibri"/>
              <a:buNone/>
            </a:pPr>
            <a:r>
              <a:rPr lang="en-US" sz="1200"/>
              <a:t>For teenagere anbefales det at begrænse den rekreative skærmtid til højst 2 timer om dagen. Lavere niveauer af skærmtid er forbundet med yderligere sundhedsmæssige fordele.</a:t>
            </a:r>
            <a:endParaRPr/>
          </a:p>
        </p:txBody>
      </p:sp>
      <p:sp>
        <p:nvSpPr>
          <p:cNvPr id="327" name="Google Shape;327;p10"/>
          <p:cNvSpPr txBox="1"/>
          <p:nvPr>
            <p:ph idx="3" type="body"/>
          </p:nvPr>
        </p:nvSpPr>
        <p:spPr>
          <a:xfrm>
            <a:off x="6461160" y="155139"/>
            <a:ext cx="5854393" cy="992653"/>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Tillæg for skærmtid</a:t>
            </a:r>
            <a:endParaRPr/>
          </a:p>
        </p:txBody>
      </p:sp>
      <p:pic>
        <p:nvPicPr>
          <p:cNvPr descr="Google Shape;292;p10" id="328" name="Google Shape;328;p10"/>
          <p:cNvPicPr preferRelativeResize="0"/>
          <p:nvPr>
            <p:ph idx="2" type="pic"/>
          </p:nvPr>
        </p:nvPicPr>
        <p:blipFill rotWithShape="1">
          <a:blip r:embed="rId3">
            <a:alphaModFix/>
          </a:blip>
          <a:srcRect b="0" l="18785" r="18785" t="0"/>
          <a:stretch/>
        </p:blipFill>
        <p:spPr>
          <a:xfrm>
            <a:off x="435468" y="406131"/>
            <a:ext cx="5660532" cy="604573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11"/>
          <p:cNvSpPr txBox="1"/>
          <p:nvPr>
            <p:ph idx="1" type="body"/>
          </p:nvPr>
        </p:nvSpPr>
        <p:spPr>
          <a:xfrm>
            <a:off x="6461150" y="1502375"/>
            <a:ext cx="5365800" cy="4207800"/>
          </a:xfrm>
          <a:prstGeom prst="rect">
            <a:avLst/>
          </a:prstGeom>
          <a:noFill/>
          <a:ln>
            <a:noFill/>
          </a:ln>
        </p:spPr>
        <p:txBody>
          <a:bodyPr anchorCtr="0" anchor="t" bIns="45675" lIns="45675" spcFirstLastPara="1" rIns="45675" wrap="square" tIns="45675">
            <a:normAutofit/>
          </a:bodyPr>
          <a:lstStyle/>
          <a:p>
            <a:pPr indent="0" lvl="0" marL="0" rtl="0" algn="l">
              <a:lnSpc>
                <a:spcPct val="100000"/>
              </a:lnSpc>
              <a:spcBef>
                <a:spcPts val="0"/>
              </a:spcBef>
              <a:spcAft>
                <a:spcPts val="0"/>
              </a:spcAft>
              <a:buClr>
                <a:srgbClr val="FFFFFF"/>
              </a:buClr>
              <a:buSzPts val="1200"/>
              <a:buFont typeface="Calibri"/>
              <a:buNone/>
            </a:pPr>
            <a:r>
              <a:rPr lang="en-US" sz="1200"/>
              <a:t>Som forælder er det vigtigt at hjælpe dine børn med at navigere i den digitale verden og håndtere digital overbelastning. Her er 10 strategier til at bekæmpe digital overbelastning hos børn:</a:t>
            </a:r>
            <a:endParaRPr sz="1200"/>
          </a:p>
          <a:p>
            <a:pPr indent="0" lvl="0" marL="0" rtl="0" algn="l">
              <a:lnSpc>
                <a:spcPct val="100000"/>
              </a:lnSpc>
              <a:spcBef>
                <a:spcPts val="0"/>
              </a:spcBef>
              <a:spcAft>
                <a:spcPts val="0"/>
              </a:spcAft>
              <a:buClr>
                <a:srgbClr val="FFFFFF"/>
              </a:buClr>
              <a:buSzPts val="1200"/>
              <a:buFont typeface="Calibri"/>
              <a:buNone/>
            </a:pPr>
            <a:r>
              <a:t/>
            </a:r>
            <a:endParaRPr sz="1200"/>
          </a:p>
          <a:p>
            <a:pPr indent="228600" lvl="0" marL="0" rtl="0" algn="l">
              <a:lnSpc>
                <a:spcPct val="100000"/>
              </a:lnSpc>
              <a:spcBef>
                <a:spcPts val="1000"/>
              </a:spcBef>
              <a:spcAft>
                <a:spcPts val="0"/>
              </a:spcAft>
              <a:buClr>
                <a:srgbClr val="FFFFFF"/>
              </a:buClr>
              <a:buSzPts val="1200"/>
              <a:buFont typeface="Calibri"/>
              <a:buNone/>
            </a:pPr>
            <a:r>
              <a:rPr lang="en-US" sz="1200"/>
              <a:t>1.</a:t>
            </a:r>
            <a:r>
              <a:rPr b="1" lang="en-US" sz="1200">
                <a:solidFill>
                  <a:srgbClr val="24BAA2"/>
                </a:solidFill>
              </a:rPr>
              <a:t>Sæt klare grænser:</a:t>
            </a:r>
            <a:r>
              <a:rPr lang="en-US" sz="1200"/>
              <a:t>Etabler klare regler vedrørende skærmtid og enhedsbrug. Indstil grænser for mængden af ​​tid, dine børn kan bruge på skærme hver dag, og fastlæg specifikke tidspunkter, hvor skærme er off-grænser, såsom under måltider eller før sengetid.</a:t>
            </a:r>
            <a:endParaRPr sz="1200"/>
          </a:p>
          <a:p>
            <a:pPr indent="228600" lvl="0" marL="0" rtl="0" algn="l">
              <a:lnSpc>
                <a:spcPct val="100000"/>
              </a:lnSpc>
              <a:spcBef>
                <a:spcPts val="1000"/>
              </a:spcBef>
              <a:spcAft>
                <a:spcPts val="0"/>
              </a:spcAft>
              <a:buClr>
                <a:srgbClr val="FFFFFF"/>
              </a:buClr>
              <a:buSzPts val="1200"/>
              <a:buFont typeface="Calibri"/>
              <a:buNone/>
            </a:pPr>
            <a:r>
              <a:t/>
            </a:r>
            <a:endParaRPr sz="1200"/>
          </a:p>
          <a:p>
            <a:pPr indent="228600" lvl="0" marL="0" rtl="0" algn="l">
              <a:lnSpc>
                <a:spcPct val="90000"/>
              </a:lnSpc>
              <a:spcBef>
                <a:spcPts val="0"/>
              </a:spcBef>
              <a:spcAft>
                <a:spcPts val="0"/>
              </a:spcAft>
              <a:buClr>
                <a:srgbClr val="FFFFFF"/>
              </a:buClr>
              <a:buSzPts val="1200"/>
              <a:buFont typeface="Calibri"/>
              <a:buNone/>
            </a:pPr>
            <a:r>
              <a:rPr lang="en-US" sz="1200"/>
              <a:t>2.</a:t>
            </a:r>
            <a:r>
              <a:rPr b="1" lang="en-US" sz="1200">
                <a:solidFill>
                  <a:srgbClr val="24BAA2"/>
                </a:solidFill>
              </a:rPr>
              <a:t>Vær en rollemodel:</a:t>
            </a:r>
            <a:r>
              <a:rPr lang="en-US" sz="1200"/>
              <a:t>Børn lærer ved at observere deres forældres adfærd. Vær bevidst om dine egne skærmtidsvaner og stræb efter at modellere sund digital adfærd. Begræns din egen skærmtid og deltag i aktiviteter, der ikke involverer skærme, såsom at læse, træne eller bruge tid udendørs.</a:t>
            </a:r>
            <a:endParaRPr sz="1200"/>
          </a:p>
          <a:p>
            <a:pPr indent="228600" lvl="0" marL="0" rtl="0" algn="l">
              <a:lnSpc>
                <a:spcPct val="90000"/>
              </a:lnSpc>
              <a:spcBef>
                <a:spcPts val="1000"/>
              </a:spcBef>
              <a:spcAft>
                <a:spcPts val="0"/>
              </a:spcAft>
              <a:buClr>
                <a:srgbClr val="FFFFFF"/>
              </a:buClr>
              <a:buSzPts val="1200"/>
              <a:buFont typeface="Calibri"/>
              <a:buNone/>
            </a:pPr>
            <a:r>
              <a:rPr lang="en-US" sz="1200"/>
              <a:t>3.</a:t>
            </a:r>
            <a:r>
              <a:rPr b="1" lang="en-US" sz="1200">
                <a:solidFill>
                  <a:srgbClr val="24BAA2"/>
                </a:solidFill>
              </a:rPr>
              <a:t>Tilskynd til fysisk aktivitet og hobbyer:</a:t>
            </a:r>
            <a:r>
              <a:rPr lang="en-US" sz="1200"/>
              <a:t>Fremme en afbalanceret livsstil ved at tilskynde til fysisk aktivitet og engagerende hobbyer. Tilskynd dine børn til at deltage i sport, deltage i klubber eller organisationer, dyrke kreative aktiviteter eller deltage i udendørs leg. Dette er med til at reducere deres afhængighed af skærme og giver en sundere balance.</a:t>
            </a:r>
            <a:endParaRPr sz="1200"/>
          </a:p>
        </p:txBody>
      </p:sp>
      <p:sp>
        <p:nvSpPr>
          <p:cNvPr id="334" name="Google Shape;334;p11"/>
          <p:cNvSpPr txBox="1"/>
          <p:nvPr>
            <p:ph idx="3" type="body"/>
          </p:nvPr>
        </p:nvSpPr>
        <p:spPr>
          <a:xfrm>
            <a:off x="6461150" y="406122"/>
            <a:ext cx="5854501" cy="7416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10 strategier til at bekæmpe digital overbelastning</a:t>
            </a:r>
            <a:endParaRPr/>
          </a:p>
        </p:txBody>
      </p:sp>
      <p:grpSp>
        <p:nvGrpSpPr>
          <p:cNvPr id="335" name="Google Shape;335;p11"/>
          <p:cNvGrpSpPr/>
          <p:nvPr/>
        </p:nvGrpSpPr>
        <p:grpSpPr>
          <a:xfrm>
            <a:off x="435467" y="406131"/>
            <a:ext cx="5660534" cy="6045739"/>
            <a:chOff x="-1" y="0"/>
            <a:chExt cx="5660532" cy="6045737"/>
          </a:xfrm>
        </p:grpSpPr>
        <p:sp>
          <p:nvSpPr>
            <p:cNvPr id="336" name="Google Shape;336;p11"/>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15.jpeg" id="337" name="Google Shape;337;p11"/>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12"/>
          <p:cNvSpPr txBox="1"/>
          <p:nvPr>
            <p:ph idx="1" type="body"/>
          </p:nvPr>
        </p:nvSpPr>
        <p:spPr>
          <a:xfrm>
            <a:off x="6461150" y="1332525"/>
            <a:ext cx="5478600" cy="4377600"/>
          </a:xfrm>
          <a:prstGeom prst="rect">
            <a:avLst/>
          </a:prstGeom>
          <a:noFill/>
          <a:ln>
            <a:noFill/>
          </a:ln>
        </p:spPr>
        <p:txBody>
          <a:bodyPr anchorCtr="0" anchor="t" bIns="45675" lIns="45675" spcFirstLastPara="1" rIns="45675" wrap="square" tIns="45675">
            <a:normAutofit/>
          </a:bodyPr>
          <a:lstStyle/>
          <a:p>
            <a:pPr indent="0" lvl="0" marL="0" rtl="0" algn="l">
              <a:lnSpc>
                <a:spcPct val="100000"/>
              </a:lnSpc>
              <a:spcBef>
                <a:spcPts val="0"/>
              </a:spcBef>
              <a:spcAft>
                <a:spcPts val="0"/>
              </a:spcAft>
              <a:buClr>
                <a:srgbClr val="FFFFFF"/>
              </a:buClr>
              <a:buSzPts val="1200"/>
              <a:buFont typeface="Calibri"/>
              <a:buNone/>
            </a:pPr>
            <a:r>
              <a:rPr lang="en-US" sz="1200"/>
              <a:t>4.</a:t>
            </a:r>
            <a:r>
              <a:rPr b="1" lang="en-US" sz="1200">
                <a:solidFill>
                  <a:srgbClr val="24BAA2"/>
                </a:solidFill>
              </a:rPr>
              <a:t>Opret teknologifrie zoner:</a:t>
            </a:r>
            <a:r>
              <a:rPr lang="en-US" sz="1200"/>
              <a:t>Udpeg bestemte områder i dit hjem som teknologifrie zoner, såsom middagsbordet eller soveværelser. Dette hjælper med at skabe grænser og tilskynder til ansigt-til-ansigt interaktioner og familiebinding uden distraktion af skærme.</a:t>
            </a:r>
            <a:endParaRPr sz="1200"/>
          </a:p>
          <a:p>
            <a:pPr indent="0" lvl="0" marL="0" rtl="0" algn="l">
              <a:lnSpc>
                <a:spcPct val="100000"/>
              </a:lnSpc>
              <a:spcBef>
                <a:spcPts val="1000"/>
              </a:spcBef>
              <a:spcAft>
                <a:spcPts val="0"/>
              </a:spcAft>
              <a:buClr>
                <a:srgbClr val="FFFFFF"/>
              </a:buClr>
              <a:buSzPts val="1200"/>
              <a:buFont typeface="Calibri"/>
              <a:buNone/>
            </a:pPr>
            <a:r>
              <a:t/>
            </a:r>
            <a:endParaRPr sz="1200"/>
          </a:p>
          <a:p>
            <a:pPr indent="0" lvl="0" marL="0" rtl="0" algn="l">
              <a:lnSpc>
                <a:spcPct val="100000"/>
              </a:lnSpc>
              <a:spcBef>
                <a:spcPts val="1000"/>
              </a:spcBef>
              <a:spcAft>
                <a:spcPts val="0"/>
              </a:spcAft>
              <a:buClr>
                <a:srgbClr val="FFFFFF"/>
              </a:buClr>
              <a:buSzPts val="1200"/>
              <a:buFont typeface="Calibri"/>
              <a:buNone/>
            </a:pPr>
            <a:r>
              <a:rPr lang="en-US" sz="1200"/>
              <a:t>5.</a:t>
            </a:r>
            <a:r>
              <a:rPr b="1" lang="en-US" sz="1200">
                <a:solidFill>
                  <a:srgbClr val="24BAA2"/>
                </a:solidFill>
              </a:rPr>
              <a:t>Deltag i kvalitetstid med familien:</a:t>
            </a:r>
            <a:r>
              <a:rPr lang="en-US" sz="1200"/>
              <a:t>Planlæg regelmæssige familieaktiviteter, der ikke involverer skærme. Dette kan omfatte familieudflugter, spilleaftener, madlavning sammen eller gå ture. Disse aktiviteter hjælper med at skabe forbindelser, fremme sund kommunikation og reducere afhængigheden af ​​digitale enheder.</a:t>
            </a:r>
            <a:endParaRPr sz="1200"/>
          </a:p>
          <a:p>
            <a:pPr indent="0" lvl="0" marL="0" rtl="0" algn="l">
              <a:lnSpc>
                <a:spcPct val="100000"/>
              </a:lnSpc>
              <a:spcBef>
                <a:spcPts val="1000"/>
              </a:spcBef>
              <a:spcAft>
                <a:spcPts val="0"/>
              </a:spcAft>
              <a:buClr>
                <a:srgbClr val="FFFFFF"/>
              </a:buClr>
              <a:buSzPts val="1200"/>
              <a:buFont typeface="Calibri"/>
              <a:buNone/>
            </a:pPr>
            <a:r>
              <a:t/>
            </a:r>
            <a:endParaRPr sz="1200"/>
          </a:p>
          <a:p>
            <a:pPr indent="0" lvl="0" marL="0" rtl="0" algn="l">
              <a:lnSpc>
                <a:spcPct val="90000"/>
              </a:lnSpc>
              <a:spcBef>
                <a:spcPts val="0"/>
              </a:spcBef>
              <a:spcAft>
                <a:spcPts val="0"/>
              </a:spcAft>
              <a:buClr>
                <a:srgbClr val="FFFFFF"/>
              </a:buClr>
              <a:buSzPts val="1200"/>
              <a:buFont typeface="Calibri"/>
              <a:buNone/>
            </a:pPr>
            <a:r>
              <a:rPr lang="en-US" sz="1200"/>
              <a:t>6.</a:t>
            </a:r>
            <a:r>
              <a:rPr b="1" lang="en-US" sz="1200">
                <a:solidFill>
                  <a:srgbClr val="24BAA2"/>
                </a:solidFill>
              </a:rPr>
              <a:t>Opmuntre offline hobbyer og interesser:</a:t>
            </a:r>
            <a:r>
              <a:rPr lang="en-US" sz="1200"/>
              <a:t>Opmuntr dine børn til at udvikle offline hobbyer og interesser, som de kan forfølge uden for det digitale område. Dette kan omfatte at læse bøger, spille musikinstrumenter, engagere sig i kunst og håndværk eller udforske naturen. Hjælp dem med at opdage aktiviteter, de nyder, og støtte deres involvering i disse sysler.</a:t>
            </a:r>
            <a:endParaRPr sz="1200"/>
          </a:p>
          <a:p>
            <a:pPr indent="0" lvl="0" marL="0" rtl="0" algn="l">
              <a:lnSpc>
                <a:spcPct val="90000"/>
              </a:lnSpc>
              <a:spcBef>
                <a:spcPts val="1000"/>
              </a:spcBef>
              <a:spcAft>
                <a:spcPts val="0"/>
              </a:spcAft>
              <a:buClr>
                <a:srgbClr val="FFFFFF"/>
              </a:buClr>
              <a:buSzPts val="1200"/>
              <a:buFont typeface="Calibri"/>
              <a:buNone/>
            </a:pPr>
            <a:r>
              <a:rPr lang="en-US" sz="1200"/>
              <a:t>7.</a:t>
            </a:r>
            <a:r>
              <a:rPr b="1" lang="en-US" sz="1200">
                <a:solidFill>
                  <a:srgbClr val="24BAA2"/>
                </a:solidFill>
              </a:rPr>
              <a:t>Fremme digitale færdigheder og ansvarlig onlineadfærd:</a:t>
            </a:r>
            <a:r>
              <a:rPr lang="en-US" sz="1200"/>
              <a:t>Lær dine børn om vigtigheden af ​​ansvarlig onlineadfærd, såsom at være opmærksom på privatlivets fred, undgå cybermobning og kritisk evaluering af onlineoplysninger. Tilskynd dem til at bruge teknologi til læring, kreativitet og tilknytning til andre på positive måder.</a:t>
            </a:r>
            <a:endParaRPr sz="1200"/>
          </a:p>
        </p:txBody>
      </p:sp>
      <p:sp>
        <p:nvSpPr>
          <p:cNvPr id="343" name="Google Shape;343;p12"/>
          <p:cNvSpPr txBox="1"/>
          <p:nvPr>
            <p:ph idx="3" type="body"/>
          </p:nvPr>
        </p:nvSpPr>
        <p:spPr>
          <a:xfrm>
            <a:off x="6461150" y="406122"/>
            <a:ext cx="5854501" cy="7416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10 strategier til at bekæmpe digital overbelastning</a:t>
            </a:r>
            <a:endParaRPr/>
          </a:p>
        </p:txBody>
      </p:sp>
      <p:grpSp>
        <p:nvGrpSpPr>
          <p:cNvPr id="344" name="Google Shape;344;p12"/>
          <p:cNvGrpSpPr/>
          <p:nvPr/>
        </p:nvGrpSpPr>
        <p:grpSpPr>
          <a:xfrm>
            <a:off x="435467" y="406131"/>
            <a:ext cx="5660534" cy="6045739"/>
            <a:chOff x="-1" y="0"/>
            <a:chExt cx="5660532" cy="6045737"/>
          </a:xfrm>
        </p:grpSpPr>
        <p:sp>
          <p:nvSpPr>
            <p:cNvPr id="345" name="Google Shape;345;p12"/>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11.jpeg" id="346" name="Google Shape;346;p12"/>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13"/>
          <p:cNvSpPr txBox="1"/>
          <p:nvPr>
            <p:ph idx="1" type="body"/>
          </p:nvPr>
        </p:nvSpPr>
        <p:spPr>
          <a:xfrm>
            <a:off x="6461150" y="1332525"/>
            <a:ext cx="5365800" cy="4377600"/>
          </a:xfrm>
          <a:prstGeom prst="rect">
            <a:avLst/>
          </a:prstGeom>
          <a:noFill/>
          <a:ln>
            <a:noFill/>
          </a:ln>
        </p:spPr>
        <p:txBody>
          <a:bodyPr anchorCtr="0" anchor="t" bIns="45675" lIns="45675" spcFirstLastPara="1" rIns="45675" wrap="square" tIns="45675">
            <a:normAutofit/>
          </a:bodyPr>
          <a:lstStyle/>
          <a:p>
            <a:pPr indent="0" lvl="0" marL="0" rtl="0" algn="l">
              <a:lnSpc>
                <a:spcPct val="100000"/>
              </a:lnSpc>
              <a:spcBef>
                <a:spcPts val="0"/>
              </a:spcBef>
              <a:spcAft>
                <a:spcPts val="0"/>
              </a:spcAft>
              <a:buClr>
                <a:srgbClr val="FFFFFF"/>
              </a:buClr>
              <a:buSzPts val="1200"/>
              <a:buFont typeface="Calibri"/>
              <a:buNone/>
            </a:pPr>
            <a:r>
              <a:rPr lang="en-US" sz="1200"/>
              <a:t>8.</a:t>
            </a:r>
            <a:r>
              <a:rPr b="1" lang="en-US" sz="1200">
                <a:solidFill>
                  <a:srgbClr val="24BAA2"/>
                </a:solidFill>
              </a:rPr>
              <a:t>Brug forældrekontrol og overvågningsværktøjer:</a:t>
            </a:r>
            <a:r>
              <a:rPr lang="en-US" sz="1200"/>
              <a:t>Udnyt forældrekontrolfunktioner og overvågningsværktøjer, der er tilgængelige på enheder, apps og webbrowsere. Disse værktøjer kan hjælpe dig med at administrere og begrænse dit barns adgang til bestemte websteder eller apps, indstille tidsbegrænsninger og overvåge deres onlineaktiviteter.</a:t>
            </a:r>
            <a:endParaRPr sz="1200"/>
          </a:p>
          <a:p>
            <a:pPr indent="0" lvl="0" marL="0" rtl="0" algn="l">
              <a:lnSpc>
                <a:spcPct val="100000"/>
              </a:lnSpc>
              <a:spcBef>
                <a:spcPts val="1000"/>
              </a:spcBef>
              <a:spcAft>
                <a:spcPts val="0"/>
              </a:spcAft>
              <a:buClr>
                <a:srgbClr val="FFFFFF"/>
              </a:buClr>
              <a:buSzPts val="1200"/>
              <a:buFont typeface="Calibri"/>
              <a:buNone/>
            </a:pPr>
            <a:r>
              <a:rPr lang="en-US" sz="1200"/>
              <a:t>9.</a:t>
            </a:r>
            <a:r>
              <a:rPr b="1" lang="en-US" sz="1200">
                <a:solidFill>
                  <a:srgbClr val="24BAA2"/>
                </a:solidFill>
              </a:rPr>
              <a:t>Opmuntre offline sociale interaktioner:</a:t>
            </a:r>
            <a:r>
              <a:rPr lang="en-US" sz="1200"/>
              <a:t>Hjælp dine børn med at opbygge og vedligeholde offline-relationer ved at opmuntre til ansigt-til-ansigt sociale interaktioner. Arranger legeaftaler, tilskynd til deltagelse i gruppeaktiviteter eller klubber, og støt muligheder for, at dine børn kan interagere med deres jævnaldrende personligt.</a:t>
            </a:r>
            <a:endParaRPr sz="1200"/>
          </a:p>
          <a:p>
            <a:pPr indent="0" lvl="0" marL="0" rtl="0" algn="l">
              <a:lnSpc>
                <a:spcPct val="100000"/>
              </a:lnSpc>
              <a:spcBef>
                <a:spcPts val="1000"/>
              </a:spcBef>
              <a:spcAft>
                <a:spcPts val="0"/>
              </a:spcAft>
              <a:buClr>
                <a:srgbClr val="FFFFFF"/>
              </a:buClr>
              <a:buSzPts val="1200"/>
              <a:buFont typeface="Calibri"/>
              <a:buNone/>
            </a:pPr>
            <a:r>
              <a:t/>
            </a:r>
            <a:endParaRPr sz="1200"/>
          </a:p>
          <a:p>
            <a:pPr indent="0" lvl="0" marL="0" rtl="0" algn="l">
              <a:lnSpc>
                <a:spcPct val="90000"/>
              </a:lnSpc>
              <a:spcBef>
                <a:spcPts val="0"/>
              </a:spcBef>
              <a:spcAft>
                <a:spcPts val="0"/>
              </a:spcAft>
              <a:buClr>
                <a:srgbClr val="FFFFFF"/>
              </a:buClr>
              <a:buSzPts val="1200"/>
              <a:buFont typeface="Calibri"/>
              <a:buNone/>
            </a:pPr>
            <a:r>
              <a:rPr lang="en-US" sz="1200"/>
              <a:t>10.</a:t>
            </a:r>
            <a:r>
              <a:rPr b="1" lang="en-US" sz="1200">
                <a:solidFill>
                  <a:srgbClr val="24BAA2"/>
                </a:solidFill>
              </a:rPr>
              <a:t>Kommuniker åbent:</a:t>
            </a:r>
            <a:r>
              <a:rPr lang="en-US" sz="1200"/>
              <a:t>Oprethold åbne kommunikationslinjer med dine børn om deres digitale oplevelser. Tilskynd dem til at dele deres bekymringer, udfordringer og erfaringer online. Lær dem om onlinesikkerhed, tag fat i eventuelle problemer, de måtte støde på, og guide dem til, hvordan de håndterer digital overbelastning effektivt.</a:t>
            </a:r>
            <a:endParaRPr sz="1200"/>
          </a:p>
          <a:p>
            <a:pPr indent="0" lvl="0" marL="0" rtl="0" algn="l">
              <a:lnSpc>
                <a:spcPct val="90000"/>
              </a:lnSpc>
              <a:spcBef>
                <a:spcPts val="1000"/>
              </a:spcBef>
              <a:spcAft>
                <a:spcPts val="0"/>
              </a:spcAft>
              <a:buClr>
                <a:srgbClr val="FFFFFF"/>
              </a:buClr>
              <a:buSzPts val="1200"/>
              <a:buFont typeface="Calibri"/>
              <a:buNone/>
            </a:pPr>
            <a:r>
              <a:rPr lang="en-US" sz="1200"/>
              <a:t>Husk, at hvert barn er unikt, så det er vigtigt at tilpasse disse strategier, så de passer til dit barns alder, modenhedsniveau og individuelle behov. Ved at fremme en sund balance mellem den digitale og offline verden kan du hjælpe dine børn med at bekæmpe digital overbelastning og udvikle sunde digitale vaner.</a:t>
            </a:r>
            <a:endParaRPr sz="1200"/>
          </a:p>
        </p:txBody>
      </p:sp>
      <p:sp>
        <p:nvSpPr>
          <p:cNvPr id="352" name="Google Shape;352;p13"/>
          <p:cNvSpPr txBox="1"/>
          <p:nvPr>
            <p:ph idx="3" type="body"/>
          </p:nvPr>
        </p:nvSpPr>
        <p:spPr>
          <a:xfrm>
            <a:off x="6461150" y="406122"/>
            <a:ext cx="5854501" cy="7416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10 strategier til at bekæmpe digital overbelastning</a:t>
            </a:r>
            <a:endParaRPr/>
          </a:p>
        </p:txBody>
      </p:sp>
      <p:grpSp>
        <p:nvGrpSpPr>
          <p:cNvPr id="353" name="Google Shape;353;p13"/>
          <p:cNvGrpSpPr/>
          <p:nvPr/>
        </p:nvGrpSpPr>
        <p:grpSpPr>
          <a:xfrm>
            <a:off x="435467" y="406131"/>
            <a:ext cx="5660534" cy="6045739"/>
            <a:chOff x="-1" y="0"/>
            <a:chExt cx="5660532" cy="6045737"/>
          </a:xfrm>
        </p:grpSpPr>
        <p:sp>
          <p:nvSpPr>
            <p:cNvPr id="354" name="Google Shape;354;p13"/>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16.jpeg" id="355" name="Google Shape;355;p13"/>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14"/>
          <p:cNvSpPr txBox="1"/>
          <p:nvPr>
            <p:ph idx="1" type="body"/>
          </p:nvPr>
        </p:nvSpPr>
        <p:spPr>
          <a:xfrm>
            <a:off x="605550" y="3869475"/>
            <a:ext cx="5837400" cy="1873501"/>
          </a:xfrm>
          <a:prstGeom prst="rect">
            <a:avLst/>
          </a:prstGeom>
          <a:noFill/>
          <a:ln>
            <a:noFill/>
          </a:ln>
        </p:spPr>
        <p:txBody>
          <a:bodyPr anchorCtr="0" anchor="ctr" bIns="45675" lIns="45675" spcFirstLastPara="1" rIns="45675" wrap="square" tIns="45675">
            <a:normAutofit/>
          </a:bodyPr>
          <a:lstStyle/>
          <a:p>
            <a:pPr indent="0" lvl="0" marL="0" rtl="0" algn="l">
              <a:lnSpc>
                <a:spcPct val="100000"/>
              </a:lnSpc>
              <a:spcBef>
                <a:spcPts val="0"/>
              </a:spcBef>
              <a:spcAft>
                <a:spcPts val="0"/>
              </a:spcAft>
              <a:buClr>
                <a:srgbClr val="FFFFFF"/>
              </a:buClr>
              <a:buSzPts val="1200"/>
              <a:buFont typeface="Calibri"/>
              <a:buNone/>
            </a:pPr>
            <a:r>
              <a:rPr lang="en-US" sz="1200"/>
              <a:t>Tak, fordi du læste modul 4, og vi håber, du nød det og lærte nogle nyttige oplysninger. Dette modul er en del af Surviving Digital Training Course, du kan finde resten af ​​modulerne på vores hjemmeside. Sørg for at holde dig opdateret om projektet ved at følge os på vores sociale mediekanaler!</a:t>
            </a:r>
            <a:endParaRPr/>
          </a:p>
        </p:txBody>
      </p:sp>
      <p:sp>
        <p:nvSpPr>
          <p:cNvPr id="361" name="Google Shape;361;p14"/>
          <p:cNvSpPr txBox="1"/>
          <p:nvPr>
            <p:ph idx="2" type="body"/>
          </p:nvPr>
        </p:nvSpPr>
        <p:spPr>
          <a:xfrm>
            <a:off x="605555" y="2943922"/>
            <a:ext cx="3542700" cy="1054708"/>
          </a:xfrm>
          <a:prstGeom prst="rect">
            <a:avLst/>
          </a:prstGeom>
          <a:noFill/>
          <a:ln>
            <a:noFill/>
          </a:ln>
        </p:spPr>
        <p:txBody>
          <a:bodyPr anchorCtr="0" anchor="ctr"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Slut på modul</a:t>
            </a:r>
            <a:endParaRPr/>
          </a:p>
        </p:txBody>
      </p:sp>
      <p:sp>
        <p:nvSpPr>
          <p:cNvPr id="362" name="Google Shape;362;p14"/>
          <p:cNvSpPr txBox="1"/>
          <p:nvPr>
            <p:ph idx="3" type="body"/>
          </p:nvPr>
        </p:nvSpPr>
        <p:spPr>
          <a:xfrm>
            <a:off x="6934623" y="5436563"/>
            <a:ext cx="4771006" cy="731141"/>
          </a:xfrm>
          <a:prstGeom prst="rect">
            <a:avLst/>
          </a:prstGeom>
          <a:noFill/>
          <a:ln>
            <a:noFill/>
          </a:ln>
        </p:spPr>
        <p:txBody>
          <a:bodyPr anchorCtr="0" anchor="ctr" bIns="45675" lIns="45675" spcFirstLastPara="1" rIns="45675" wrap="square" tIns="45675">
            <a:normAutofit/>
          </a:bodyPr>
          <a:lstStyle/>
          <a:p>
            <a:pPr indent="0" lvl="0" marL="0" rtl="0" algn="l">
              <a:lnSpc>
                <a:spcPct val="90000"/>
              </a:lnSpc>
              <a:spcBef>
                <a:spcPts val="0"/>
              </a:spcBef>
              <a:spcAft>
                <a:spcPts val="0"/>
              </a:spcAft>
              <a:buClr>
                <a:srgbClr val="FFFFFF"/>
              </a:buClr>
              <a:buSzPts val="2800"/>
              <a:buFont typeface="Calibri"/>
              <a:buNone/>
            </a:pPr>
            <a:r>
              <a:rPr b="1" lang="en-US" sz="2400">
                <a:solidFill>
                  <a:schemeClr val="lt1"/>
                </a:solidFill>
                <a:latin typeface="Calibri"/>
                <a:ea typeface="Calibri"/>
                <a:cs typeface="Calibri"/>
                <a:sym typeface="Calibri"/>
              </a:rPr>
              <a:t>www.survivingdigital.eu</a:t>
            </a:r>
            <a:endParaRPr b="1" sz="2400">
              <a:solidFill>
                <a:schemeClr val="lt1"/>
              </a:solidFill>
              <a:latin typeface="Calibri"/>
              <a:ea typeface="Calibri"/>
              <a:cs typeface="Calibri"/>
              <a:sym typeface="Calibri"/>
            </a:endParaRPr>
          </a:p>
        </p:txBody>
      </p:sp>
      <p:grpSp>
        <p:nvGrpSpPr>
          <p:cNvPr id="363" name="Google Shape;363;p14"/>
          <p:cNvGrpSpPr/>
          <p:nvPr/>
        </p:nvGrpSpPr>
        <p:grpSpPr>
          <a:xfrm>
            <a:off x="9120938" y="2107615"/>
            <a:ext cx="2584691" cy="436057"/>
            <a:chOff x="-2" y="-2"/>
            <a:chExt cx="2584690" cy="436056"/>
          </a:xfrm>
        </p:grpSpPr>
        <p:grpSp>
          <p:nvGrpSpPr>
            <p:cNvPr id="364" name="Google Shape;364;p14"/>
            <p:cNvGrpSpPr/>
            <p:nvPr/>
          </p:nvGrpSpPr>
          <p:grpSpPr>
            <a:xfrm>
              <a:off x="1611878" y="0"/>
              <a:ext cx="435732" cy="435731"/>
              <a:chOff x="0" y="0"/>
              <a:chExt cx="435731" cy="435730"/>
            </a:xfrm>
          </p:grpSpPr>
          <p:sp>
            <p:nvSpPr>
              <p:cNvPr id="365" name="Google Shape;365;p14"/>
              <p:cNvSpPr/>
              <p:nvPr/>
            </p:nvSpPr>
            <p:spPr>
              <a:xfrm>
                <a:off x="0" y="0"/>
                <a:ext cx="435731"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nvGrpSpPr>
              <p:cNvPr id="366" name="Google Shape;366;p14"/>
              <p:cNvGrpSpPr/>
              <p:nvPr/>
            </p:nvGrpSpPr>
            <p:grpSpPr>
              <a:xfrm>
                <a:off x="80691" y="80689"/>
                <a:ext cx="274350" cy="274351"/>
                <a:chOff x="0" y="-1"/>
                <a:chExt cx="274349" cy="274350"/>
              </a:xfrm>
            </p:grpSpPr>
            <p:sp>
              <p:nvSpPr>
                <p:cNvPr id="367" name="Google Shape;367;p14"/>
                <p:cNvSpPr/>
                <p:nvPr/>
              </p:nvSpPr>
              <p:spPr>
                <a:xfrm>
                  <a:off x="0" y="-1"/>
                  <a:ext cx="274349" cy="274350"/>
                </a:xfrm>
                <a:custGeom>
                  <a:rect b="b" l="l" r="r" t="t"/>
                  <a:pathLst>
                    <a:path extrusionOk="0" h="21600" w="2160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68" name="Google Shape;368;p14"/>
                <p:cNvSpPr/>
                <p:nvPr/>
              </p:nvSpPr>
              <p:spPr>
                <a:xfrm>
                  <a:off x="66811" y="66811"/>
                  <a:ext cx="140726" cy="140725"/>
                </a:xfrm>
                <a:custGeom>
                  <a:rect b="b" l="l" r="r" t="t"/>
                  <a:pathLst>
                    <a:path extrusionOk="0" h="21600" w="2160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69" name="Google Shape;369;p14"/>
                <p:cNvSpPr/>
                <p:nvPr/>
              </p:nvSpPr>
              <p:spPr>
                <a:xfrm>
                  <a:off x="193980" y="47446"/>
                  <a:ext cx="32923" cy="32922"/>
                </a:xfrm>
                <a:prstGeom prst="ellipse">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grpSp>
          <p:nvGrpSpPr>
            <p:cNvPr id="370" name="Google Shape;370;p14"/>
            <p:cNvGrpSpPr/>
            <p:nvPr/>
          </p:nvGrpSpPr>
          <p:grpSpPr>
            <a:xfrm>
              <a:off x="537076" y="0"/>
              <a:ext cx="435733" cy="435731"/>
              <a:chOff x="0" y="0"/>
              <a:chExt cx="435731" cy="435730"/>
            </a:xfrm>
          </p:grpSpPr>
          <p:sp>
            <p:nvSpPr>
              <p:cNvPr id="371" name="Google Shape;371;p14"/>
              <p:cNvSpPr/>
              <p:nvPr/>
            </p:nvSpPr>
            <p:spPr>
              <a:xfrm>
                <a:off x="0" y="0"/>
                <a:ext cx="435731"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72" name="Google Shape;372;p14"/>
              <p:cNvSpPr/>
              <p:nvPr/>
            </p:nvSpPr>
            <p:spPr>
              <a:xfrm>
                <a:off x="85209" y="114257"/>
                <a:ext cx="281773" cy="229163"/>
              </a:xfrm>
              <a:custGeom>
                <a:rect b="b" l="l" r="r" t="t"/>
                <a:pathLst>
                  <a:path extrusionOk="0" h="21600" w="2160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4"/>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nvGrpSpPr>
            <p:cNvPr id="373" name="Google Shape;373;p14"/>
            <p:cNvGrpSpPr/>
            <p:nvPr/>
          </p:nvGrpSpPr>
          <p:grpSpPr>
            <a:xfrm>
              <a:off x="2148955" y="0"/>
              <a:ext cx="435733" cy="435731"/>
              <a:chOff x="-1" y="0"/>
              <a:chExt cx="435732" cy="435730"/>
            </a:xfrm>
          </p:grpSpPr>
          <p:sp>
            <p:nvSpPr>
              <p:cNvPr id="374" name="Google Shape;374;p14"/>
              <p:cNvSpPr/>
              <p:nvPr/>
            </p:nvSpPr>
            <p:spPr>
              <a:xfrm>
                <a:off x="-1" y="0"/>
                <a:ext cx="435732"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75" name="Google Shape;375;p14"/>
              <p:cNvSpPr/>
              <p:nvPr/>
            </p:nvSpPr>
            <p:spPr>
              <a:xfrm>
                <a:off x="72298" y="116194"/>
                <a:ext cx="291134" cy="203987"/>
              </a:xfrm>
              <a:custGeom>
                <a:rect b="b" l="l" r="r" t="t"/>
                <a:pathLst>
                  <a:path extrusionOk="0" h="21600" w="2160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nvGrpSpPr>
            <p:cNvPr id="376" name="Google Shape;376;p14"/>
            <p:cNvGrpSpPr/>
            <p:nvPr/>
          </p:nvGrpSpPr>
          <p:grpSpPr>
            <a:xfrm>
              <a:off x="-2" y="-2"/>
              <a:ext cx="435734" cy="436056"/>
              <a:chOff x="-1" y="-1"/>
              <a:chExt cx="435732" cy="436054"/>
            </a:xfrm>
          </p:grpSpPr>
          <p:sp>
            <p:nvSpPr>
              <p:cNvPr id="377" name="Google Shape;377;p14"/>
              <p:cNvSpPr/>
              <p:nvPr/>
            </p:nvSpPr>
            <p:spPr>
              <a:xfrm>
                <a:off x="-1" y="-1"/>
                <a:ext cx="435732" cy="433150"/>
              </a:xfrm>
              <a:custGeom>
                <a:rect b="b" l="l" r="r" t="t"/>
                <a:pathLst>
                  <a:path extrusionOk="0" h="21600" w="2160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78" name="Google Shape;378;p14"/>
              <p:cNvSpPr/>
              <p:nvPr/>
            </p:nvSpPr>
            <p:spPr>
              <a:xfrm>
                <a:off x="128459" y="85208"/>
                <a:ext cx="186235" cy="350845"/>
              </a:xfrm>
              <a:custGeom>
                <a:rect b="b" l="l" r="r" t="t"/>
                <a:pathLst>
                  <a:path extrusionOk="0" h="21600" w="2160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sp>
          <p:nvSpPr>
            <p:cNvPr id="379" name="Google Shape;379;p14"/>
            <p:cNvSpPr/>
            <p:nvPr/>
          </p:nvSpPr>
          <p:spPr>
            <a:xfrm>
              <a:off x="1074478" y="0"/>
              <a:ext cx="435732"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339;p17" id="380" name="Google Shape;380;p14"/>
            <p:cNvPicPr preferRelativeResize="0"/>
            <p:nvPr/>
          </p:nvPicPr>
          <p:blipFill rotWithShape="1">
            <a:blip r:embed="rId3">
              <a:alphaModFix/>
            </a:blip>
            <a:srcRect b="0" l="0" r="0" t="0"/>
            <a:stretch/>
          </p:blipFill>
          <p:spPr>
            <a:xfrm>
              <a:off x="1099921" y="24614"/>
              <a:ext cx="382076" cy="382075"/>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2"/>
          <p:cNvSpPr txBox="1"/>
          <p:nvPr>
            <p:ph idx="1" type="body"/>
          </p:nvPr>
        </p:nvSpPr>
        <p:spPr>
          <a:xfrm>
            <a:off x="4912289" y="800589"/>
            <a:ext cx="6562802" cy="3393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SzPts val="1200"/>
              <a:buNone/>
            </a:pPr>
            <a:r>
              <a:rPr lang="en-US" sz="1200" u="sng">
                <a:solidFill>
                  <a:schemeClr val="accent3"/>
                </a:solidFill>
                <a:latin typeface="Calibri"/>
                <a:ea typeface="Calibri"/>
                <a:cs typeface="Calibri"/>
                <a:sym typeface="Calibri"/>
              </a:rPr>
              <a:t>Introduktion</a:t>
            </a:r>
            <a:endParaRPr>
              <a:latin typeface="Calibri"/>
              <a:ea typeface="Calibri"/>
              <a:cs typeface="Calibri"/>
              <a:sym typeface="Calibri"/>
            </a:endParaRPr>
          </a:p>
        </p:txBody>
      </p:sp>
      <p:sp>
        <p:nvSpPr>
          <p:cNvPr id="257" name="Google Shape;257;p2"/>
          <p:cNvSpPr txBox="1"/>
          <p:nvPr>
            <p:ph idx="5" type="body"/>
          </p:nvPr>
        </p:nvSpPr>
        <p:spPr>
          <a:xfrm>
            <a:off x="4912289" y="1376929"/>
            <a:ext cx="6562802" cy="3393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262626"/>
              </a:buClr>
              <a:buSzPts val="1200"/>
              <a:buFont typeface="Arial"/>
              <a:buNone/>
            </a:pPr>
            <a:r>
              <a:rPr b="1" lang="en-US" sz="1200" u="sng">
                <a:solidFill>
                  <a:schemeClr val="accent3"/>
                </a:solidFill>
                <a:latin typeface="Calibri"/>
                <a:ea typeface="Calibri"/>
                <a:cs typeface="Calibri"/>
                <a:sym typeface="Calibri"/>
              </a:rPr>
              <a:t>Hvad er digital overbelastning</a:t>
            </a:r>
            <a:endParaRPr sz="1200">
              <a:latin typeface="Calibri"/>
              <a:ea typeface="Calibri"/>
              <a:cs typeface="Calibri"/>
              <a:sym typeface="Calibri"/>
            </a:endParaRPr>
          </a:p>
        </p:txBody>
      </p:sp>
      <p:sp>
        <p:nvSpPr>
          <p:cNvPr id="258" name="Google Shape;258;p2"/>
          <p:cNvSpPr txBox="1"/>
          <p:nvPr>
            <p:ph idx="8" type="body"/>
          </p:nvPr>
        </p:nvSpPr>
        <p:spPr>
          <a:xfrm>
            <a:off x="5831299" y="2744299"/>
            <a:ext cx="5643901" cy="4563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262626"/>
              </a:buClr>
              <a:buSzPts val="1200"/>
              <a:buFont typeface="Arial"/>
              <a:buNone/>
            </a:pPr>
            <a:r>
              <a:rPr b="1" lang="en-US" sz="1200" u="sng">
                <a:solidFill>
                  <a:schemeClr val="accent3"/>
                </a:solidFill>
                <a:latin typeface="Calibri"/>
                <a:ea typeface="Calibri"/>
                <a:cs typeface="Calibri"/>
                <a:sym typeface="Calibri"/>
              </a:rPr>
              <a:t>Hvad sker der, når disse systemer bliver påvirket</a:t>
            </a:r>
            <a:endParaRPr sz="1200">
              <a:latin typeface="Calibri"/>
              <a:ea typeface="Calibri"/>
              <a:cs typeface="Calibri"/>
              <a:sym typeface="Calibri"/>
            </a:endParaRPr>
          </a:p>
        </p:txBody>
      </p:sp>
      <p:sp>
        <p:nvSpPr>
          <p:cNvPr id="259" name="Google Shape;259;p2"/>
          <p:cNvSpPr txBox="1"/>
          <p:nvPr/>
        </p:nvSpPr>
        <p:spPr>
          <a:xfrm>
            <a:off x="4912288" y="5457137"/>
            <a:ext cx="6562800" cy="25860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chemeClr val="accent3"/>
              </a:buClr>
              <a:buSzPts val="1200"/>
              <a:buFont typeface="Arial"/>
              <a:buNone/>
            </a:pPr>
            <a:r>
              <a:rPr b="1" i="0" lang="en-US" sz="1200" u="sng" cap="none" strike="noStrike">
                <a:solidFill>
                  <a:schemeClr val="accent3"/>
                </a:solidFill>
                <a:latin typeface="Calibri"/>
                <a:ea typeface="Calibri"/>
                <a:cs typeface="Calibri"/>
                <a:sym typeface="Calibri"/>
              </a:rPr>
              <a:t>10 strategier til at bekæmpe digital overbelastning</a:t>
            </a:r>
            <a:endParaRPr b="0" i="0" sz="1200" u="none" cap="none" strike="noStrike">
              <a:solidFill>
                <a:srgbClr val="000000"/>
              </a:solidFill>
              <a:latin typeface="Calibri"/>
              <a:ea typeface="Calibri"/>
              <a:cs typeface="Calibri"/>
              <a:sym typeface="Calibri"/>
            </a:endParaRPr>
          </a:p>
        </p:txBody>
      </p:sp>
      <p:sp>
        <p:nvSpPr>
          <p:cNvPr id="260" name="Google Shape;260;p2">
            <a:hlinkClick action="ppaction://hlinksldjump" r:id="rId3"/>
          </p:cNvPr>
          <p:cNvSpPr txBox="1"/>
          <p:nvPr/>
        </p:nvSpPr>
        <p:spPr>
          <a:xfrm>
            <a:off x="9624649" y="4805000"/>
            <a:ext cx="1955400" cy="258600"/>
          </a:xfrm>
          <a:prstGeom prst="rect">
            <a:avLst/>
          </a:prstGeom>
          <a:noFill/>
          <a:ln>
            <a:noFill/>
          </a:ln>
        </p:spPr>
        <p:txBody>
          <a:bodyPr anchorCtr="0" anchor="t" bIns="45675" lIns="45675" spcFirstLastPara="1" rIns="45675" wrap="square" tIns="45675">
            <a:spAutoFit/>
          </a:bodyPr>
          <a:lstStyle/>
          <a:p>
            <a:pPr indent="0" lvl="0" marL="0" marR="0" rtl="0" algn="ctr">
              <a:lnSpc>
                <a:spcPct val="90000"/>
              </a:lnSpc>
              <a:spcBef>
                <a:spcPts val="0"/>
              </a:spcBef>
              <a:spcAft>
                <a:spcPts val="0"/>
              </a:spcAft>
              <a:buClr>
                <a:schemeClr val="accent3"/>
              </a:buClr>
              <a:buSzPts val="1200"/>
              <a:buFont typeface="Arial"/>
              <a:buNone/>
            </a:pPr>
            <a:r>
              <a:rPr b="1" i="0" lang="en-US" sz="1200" u="sng" cap="none" strike="noStrike">
                <a:solidFill>
                  <a:schemeClr val="accent3"/>
                </a:solidFill>
                <a:latin typeface="Calibri"/>
                <a:ea typeface="Calibri"/>
                <a:cs typeface="Calibri"/>
                <a:sym typeface="Calibri"/>
              </a:rPr>
              <a:t>Tillæg for skærmtid</a:t>
            </a:r>
            <a:endParaRPr b="0" i="0" sz="1200" u="none" cap="none" strike="noStrike">
              <a:solidFill>
                <a:srgbClr val="000000"/>
              </a:solidFill>
              <a:latin typeface="Calibri"/>
              <a:ea typeface="Calibri"/>
              <a:cs typeface="Calibri"/>
              <a:sym typeface="Calibri"/>
            </a:endParaRPr>
          </a:p>
        </p:txBody>
      </p:sp>
      <p:sp>
        <p:nvSpPr>
          <p:cNvPr id="261" name="Google Shape;261;p2"/>
          <p:cNvSpPr txBox="1"/>
          <p:nvPr/>
        </p:nvSpPr>
        <p:spPr>
          <a:xfrm>
            <a:off x="4927790" y="3355969"/>
            <a:ext cx="6562800" cy="25860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chemeClr val="accent3"/>
              </a:buClr>
              <a:buSzPts val="1200"/>
              <a:buFont typeface="Arial"/>
              <a:buNone/>
            </a:pPr>
            <a:r>
              <a:rPr b="1" i="0" lang="en-US" sz="1200" u="sng" cap="none" strike="noStrike">
                <a:solidFill>
                  <a:schemeClr val="accent3"/>
                </a:solidFill>
                <a:latin typeface="Calibri"/>
                <a:ea typeface="Calibri"/>
                <a:cs typeface="Calibri"/>
                <a:sym typeface="Calibri"/>
              </a:rPr>
              <a:t>Tegn og symptomer på digital overbelastning</a:t>
            </a:r>
            <a:endParaRPr b="0" i="0" sz="1200" u="none" cap="none" strike="noStrike">
              <a:solidFill>
                <a:srgbClr val="000000"/>
              </a:solidFill>
              <a:latin typeface="Calibri"/>
              <a:ea typeface="Calibri"/>
              <a:cs typeface="Calibri"/>
              <a:sym typeface="Calibri"/>
            </a:endParaRPr>
          </a:p>
        </p:txBody>
      </p:sp>
      <p:sp>
        <p:nvSpPr>
          <p:cNvPr id="262" name="Google Shape;262;p2"/>
          <p:cNvSpPr txBox="1"/>
          <p:nvPr/>
        </p:nvSpPr>
        <p:spPr>
          <a:xfrm>
            <a:off x="3820128" y="1855771"/>
            <a:ext cx="7670400" cy="25860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chemeClr val="accent3"/>
              </a:buClr>
              <a:buSzPts val="1200"/>
              <a:buFont typeface="Arial"/>
              <a:buNone/>
            </a:pPr>
            <a:r>
              <a:rPr b="1" i="0" lang="en-US" sz="1200" u="sng" cap="none" strike="noStrike">
                <a:solidFill>
                  <a:schemeClr val="accent3"/>
                </a:solidFill>
                <a:latin typeface="Calibri"/>
                <a:ea typeface="Calibri"/>
                <a:cs typeface="Calibri"/>
                <a:sym typeface="Calibri"/>
              </a:rPr>
              <a:t>Hvilket system kan digital teknologi påvirke?</a:t>
            </a:r>
            <a:endParaRPr b="0" i="0" sz="1200" u="none" cap="none" strike="noStrike">
              <a:solidFill>
                <a:srgbClr val="000000"/>
              </a:solidFill>
              <a:latin typeface="Calibri"/>
              <a:ea typeface="Calibri"/>
              <a:cs typeface="Calibri"/>
              <a:sym typeface="Calibri"/>
            </a:endParaRPr>
          </a:p>
        </p:txBody>
      </p:sp>
      <p:pic>
        <p:nvPicPr>
          <p:cNvPr descr="Google Shape;229;g2a0d4b1d116_0_254" id="263" name="Google Shape;263;p2"/>
          <p:cNvPicPr preferRelativeResize="0"/>
          <p:nvPr/>
        </p:nvPicPr>
        <p:blipFill rotWithShape="1">
          <a:blip r:embed="rId4">
            <a:alphaModFix/>
          </a:blip>
          <a:srcRect b="0" l="0" r="0" t="0"/>
          <a:stretch/>
        </p:blipFill>
        <p:spPr>
          <a:xfrm>
            <a:off x="152400" y="727099"/>
            <a:ext cx="5172827" cy="54730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3"/>
          <p:cNvSpPr txBox="1"/>
          <p:nvPr>
            <p:ph idx="1" type="body"/>
          </p:nvPr>
        </p:nvSpPr>
        <p:spPr>
          <a:xfrm>
            <a:off x="451324" y="1942675"/>
            <a:ext cx="4639202" cy="4318201"/>
          </a:xfrm>
          <a:prstGeom prst="rect">
            <a:avLst/>
          </a:prstGeom>
          <a:noFill/>
          <a:ln>
            <a:noFill/>
          </a:ln>
        </p:spPr>
        <p:txBody>
          <a:bodyPr anchorCtr="0" anchor="t" bIns="45675" lIns="45675" spcFirstLastPara="1" rIns="45675" wrap="square" tIns="45675">
            <a:normAutofit/>
          </a:bodyPr>
          <a:lstStyle/>
          <a:p>
            <a:pPr indent="0" lvl="0" marL="0" rtl="0" algn="l">
              <a:lnSpc>
                <a:spcPct val="100000"/>
              </a:lnSpc>
              <a:spcBef>
                <a:spcPts val="0"/>
              </a:spcBef>
              <a:spcAft>
                <a:spcPts val="0"/>
              </a:spcAft>
              <a:buClr>
                <a:srgbClr val="FFFFFF"/>
              </a:buClr>
              <a:buSzPts val="1200"/>
              <a:buFont typeface="Calibri"/>
              <a:buNone/>
            </a:pPr>
            <a:r>
              <a:rPr lang="en-US" sz="1200"/>
              <a:t>Velkommen til Surviving Digital Training-kurset. Inden for dette modul vil du lære om, hvordan du bekæmper nogle af de negative påvirkninger af teknologi på børn, med et specifikt fokus på, hvordan du håndterer digital overbelastning som forælder.</a:t>
            </a:r>
            <a:endParaRPr/>
          </a:p>
          <a:p>
            <a:pPr indent="0" lvl="0" marL="0" rtl="0" algn="l">
              <a:lnSpc>
                <a:spcPct val="100000"/>
              </a:lnSpc>
              <a:spcBef>
                <a:spcPts val="1000"/>
              </a:spcBef>
              <a:spcAft>
                <a:spcPts val="0"/>
              </a:spcAft>
              <a:buClr>
                <a:srgbClr val="FFFFFF"/>
              </a:buClr>
              <a:buSzPts val="1200"/>
              <a:buFont typeface="Calibri"/>
              <a:buNone/>
            </a:pPr>
            <a:r>
              <a:rPr lang="en-US" sz="1200"/>
              <a:t>Dette modul vil give forståelse for, hvad digital overbelastning er, og hvordan du som forælder kan være med til at reducere den negative påvirkning af digital teknologi på dine børn.</a:t>
            </a:r>
            <a:endParaRPr/>
          </a:p>
        </p:txBody>
      </p:sp>
      <p:sp>
        <p:nvSpPr>
          <p:cNvPr id="269" name="Google Shape;269;p3"/>
          <p:cNvSpPr txBox="1"/>
          <p:nvPr>
            <p:ph idx="3" type="body"/>
          </p:nvPr>
        </p:nvSpPr>
        <p:spPr>
          <a:xfrm>
            <a:off x="451325" y="861927"/>
            <a:ext cx="4757400" cy="7281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Introduktion</a:t>
            </a:r>
            <a:endParaRPr/>
          </a:p>
        </p:txBody>
      </p:sp>
      <p:pic>
        <p:nvPicPr>
          <p:cNvPr descr="Google Shape;236;p3" id="270" name="Google Shape;270;p3"/>
          <p:cNvPicPr preferRelativeResize="0"/>
          <p:nvPr/>
        </p:nvPicPr>
        <p:blipFill rotWithShape="1">
          <a:blip r:embed="rId3">
            <a:alphaModFix/>
          </a:blip>
          <a:srcRect b="0" l="0" r="0" t="0"/>
          <a:stretch/>
        </p:blipFill>
        <p:spPr>
          <a:xfrm>
            <a:off x="5391799" y="247699"/>
            <a:ext cx="5726100" cy="58326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4"/>
          <p:cNvSpPr txBox="1"/>
          <p:nvPr>
            <p:ph idx="1" type="body"/>
          </p:nvPr>
        </p:nvSpPr>
        <p:spPr>
          <a:xfrm>
            <a:off x="6461150" y="2126150"/>
            <a:ext cx="5306701" cy="35841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FFFFFF"/>
              </a:buClr>
              <a:buSzPts val="1200"/>
              <a:buFont typeface="Calibri"/>
              <a:buNone/>
            </a:pPr>
            <a:r>
              <a:rPr lang="en-US" sz="1200"/>
              <a:t>Teknologisk eller digital overbelastning kan ses som den stress, der skabes, når du udsættes for flere digitale medier eller teknologi, end vi effektivt kan behandle i en given tidsramme, og de ofte uobserverede påvirkninger af det på os, vores børn og vores familier.</a:t>
            </a:r>
            <a:endParaRPr/>
          </a:p>
          <a:p>
            <a:pPr indent="0" lvl="0" marL="0" rtl="0" algn="l">
              <a:lnSpc>
                <a:spcPct val="90000"/>
              </a:lnSpc>
              <a:spcBef>
                <a:spcPts val="1000"/>
              </a:spcBef>
              <a:spcAft>
                <a:spcPts val="0"/>
              </a:spcAft>
              <a:buClr>
                <a:srgbClr val="FFFFFF"/>
              </a:buClr>
              <a:buSzPts val="1200"/>
              <a:buFont typeface="Calibri"/>
              <a:buNone/>
            </a:pPr>
            <a:r>
              <a:rPr lang="en-US" sz="1200"/>
              <a:t>Når vi bruger digital teknologi, kræver det, at vi tager en høj grad af konkurrerende sansestimulering og information til sig, hvilket har både direkte og indirekte konsekvenser for mange af vores interne systemer og processer.</a:t>
            </a:r>
            <a:endParaRPr/>
          </a:p>
        </p:txBody>
      </p:sp>
      <p:sp>
        <p:nvSpPr>
          <p:cNvPr id="276" name="Google Shape;276;p4"/>
          <p:cNvSpPr txBox="1"/>
          <p:nvPr>
            <p:ph idx="3" type="body"/>
          </p:nvPr>
        </p:nvSpPr>
        <p:spPr>
          <a:xfrm>
            <a:off x="6461150" y="604525"/>
            <a:ext cx="5484301" cy="7074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Hvad er digital overbelastning?</a:t>
            </a:r>
            <a:endParaRPr/>
          </a:p>
        </p:txBody>
      </p:sp>
      <p:pic>
        <p:nvPicPr>
          <p:cNvPr descr="Google Shape;243;p4" id="277" name="Google Shape;277;p4"/>
          <p:cNvPicPr preferRelativeResize="0"/>
          <p:nvPr/>
        </p:nvPicPr>
        <p:blipFill rotWithShape="1">
          <a:blip r:embed="rId3">
            <a:alphaModFix/>
          </a:blip>
          <a:srcRect b="0" l="0" r="0" t="0"/>
          <a:stretch/>
        </p:blipFill>
        <p:spPr>
          <a:xfrm>
            <a:off x="304800" y="713774"/>
            <a:ext cx="5979201" cy="45808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5"/>
          <p:cNvSpPr txBox="1"/>
          <p:nvPr>
            <p:ph idx="1" type="body"/>
          </p:nvPr>
        </p:nvSpPr>
        <p:spPr>
          <a:xfrm>
            <a:off x="1286722" y="183146"/>
            <a:ext cx="11222616" cy="713815"/>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74659A"/>
              </a:buClr>
              <a:buSzPts val="2400"/>
              <a:buFont typeface="Calibri"/>
              <a:buNone/>
            </a:pPr>
            <a:r>
              <a:rPr lang="en-US" sz="2400"/>
              <a:t>hvilke systemer kan digital teknologi påvirke?</a:t>
            </a:r>
            <a:endParaRPr/>
          </a:p>
        </p:txBody>
      </p:sp>
      <p:sp>
        <p:nvSpPr>
          <p:cNvPr id="283" name="Google Shape;283;p5"/>
          <p:cNvSpPr txBox="1"/>
          <p:nvPr>
            <p:ph idx="2" type="body"/>
          </p:nvPr>
        </p:nvSpPr>
        <p:spPr>
          <a:xfrm>
            <a:off x="3669200" y="1477283"/>
            <a:ext cx="6457660" cy="713815"/>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FFFFFF"/>
              </a:buClr>
              <a:buSzPts val="1200"/>
              <a:buFont typeface="Calibri"/>
              <a:buNone/>
            </a:pPr>
            <a:r>
              <a:rPr b="1" lang="en-US" sz="1200">
                <a:solidFill>
                  <a:srgbClr val="FFFFFF"/>
                </a:solidFill>
                <a:latin typeface="Calibri"/>
                <a:ea typeface="Calibri"/>
                <a:cs typeface="Calibri"/>
                <a:sym typeface="Calibri"/>
              </a:rPr>
              <a:t>Neurologisk system (hjernefunktion)</a:t>
            </a:r>
            <a:endParaRPr b="1" sz="1200">
              <a:latin typeface="Calibri"/>
              <a:ea typeface="Calibri"/>
              <a:cs typeface="Calibri"/>
              <a:sym typeface="Calibri"/>
            </a:endParaRPr>
          </a:p>
        </p:txBody>
      </p:sp>
      <p:sp>
        <p:nvSpPr>
          <p:cNvPr id="284" name="Google Shape;284;p5"/>
          <p:cNvSpPr txBox="1"/>
          <p:nvPr>
            <p:ph idx="3" type="body"/>
          </p:nvPr>
        </p:nvSpPr>
        <p:spPr>
          <a:xfrm>
            <a:off x="1573306" y="1424480"/>
            <a:ext cx="738347" cy="578809"/>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01</a:t>
            </a:r>
            <a:endParaRPr/>
          </a:p>
        </p:txBody>
      </p:sp>
      <p:sp>
        <p:nvSpPr>
          <p:cNvPr id="285" name="Google Shape;285;p5"/>
          <p:cNvSpPr txBox="1"/>
          <p:nvPr>
            <p:ph idx="5" type="body"/>
          </p:nvPr>
        </p:nvSpPr>
        <p:spPr>
          <a:xfrm>
            <a:off x="1557284" y="2398563"/>
            <a:ext cx="738347" cy="578809"/>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02</a:t>
            </a:r>
            <a:endParaRPr/>
          </a:p>
        </p:txBody>
      </p:sp>
      <p:sp>
        <p:nvSpPr>
          <p:cNvPr id="286" name="Google Shape;286;p5"/>
          <p:cNvSpPr txBox="1"/>
          <p:nvPr>
            <p:ph idx="7" type="body"/>
          </p:nvPr>
        </p:nvSpPr>
        <p:spPr>
          <a:xfrm>
            <a:off x="1578015" y="3450978"/>
            <a:ext cx="738347" cy="578809"/>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03</a:t>
            </a:r>
            <a:endParaRPr/>
          </a:p>
        </p:txBody>
      </p:sp>
      <p:sp>
        <p:nvSpPr>
          <p:cNvPr id="287" name="Google Shape;287;p5"/>
          <p:cNvSpPr txBox="1"/>
          <p:nvPr/>
        </p:nvSpPr>
        <p:spPr>
          <a:xfrm>
            <a:off x="3669200" y="2532265"/>
            <a:ext cx="6457800" cy="25860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Kognitivt system (tænkning og bearbejdning)</a:t>
            </a:r>
            <a:endParaRPr b="1" i="0" sz="1200" u="none" cap="none" strike="noStrike">
              <a:solidFill>
                <a:srgbClr val="000000"/>
              </a:solidFill>
              <a:latin typeface="Calibri"/>
              <a:ea typeface="Calibri"/>
              <a:cs typeface="Calibri"/>
              <a:sym typeface="Calibri"/>
            </a:endParaRPr>
          </a:p>
        </p:txBody>
      </p:sp>
      <p:sp>
        <p:nvSpPr>
          <p:cNvPr id="288" name="Google Shape;288;p5"/>
          <p:cNvSpPr txBox="1"/>
          <p:nvPr/>
        </p:nvSpPr>
        <p:spPr>
          <a:xfrm>
            <a:off x="3669200" y="3460324"/>
            <a:ext cx="6457800" cy="25860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Hukommelsessystemer (kort- og langtidslagring)</a:t>
            </a:r>
            <a:endParaRPr b="1" i="0" sz="1200" u="none" cap="none" strike="noStrike">
              <a:solidFill>
                <a:srgbClr val="000000"/>
              </a:solidFill>
              <a:latin typeface="Calibri"/>
              <a:ea typeface="Calibri"/>
              <a:cs typeface="Calibri"/>
              <a:sym typeface="Calibri"/>
            </a:endParaRPr>
          </a:p>
        </p:txBody>
      </p:sp>
      <p:sp>
        <p:nvSpPr>
          <p:cNvPr id="289" name="Google Shape;289;p5"/>
          <p:cNvSpPr txBox="1"/>
          <p:nvPr/>
        </p:nvSpPr>
        <p:spPr>
          <a:xfrm>
            <a:off x="3669200" y="4514501"/>
            <a:ext cx="6457800" cy="25860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Nervesystem</a:t>
            </a:r>
            <a:endParaRPr b="1" i="0" sz="1200" u="none" cap="none" strike="noStrike">
              <a:solidFill>
                <a:srgbClr val="000000"/>
              </a:solidFill>
              <a:latin typeface="Calibri"/>
              <a:ea typeface="Calibri"/>
              <a:cs typeface="Calibri"/>
              <a:sym typeface="Calibri"/>
            </a:endParaRPr>
          </a:p>
        </p:txBody>
      </p:sp>
      <p:sp>
        <p:nvSpPr>
          <p:cNvPr id="290" name="Google Shape;290;p5"/>
          <p:cNvSpPr txBox="1"/>
          <p:nvPr/>
        </p:nvSpPr>
        <p:spPr>
          <a:xfrm>
            <a:off x="3669200" y="5568679"/>
            <a:ext cx="6457800" cy="25860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Energisystem</a:t>
            </a:r>
            <a:endParaRPr b="1" i="0" sz="1200" u="none" cap="none" strike="noStrike">
              <a:solidFill>
                <a:srgbClr val="000000"/>
              </a:solidFill>
              <a:latin typeface="Calibri"/>
              <a:ea typeface="Calibri"/>
              <a:cs typeface="Calibri"/>
              <a:sym typeface="Calibri"/>
            </a:endParaRPr>
          </a:p>
        </p:txBody>
      </p:sp>
      <p:sp>
        <p:nvSpPr>
          <p:cNvPr id="291" name="Google Shape;291;p5"/>
          <p:cNvSpPr txBox="1"/>
          <p:nvPr/>
        </p:nvSpPr>
        <p:spPr>
          <a:xfrm>
            <a:off x="1562617" y="4424596"/>
            <a:ext cx="738348"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92" name="Google Shape;292;p5"/>
          <p:cNvSpPr txBox="1"/>
          <p:nvPr/>
        </p:nvSpPr>
        <p:spPr>
          <a:xfrm>
            <a:off x="1587646" y="5510201"/>
            <a:ext cx="738347"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6"/>
          <p:cNvSpPr txBox="1"/>
          <p:nvPr>
            <p:ph idx="1" type="body"/>
          </p:nvPr>
        </p:nvSpPr>
        <p:spPr>
          <a:xfrm>
            <a:off x="451324" y="2116126"/>
            <a:ext cx="5291702" cy="38433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FFFFFF"/>
              </a:buClr>
              <a:buSzPts val="1200"/>
              <a:buFont typeface="Calibri"/>
              <a:buNone/>
            </a:pPr>
            <a:r>
              <a:rPr lang="en-US" sz="1200"/>
              <a:t>Påvirkningen af ​​disse systemer kan igen påvirke flere processer i vores kroppe. De processer, der kan blive påvirket, er:</a:t>
            </a:r>
            <a:endParaRPr/>
          </a:p>
          <a:p>
            <a:pPr indent="-76200" lvl="0" marL="114300" rtl="0" algn="l">
              <a:lnSpc>
                <a:spcPct val="90000"/>
              </a:lnSpc>
              <a:spcBef>
                <a:spcPts val="1000"/>
              </a:spcBef>
              <a:spcAft>
                <a:spcPts val="0"/>
              </a:spcAft>
              <a:buClr>
                <a:srgbClr val="FFFFFF"/>
              </a:buClr>
              <a:buSzPts val="1200"/>
              <a:buFont typeface="Arial"/>
              <a:buChar char="•"/>
            </a:pPr>
            <a:r>
              <a:rPr lang="en-US" sz="1200"/>
              <a:t>Følelsesmæssige processer</a:t>
            </a:r>
            <a:endParaRPr/>
          </a:p>
          <a:p>
            <a:pPr indent="-76200" lvl="0" marL="114300" rtl="0" algn="l">
              <a:lnSpc>
                <a:spcPct val="90000"/>
              </a:lnSpc>
              <a:spcBef>
                <a:spcPts val="1000"/>
              </a:spcBef>
              <a:spcAft>
                <a:spcPts val="0"/>
              </a:spcAft>
              <a:buClr>
                <a:srgbClr val="FFFFFF"/>
              </a:buClr>
              <a:buSzPts val="1200"/>
              <a:buFont typeface="Arial"/>
              <a:buChar char="•"/>
            </a:pPr>
            <a:r>
              <a:rPr lang="en-US" sz="1200"/>
              <a:t>Adfærdsmæssige processer</a:t>
            </a:r>
            <a:endParaRPr/>
          </a:p>
          <a:p>
            <a:pPr indent="-76200" lvl="0" marL="114300" rtl="0" algn="l">
              <a:lnSpc>
                <a:spcPct val="90000"/>
              </a:lnSpc>
              <a:spcBef>
                <a:spcPts val="1000"/>
              </a:spcBef>
              <a:spcAft>
                <a:spcPts val="0"/>
              </a:spcAft>
              <a:buClr>
                <a:srgbClr val="FFFFFF"/>
              </a:buClr>
              <a:buSzPts val="1200"/>
              <a:buFont typeface="Arial"/>
              <a:buChar char="•"/>
            </a:pPr>
            <a:r>
              <a:rPr lang="en-US" sz="1200"/>
              <a:t>Relationelle processer</a:t>
            </a:r>
            <a:endParaRPr/>
          </a:p>
          <a:p>
            <a:pPr indent="0" lvl="0" marL="0" rtl="0" algn="l">
              <a:lnSpc>
                <a:spcPct val="90000"/>
              </a:lnSpc>
              <a:spcBef>
                <a:spcPts val="1000"/>
              </a:spcBef>
              <a:spcAft>
                <a:spcPts val="0"/>
              </a:spcAft>
              <a:buClr>
                <a:srgbClr val="FFFFFF"/>
              </a:buClr>
              <a:buSzPts val="1200"/>
              <a:buFont typeface="Calibri"/>
              <a:buNone/>
            </a:pPr>
            <a:r>
              <a:t/>
            </a:r>
            <a:endParaRPr sz="1200"/>
          </a:p>
          <a:p>
            <a:pPr indent="0" lvl="0" marL="0" rtl="0" algn="l">
              <a:lnSpc>
                <a:spcPct val="90000"/>
              </a:lnSpc>
              <a:spcBef>
                <a:spcPts val="1000"/>
              </a:spcBef>
              <a:spcAft>
                <a:spcPts val="0"/>
              </a:spcAft>
              <a:buClr>
                <a:srgbClr val="FFFFFF"/>
              </a:buClr>
              <a:buSzPts val="1200"/>
              <a:buFont typeface="Calibri"/>
              <a:buNone/>
            </a:pPr>
            <a:r>
              <a:rPr lang="en-US" sz="1200"/>
              <a:t>Det er også vigtigt at bemærke, at påvirkningen kan variere på mange faktorer, såsom individet, mængden af ​​eksponering for digital teknologi og andre neurologiske faktorer.</a:t>
            </a:r>
            <a:endParaRPr/>
          </a:p>
        </p:txBody>
      </p:sp>
      <p:sp>
        <p:nvSpPr>
          <p:cNvPr id="298" name="Google Shape;298;p6"/>
          <p:cNvSpPr txBox="1"/>
          <p:nvPr>
            <p:ph idx="3" type="body"/>
          </p:nvPr>
        </p:nvSpPr>
        <p:spPr>
          <a:xfrm>
            <a:off x="451318" y="372533"/>
            <a:ext cx="5644682" cy="992653"/>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Hvad sker der, når disse systemer påvirkes?</a:t>
            </a:r>
            <a:endParaRPr/>
          </a:p>
        </p:txBody>
      </p:sp>
      <p:pic>
        <p:nvPicPr>
          <p:cNvPr descr="Google Shape;265;p6" id="299" name="Google Shape;299;p6"/>
          <p:cNvPicPr preferRelativeResize="0"/>
          <p:nvPr/>
        </p:nvPicPr>
        <p:blipFill rotWithShape="1">
          <a:blip r:embed="rId3">
            <a:alphaModFix/>
          </a:blip>
          <a:srcRect b="0" l="0" r="0" t="0"/>
          <a:stretch/>
        </p:blipFill>
        <p:spPr>
          <a:xfrm>
            <a:off x="5743025" y="1264550"/>
            <a:ext cx="6056875" cy="407052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7"/>
          <p:cNvSpPr txBox="1"/>
          <p:nvPr>
            <p:ph idx="1" type="body"/>
          </p:nvPr>
        </p:nvSpPr>
        <p:spPr>
          <a:xfrm>
            <a:off x="631100" y="1335801"/>
            <a:ext cx="10595400" cy="3489300"/>
          </a:xfrm>
          <a:prstGeom prst="rect">
            <a:avLst/>
          </a:prstGeom>
          <a:noFill/>
          <a:ln>
            <a:noFill/>
          </a:ln>
        </p:spPr>
        <p:txBody>
          <a:bodyPr anchorCtr="0" anchor="t" bIns="45675" lIns="45675" spcFirstLastPara="1" rIns="45675" wrap="square" tIns="45675">
            <a:normAutofit/>
          </a:bodyPr>
          <a:lstStyle/>
          <a:p>
            <a:pPr indent="-228600" lvl="0" marL="228600" rtl="0" algn="l">
              <a:lnSpc>
                <a:spcPct val="100000"/>
              </a:lnSpc>
              <a:spcBef>
                <a:spcPts val="0"/>
              </a:spcBef>
              <a:spcAft>
                <a:spcPts val="0"/>
              </a:spcAft>
              <a:buClr>
                <a:srgbClr val="262626"/>
              </a:buClr>
              <a:buSzPts val="1200"/>
              <a:buFont typeface="Calibri"/>
              <a:buNone/>
            </a:pPr>
            <a:r>
              <a:rPr lang="en-US" sz="1200"/>
              <a:t>Der er flere symptomer og tegn, der tyder på, at nogen er digitalt overbelastet. Disse kan omfatte:</a:t>
            </a:r>
            <a:endParaRPr/>
          </a:p>
          <a:p>
            <a:pPr indent="-152400" lvl="0" marL="228600" rtl="0" algn="l">
              <a:lnSpc>
                <a:spcPct val="100000"/>
              </a:lnSpc>
              <a:spcBef>
                <a:spcPts val="1000"/>
              </a:spcBef>
              <a:spcAft>
                <a:spcPts val="0"/>
              </a:spcAft>
              <a:buClr>
                <a:srgbClr val="161616"/>
              </a:buClr>
              <a:buSzPts val="1200"/>
              <a:buFont typeface="Trebuchet MS"/>
              <a:buChar char="•"/>
            </a:pPr>
            <a:r>
              <a:rPr lang="en-US" sz="1200">
                <a:solidFill>
                  <a:srgbClr val="161616"/>
                </a:solidFill>
              </a:rPr>
              <a:t>Sløvhed / Træthed / Mangel på energi / Følelse af svimmelhed</a:t>
            </a:r>
            <a:endParaRPr/>
          </a:p>
          <a:p>
            <a:pPr indent="-152400" lvl="0" marL="228600" rtl="0" algn="l">
              <a:lnSpc>
                <a:spcPct val="100000"/>
              </a:lnSpc>
              <a:spcBef>
                <a:spcPts val="1000"/>
              </a:spcBef>
              <a:spcAft>
                <a:spcPts val="0"/>
              </a:spcAft>
              <a:buClr>
                <a:srgbClr val="161616"/>
              </a:buClr>
              <a:buSzPts val="1200"/>
              <a:buFont typeface="Trebuchet MS"/>
              <a:buChar char="•"/>
            </a:pPr>
            <a:r>
              <a:rPr lang="en-US" sz="1200">
                <a:solidFill>
                  <a:srgbClr val="161616"/>
                </a:solidFill>
              </a:rPr>
              <a:t>Glemsomhed/besvær med at konvertere information til langtidshukommelse</a:t>
            </a:r>
            <a:endParaRPr/>
          </a:p>
          <a:p>
            <a:pPr indent="-152400" lvl="0" marL="228600" rtl="0" algn="l">
              <a:lnSpc>
                <a:spcPct val="100000"/>
              </a:lnSpc>
              <a:spcBef>
                <a:spcPts val="1000"/>
              </a:spcBef>
              <a:spcAft>
                <a:spcPts val="0"/>
              </a:spcAft>
              <a:buClr>
                <a:srgbClr val="161616"/>
              </a:buClr>
              <a:buSzPts val="1200"/>
              <a:buFont typeface="Trebuchet MS"/>
              <a:buChar char="•"/>
            </a:pPr>
            <a:r>
              <a:rPr lang="en-US" sz="1200">
                <a:solidFill>
                  <a:srgbClr val="161616"/>
                </a:solidFill>
              </a:rPr>
              <a:t>Føler sig overvældet/stresset</a:t>
            </a:r>
            <a:endParaRPr/>
          </a:p>
          <a:p>
            <a:pPr indent="-152400" lvl="0" marL="228600" rtl="0" algn="l">
              <a:lnSpc>
                <a:spcPct val="100000"/>
              </a:lnSpc>
              <a:spcBef>
                <a:spcPts val="1000"/>
              </a:spcBef>
              <a:spcAft>
                <a:spcPts val="0"/>
              </a:spcAft>
              <a:buClr>
                <a:srgbClr val="161616"/>
              </a:buClr>
              <a:buSzPts val="1200"/>
              <a:buFont typeface="Trebuchet MS"/>
              <a:buChar char="•"/>
            </a:pPr>
            <a:r>
              <a:rPr lang="en-US" sz="1200">
                <a:solidFill>
                  <a:srgbClr val="161616"/>
                </a:solidFill>
              </a:rPr>
              <a:t>Følelsesmæssig følsomhed eller reaktivitet</a:t>
            </a:r>
            <a:endParaRPr/>
          </a:p>
          <a:p>
            <a:pPr indent="-152400" lvl="0" marL="228600" rtl="0" algn="l">
              <a:lnSpc>
                <a:spcPct val="100000"/>
              </a:lnSpc>
              <a:spcBef>
                <a:spcPts val="1000"/>
              </a:spcBef>
              <a:spcAft>
                <a:spcPts val="0"/>
              </a:spcAft>
              <a:buClr>
                <a:srgbClr val="161616"/>
              </a:buClr>
              <a:buSzPts val="1200"/>
              <a:buFont typeface="Trebuchet MS"/>
              <a:buChar char="•"/>
            </a:pPr>
            <a:r>
              <a:rPr lang="en-US" sz="1200">
                <a:solidFill>
                  <a:srgbClr val="161616"/>
                </a:solidFill>
              </a:rPr>
              <a:t>Lav frustrationstolerance</a:t>
            </a:r>
            <a:endParaRPr/>
          </a:p>
          <a:p>
            <a:pPr indent="-152400" lvl="0" marL="228600" rtl="0" algn="l">
              <a:lnSpc>
                <a:spcPct val="100000"/>
              </a:lnSpc>
              <a:spcBef>
                <a:spcPts val="1000"/>
              </a:spcBef>
              <a:spcAft>
                <a:spcPts val="0"/>
              </a:spcAft>
              <a:buClr>
                <a:srgbClr val="161616"/>
              </a:buClr>
              <a:buSzPts val="1200"/>
              <a:buFont typeface="Trebuchet MS"/>
              <a:buChar char="•"/>
            </a:pPr>
            <a:r>
              <a:rPr lang="en-US" sz="1200">
                <a:solidFill>
                  <a:srgbClr val="161616"/>
                </a:solidFill>
              </a:rPr>
              <a:t>Utålmodighed</a:t>
            </a:r>
            <a:endParaRPr/>
          </a:p>
          <a:p>
            <a:pPr indent="-152400" lvl="0" marL="228600" rtl="0" algn="l">
              <a:lnSpc>
                <a:spcPct val="100000"/>
              </a:lnSpc>
              <a:spcBef>
                <a:spcPts val="1000"/>
              </a:spcBef>
              <a:spcAft>
                <a:spcPts val="0"/>
              </a:spcAft>
              <a:buClr>
                <a:srgbClr val="161616"/>
              </a:buClr>
              <a:buSzPts val="1200"/>
              <a:buFont typeface="Trebuchet MS"/>
              <a:buChar char="•"/>
            </a:pPr>
            <a:r>
              <a:rPr lang="en-US" sz="1200">
                <a:solidFill>
                  <a:srgbClr val="161616"/>
                </a:solidFill>
              </a:rPr>
              <a:t>Reaktiv adfærd</a:t>
            </a:r>
            <a:endParaRPr/>
          </a:p>
          <a:p>
            <a:pPr indent="-152400" lvl="0" marL="228600" rtl="0" algn="l">
              <a:lnSpc>
                <a:spcPct val="100000"/>
              </a:lnSpc>
              <a:spcBef>
                <a:spcPts val="1000"/>
              </a:spcBef>
              <a:spcAft>
                <a:spcPts val="0"/>
              </a:spcAft>
              <a:buClr>
                <a:srgbClr val="161616"/>
              </a:buClr>
              <a:buSzPts val="1200"/>
              <a:buFont typeface="Trebuchet MS"/>
              <a:buChar char="•"/>
            </a:pPr>
            <a:r>
              <a:rPr lang="en-US" sz="1200">
                <a:solidFill>
                  <a:srgbClr val="161616"/>
                </a:solidFill>
              </a:rPr>
              <a:t>Manglende evne til at koncentrere sig / fokusere / let distraheret</a:t>
            </a:r>
            <a:endParaRPr/>
          </a:p>
          <a:p>
            <a:pPr indent="-152400" lvl="0" marL="228600" rtl="0" algn="l">
              <a:lnSpc>
                <a:spcPct val="100000"/>
              </a:lnSpc>
              <a:spcBef>
                <a:spcPts val="1000"/>
              </a:spcBef>
              <a:spcAft>
                <a:spcPts val="0"/>
              </a:spcAft>
              <a:buClr>
                <a:srgbClr val="161616"/>
              </a:buClr>
              <a:buSzPts val="1200"/>
              <a:buFont typeface="Trebuchet MS"/>
              <a:buChar char="•"/>
            </a:pPr>
            <a:r>
              <a:rPr lang="en-US" sz="1200">
                <a:solidFill>
                  <a:srgbClr val="161616"/>
                </a:solidFill>
              </a:rPr>
              <a:t>Besættelse af teknologi / Lille interesse for noget, der ikke er relateret til teknologi</a:t>
            </a:r>
            <a:endParaRPr/>
          </a:p>
          <a:p>
            <a:pPr indent="-152400" lvl="0" marL="228600" rtl="0" algn="l">
              <a:lnSpc>
                <a:spcPct val="100000"/>
              </a:lnSpc>
              <a:spcBef>
                <a:spcPts val="1000"/>
              </a:spcBef>
              <a:spcAft>
                <a:spcPts val="0"/>
              </a:spcAft>
              <a:buClr>
                <a:srgbClr val="161616"/>
              </a:buClr>
              <a:buSzPts val="1200"/>
              <a:buFont typeface="Trebuchet MS"/>
              <a:buChar char="•"/>
            </a:pPr>
            <a:r>
              <a:rPr lang="en-US" sz="1200">
                <a:solidFill>
                  <a:srgbClr val="161616"/>
                </a:solidFill>
              </a:rPr>
              <a:t>Følelser af adskillelse fra vigtige mennesker</a:t>
            </a:r>
            <a:endParaRPr/>
          </a:p>
        </p:txBody>
      </p:sp>
      <p:sp>
        <p:nvSpPr>
          <p:cNvPr id="305" name="Google Shape;305;p7"/>
          <p:cNvSpPr txBox="1"/>
          <p:nvPr>
            <p:ph idx="2" type="body"/>
          </p:nvPr>
        </p:nvSpPr>
        <p:spPr>
          <a:xfrm>
            <a:off x="932196" y="522514"/>
            <a:ext cx="10595238" cy="640917"/>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9AC1"/>
              </a:buClr>
              <a:buSzPts val="2400"/>
              <a:buFont typeface="Calibri"/>
              <a:buNone/>
            </a:pPr>
            <a:r>
              <a:rPr b="1" lang="en-US" sz="2400">
                <a:solidFill>
                  <a:srgbClr val="009AC1"/>
                </a:solidFill>
                <a:latin typeface="Calibri"/>
                <a:ea typeface="Calibri"/>
                <a:cs typeface="Calibri"/>
                <a:sym typeface="Calibri"/>
              </a:rPr>
              <a:t>Tegn og symptomer på digital overbelastning</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8"/>
          <p:cNvSpPr txBox="1"/>
          <p:nvPr>
            <p:ph idx="1" type="body"/>
          </p:nvPr>
        </p:nvSpPr>
        <p:spPr>
          <a:xfrm>
            <a:off x="6348475" y="1502375"/>
            <a:ext cx="5384700" cy="4023000"/>
          </a:xfrm>
          <a:prstGeom prst="rect">
            <a:avLst/>
          </a:prstGeom>
          <a:noFill/>
          <a:ln>
            <a:noFill/>
          </a:ln>
        </p:spPr>
        <p:txBody>
          <a:bodyPr anchorCtr="0" anchor="t" bIns="45675" lIns="45675" spcFirstLastPara="1" rIns="45675" wrap="square" tIns="45675">
            <a:normAutofit/>
          </a:bodyPr>
          <a:lstStyle/>
          <a:p>
            <a:pPr indent="0" lvl="0" marL="0" rtl="0" algn="l">
              <a:lnSpc>
                <a:spcPct val="100000"/>
              </a:lnSpc>
              <a:spcBef>
                <a:spcPts val="0"/>
              </a:spcBef>
              <a:spcAft>
                <a:spcPts val="0"/>
              </a:spcAft>
              <a:buClr>
                <a:srgbClr val="FFFFFF"/>
              </a:buClr>
              <a:buSzPts val="1200"/>
              <a:buFont typeface="Calibri"/>
              <a:buNone/>
            </a:pPr>
            <a:r>
              <a:rPr lang="en-US" sz="1200"/>
              <a:t>Ifølge Irish Health Services Executive og EU's anbefalinger bør skærmtid være begrænset hos børn i alle aldre. Følgende er anbefalinger fra disse to kilder:</a:t>
            </a:r>
            <a:endParaRPr sz="1200"/>
          </a:p>
          <a:p>
            <a:pPr indent="0" lvl="0" marL="0" rtl="0" algn="l">
              <a:lnSpc>
                <a:spcPct val="100000"/>
              </a:lnSpc>
              <a:spcBef>
                <a:spcPts val="1000"/>
              </a:spcBef>
              <a:spcAft>
                <a:spcPts val="0"/>
              </a:spcAft>
              <a:buClr>
                <a:srgbClr val="FFFFFF"/>
              </a:buClr>
              <a:buSzPts val="1200"/>
              <a:buFont typeface="Calibri"/>
              <a:buNone/>
            </a:pPr>
            <a:r>
              <a:t/>
            </a:r>
            <a:endParaRPr sz="1200"/>
          </a:p>
          <a:p>
            <a:pPr indent="0" lvl="0" marL="0" rtl="0" algn="l">
              <a:lnSpc>
                <a:spcPct val="100000"/>
              </a:lnSpc>
              <a:spcBef>
                <a:spcPts val="1000"/>
              </a:spcBef>
              <a:spcAft>
                <a:spcPts val="0"/>
              </a:spcAft>
              <a:buClr>
                <a:schemeClr val="accent3"/>
              </a:buClr>
              <a:buSzPts val="1200"/>
              <a:buFont typeface="Calibri"/>
              <a:buNone/>
            </a:pPr>
            <a:r>
              <a:rPr lang="en-US" sz="1200" u="sng">
                <a:solidFill>
                  <a:schemeClr val="hlink"/>
                </a:solidFill>
                <a:hlinkClick r:id="rId3"/>
              </a:rPr>
              <a:t>For et link til HSE-anbefalinger, klik her</a:t>
            </a:r>
            <a:br>
              <a:rPr lang="en-US" sz="1200" u="sng">
                <a:solidFill>
                  <a:schemeClr val="accent3"/>
                </a:solidFill>
              </a:rPr>
            </a:br>
            <a:br>
              <a:rPr lang="en-US" sz="1200" u="sng">
                <a:solidFill>
                  <a:schemeClr val="accent3"/>
                </a:solidFill>
              </a:rPr>
            </a:br>
            <a:r>
              <a:rPr lang="en-US" sz="1200" u="sng">
                <a:solidFill>
                  <a:schemeClr val="hlink"/>
                </a:solidFill>
                <a:hlinkClick r:id="rId4"/>
              </a:rPr>
              <a:t>For et link til EU-anbefalinger, klik her</a:t>
            </a:r>
            <a:endParaRPr sz="1200"/>
          </a:p>
          <a:p>
            <a:pPr indent="0" lvl="0" marL="0" rtl="0" algn="l">
              <a:lnSpc>
                <a:spcPct val="100000"/>
              </a:lnSpc>
              <a:spcBef>
                <a:spcPts val="1000"/>
              </a:spcBef>
              <a:spcAft>
                <a:spcPts val="0"/>
              </a:spcAft>
              <a:buClr>
                <a:srgbClr val="FFFFFF"/>
              </a:buClr>
              <a:buSzPts val="1200"/>
              <a:buFont typeface="Calibri"/>
              <a:buNone/>
            </a:pPr>
            <a:r>
              <a:t/>
            </a:r>
            <a:endParaRPr sz="1200"/>
          </a:p>
          <a:p>
            <a:pPr indent="0" lvl="0" marL="0" rtl="0" algn="l">
              <a:lnSpc>
                <a:spcPct val="100000"/>
              </a:lnSpc>
              <a:spcBef>
                <a:spcPts val="1000"/>
              </a:spcBef>
              <a:spcAft>
                <a:spcPts val="0"/>
              </a:spcAft>
              <a:buClr>
                <a:srgbClr val="FFFFFF"/>
              </a:buClr>
              <a:buSzPts val="1200"/>
              <a:buFont typeface="Calibri"/>
              <a:buNone/>
            </a:pPr>
            <a:r>
              <a:rPr lang="en-US" sz="1200"/>
              <a:t>Disse anbefalinger er rettet mod at balancere fordelene ved skærmtid med de potentielle sundheds- og udviklingsrisici forbundet med overdreven brug. Retningslinjerne understreger vigtigheden af ​​fysisk aktivitet og begrænsning af stillesiddende adfærd, herunder skærmtid, for at fremme den generelle sundhed og velvære hos børn og unge.</a:t>
            </a:r>
            <a:endParaRPr sz="1200"/>
          </a:p>
        </p:txBody>
      </p:sp>
      <p:sp>
        <p:nvSpPr>
          <p:cNvPr id="311" name="Google Shape;311;p8"/>
          <p:cNvSpPr txBox="1"/>
          <p:nvPr>
            <p:ph idx="3" type="body"/>
          </p:nvPr>
        </p:nvSpPr>
        <p:spPr>
          <a:xfrm>
            <a:off x="6461150" y="406122"/>
            <a:ext cx="5854501" cy="7416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Tillæg for skærmtid</a:t>
            </a:r>
            <a:endParaRPr/>
          </a:p>
        </p:txBody>
      </p:sp>
      <p:pic>
        <p:nvPicPr>
          <p:cNvPr descr="Google Shape;278;p8" id="312" name="Google Shape;312;p8"/>
          <p:cNvPicPr preferRelativeResize="0"/>
          <p:nvPr>
            <p:ph idx="2" type="pic"/>
          </p:nvPr>
        </p:nvPicPr>
        <p:blipFill rotWithShape="1">
          <a:blip r:embed="rId5">
            <a:alphaModFix/>
          </a:blip>
          <a:srcRect b="0" l="18785" r="18785" t="0"/>
          <a:stretch/>
        </p:blipFill>
        <p:spPr>
          <a:xfrm>
            <a:off x="435468" y="406131"/>
            <a:ext cx="5660532" cy="604573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grpSp>
        <p:nvGrpSpPr>
          <p:cNvPr id="317" name="Google Shape;317;p9"/>
          <p:cNvGrpSpPr/>
          <p:nvPr/>
        </p:nvGrpSpPr>
        <p:grpSpPr>
          <a:xfrm>
            <a:off x="5888000" y="439729"/>
            <a:ext cx="5660533" cy="6045739"/>
            <a:chOff x="-1" y="0"/>
            <a:chExt cx="5660532" cy="6045737"/>
          </a:xfrm>
        </p:grpSpPr>
        <p:sp>
          <p:nvSpPr>
            <p:cNvPr id="318" name="Google Shape;318;p9"/>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13.png" id="319" name="Google Shape;319;p9"/>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
        <p:nvSpPr>
          <p:cNvPr id="320" name="Google Shape;320;p9"/>
          <p:cNvSpPr txBox="1"/>
          <p:nvPr>
            <p:ph idx="1" type="body"/>
          </p:nvPr>
        </p:nvSpPr>
        <p:spPr>
          <a:xfrm>
            <a:off x="390075" y="1635800"/>
            <a:ext cx="5156700" cy="40155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FFFFFF"/>
              </a:buClr>
              <a:buSzPts val="1200"/>
              <a:buFont typeface="Calibri"/>
              <a:buNone/>
            </a:pPr>
            <a:r>
              <a:rPr b="1" lang="en-US" sz="1200" u="sng"/>
              <a:t>Spædbørn og småbørn (0 til 18 måneder):</a:t>
            </a:r>
            <a:endParaRPr/>
          </a:p>
          <a:p>
            <a:pPr indent="0" lvl="0" marL="0" rtl="0" algn="l">
              <a:lnSpc>
                <a:spcPct val="90000"/>
              </a:lnSpc>
              <a:spcBef>
                <a:spcPts val="1000"/>
              </a:spcBef>
              <a:spcAft>
                <a:spcPts val="0"/>
              </a:spcAft>
              <a:buClr>
                <a:srgbClr val="FFFFFF"/>
              </a:buClr>
              <a:buSzPts val="1200"/>
              <a:buFont typeface="Calibri"/>
              <a:buNone/>
            </a:pPr>
            <a:r>
              <a:rPr lang="en-US" sz="1200"/>
              <a:t>Det anbefales at undgå at tillade børn under 18 måneder at bruge tid foran en skærm, bortset fra aktiviteter som at se billeder eller videoopkald.</a:t>
            </a:r>
            <a:endParaRPr/>
          </a:p>
          <a:p>
            <a:pPr indent="0" lvl="0" marL="0" rtl="0" algn="l">
              <a:lnSpc>
                <a:spcPct val="90000"/>
              </a:lnSpc>
              <a:spcBef>
                <a:spcPts val="1000"/>
              </a:spcBef>
              <a:spcAft>
                <a:spcPts val="0"/>
              </a:spcAft>
              <a:buClr>
                <a:srgbClr val="FFFFFF"/>
              </a:buClr>
              <a:buSzPts val="1200"/>
              <a:buFont typeface="Calibri"/>
              <a:buNone/>
            </a:pPr>
            <a:r>
              <a:rPr lang="en-US" sz="1200"/>
              <a:t>For børn i alderen 18 til 24 måneder bør skærmtiden minimeres så meget som muligt.</a:t>
            </a:r>
            <a:endParaRPr/>
          </a:p>
          <a:p>
            <a:pPr indent="0" lvl="0" marL="0" rtl="0" algn="l">
              <a:lnSpc>
                <a:spcPct val="90000"/>
              </a:lnSpc>
              <a:spcBef>
                <a:spcPts val="1000"/>
              </a:spcBef>
              <a:spcAft>
                <a:spcPts val="0"/>
              </a:spcAft>
              <a:buClr>
                <a:srgbClr val="FFFFFF"/>
              </a:buClr>
              <a:buSzPts val="1200"/>
              <a:buFont typeface="Calibri"/>
              <a:buNone/>
            </a:pPr>
            <a:r>
              <a:t/>
            </a:r>
            <a:endParaRPr sz="1200"/>
          </a:p>
          <a:p>
            <a:pPr indent="0" lvl="0" marL="0" rtl="0" algn="l">
              <a:lnSpc>
                <a:spcPct val="90000"/>
              </a:lnSpc>
              <a:spcBef>
                <a:spcPts val="1000"/>
              </a:spcBef>
              <a:spcAft>
                <a:spcPts val="0"/>
              </a:spcAft>
              <a:buClr>
                <a:srgbClr val="FFFFFF"/>
              </a:buClr>
              <a:buSzPts val="1200"/>
              <a:buFont typeface="Calibri"/>
              <a:buNone/>
            </a:pPr>
            <a:r>
              <a:rPr b="1" lang="en-US" sz="1200" u="sng"/>
              <a:t>Førskolebørn (2 til 5 år):</a:t>
            </a:r>
            <a:endParaRPr/>
          </a:p>
          <a:p>
            <a:pPr indent="0" lvl="0" marL="0" rtl="0" algn="l">
              <a:lnSpc>
                <a:spcPct val="90000"/>
              </a:lnSpc>
              <a:spcBef>
                <a:spcPts val="1000"/>
              </a:spcBef>
              <a:spcAft>
                <a:spcPts val="0"/>
              </a:spcAft>
              <a:buClr>
                <a:srgbClr val="FFFFFF"/>
              </a:buClr>
              <a:buSzPts val="1200"/>
              <a:buFont typeface="Calibri"/>
              <a:buNone/>
            </a:pPr>
            <a:r>
              <a:rPr lang="en-US" sz="1200"/>
              <a:t>Børn mellem 2 og 5 år bør højst bruge 1 time om dagen foran skærme i henhold til HSE-retningslinjerne.</a:t>
            </a:r>
            <a:endParaRPr/>
          </a:p>
          <a:p>
            <a:pPr indent="0" lvl="0" marL="0" rtl="0" algn="l">
              <a:lnSpc>
                <a:spcPct val="90000"/>
              </a:lnSpc>
              <a:spcBef>
                <a:spcPts val="1000"/>
              </a:spcBef>
              <a:spcAft>
                <a:spcPts val="0"/>
              </a:spcAft>
              <a:buClr>
                <a:srgbClr val="FFFFFF"/>
              </a:buClr>
              <a:buSzPts val="1200"/>
              <a:buFont typeface="Calibri"/>
              <a:buNone/>
            </a:pPr>
            <a:r>
              <a:rPr lang="en-US" sz="1200"/>
              <a:t>EU-anbefalinger foreslår dog, at førskolebørn skal bruge så lidt som muligt, med maksimalt 30 minutter pr. dag på skærmtid.</a:t>
            </a:r>
            <a:endParaRPr/>
          </a:p>
        </p:txBody>
      </p:sp>
      <p:sp>
        <p:nvSpPr>
          <p:cNvPr id="321" name="Google Shape;321;p9"/>
          <p:cNvSpPr txBox="1"/>
          <p:nvPr>
            <p:ph idx="3" type="body"/>
          </p:nvPr>
        </p:nvSpPr>
        <p:spPr>
          <a:xfrm>
            <a:off x="390075" y="635101"/>
            <a:ext cx="5347200" cy="7974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Tillæg for skærmtid</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coreProperties>
</file>