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dZdul51DgKrW9E21FO7dlCzBr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x">
  <p:cSld name="TITLE_AND_BODY">
    <p:spTree>
      <p:nvGrpSpPr>
        <p:cNvPr id="19" name="Shape 19"/>
        <p:cNvGrpSpPr/>
        <p:nvPr/>
      </p:nvGrpSpPr>
      <p:grpSpPr>
        <a:xfrm>
          <a:off x="0" y="0"/>
          <a:ext cx="0" cy="0"/>
          <a:chOff x="0" y="0"/>
          <a:chExt cx="0" cy="0"/>
        </a:xfrm>
      </p:grpSpPr>
      <p:sp>
        <p:nvSpPr>
          <p:cNvPr id="20" name="Google Shape;20;p17"/>
          <p:cNvSpPr/>
          <p:nvPr/>
        </p:nvSpPr>
        <p:spPr>
          <a:xfrm>
            <a:off x="-1" y="2727436"/>
            <a:ext cx="12172695" cy="315978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1" name="Google Shape;21;p17"/>
          <p:cNvSpPr txBox="1"/>
          <p:nvPr>
            <p:ph idx="1" type="body"/>
          </p:nvPr>
        </p:nvSpPr>
        <p:spPr>
          <a:xfrm>
            <a:off x="575886" y="3922845"/>
            <a:ext cx="3354127" cy="1008398"/>
          </a:xfrm>
          <a:prstGeom prst="rect">
            <a:avLst/>
          </a:prstGeom>
          <a:noFill/>
          <a:ln>
            <a:noFill/>
          </a:ln>
        </p:spPr>
        <p:txBody>
          <a:bodyPr anchorCtr="0" anchor="t" bIns="45700" lIns="45700" spcFirstLastPara="1" rIns="45700" wrap="square" tIns="45700">
            <a:normAutofit/>
          </a:bodyPr>
          <a:lstStyle>
            <a:lvl1pPr indent="-228600" lvl="0" marL="457200" algn="l">
              <a:lnSpc>
                <a:spcPct val="97500"/>
              </a:lnSpc>
              <a:spcBef>
                <a:spcPts val="0"/>
              </a:spcBef>
              <a:spcAft>
                <a:spcPts val="0"/>
              </a:spcAft>
              <a:buClr>
                <a:srgbClr val="FFFFFF"/>
              </a:buClr>
              <a:buSzPts val="4000"/>
              <a:buFont typeface="Calibri"/>
              <a:buNone/>
              <a:defRPr sz="4000">
                <a:solidFill>
                  <a:srgbClr val="FFFFFF"/>
                </a:solidFill>
              </a:defRPr>
            </a:lvl1pPr>
            <a:lvl2pPr indent="-228600" lvl="1" marL="914400" algn="l">
              <a:lnSpc>
                <a:spcPct val="97500"/>
              </a:lnSpc>
              <a:spcBef>
                <a:spcPts val="0"/>
              </a:spcBef>
              <a:spcAft>
                <a:spcPts val="0"/>
              </a:spcAft>
              <a:buClr>
                <a:srgbClr val="FFFFFF"/>
              </a:buClr>
              <a:buSzPts val="4000"/>
              <a:buFont typeface="Calibri"/>
              <a:buNone/>
              <a:defRPr sz="4000">
                <a:solidFill>
                  <a:srgbClr val="FFFFFF"/>
                </a:solidFill>
              </a:defRPr>
            </a:lvl2pPr>
            <a:lvl3pPr indent="-228600" lvl="2" marL="1371600" algn="l">
              <a:lnSpc>
                <a:spcPct val="97500"/>
              </a:lnSpc>
              <a:spcBef>
                <a:spcPts val="0"/>
              </a:spcBef>
              <a:spcAft>
                <a:spcPts val="0"/>
              </a:spcAft>
              <a:buClr>
                <a:srgbClr val="FFFFFF"/>
              </a:buClr>
              <a:buSzPts val="4000"/>
              <a:buFont typeface="Calibri"/>
              <a:buNone/>
              <a:defRPr sz="4000">
                <a:solidFill>
                  <a:srgbClr val="FFFFFF"/>
                </a:solidFill>
              </a:defRPr>
            </a:lvl3pPr>
            <a:lvl4pPr indent="-228600" lvl="3" marL="1828800" algn="l">
              <a:lnSpc>
                <a:spcPct val="97500"/>
              </a:lnSpc>
              <a:spcBef>
                <a:spcPts val="0"/>
              </a:spcBef>
              <a:spcAft>
                <a:spcPts val="0"/>
              </a:spcAft>
              <a:buClr>
                <a:srgbClr val="FFFFFF"/>
              </a:buClr>
              <a:buSzPts val="4000"/>
              <a:buFont typeface="Calibri"/>
              <a:buNone/>
              <a:defRPr sz="4000">
                <a:solidFill>
                  <a:srgbClr val="FFFFFF"/>
                </a:solidFill>
              </a:defRPr>
            </a:lvl4pPr>
            <a:lvl5pPr indent="-228600" lvl="4" marL="2286000" algn="l">
              <a:lnSpc>
                <a:spcPct val="97500"/>
              </a:lnSpc>
              <a:spcBef>
                <a:spcPts val="0"/>
              </a:spcBef>
              <a:spcAft>
                <a:spcPts val="0"/>
              </a:spcAft>
              <a:buClr>
                <a:srgbClr val="FFFFFF"/>
              </a:buClr>
              <a:buSzPts val="4000"/>
              <a:buFont typeface="Calibri"/>
              <a:buNone/>
              <a:defRPr sz="4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2" name="Google Shape;22;p17"/>
          <p:cNvSpPr txBox="1"/>
          <p:nvPr>
            <p:ph idx="2" type="body"/>
          </p:nvPr>
        </p:nvSpPr>
        <p:spPr>
          <a:xfrm>
            <a:off x="618011" y="3232382"/>
            <a:ext cx="3311990" cy="533189"/>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23" name="Google Shape;23;p17"/>
          <p:cNvGrpSpPr/>
          <p:nvPr/>
        </p:nvGrpSpPr>
        <p:grpSpPr>
          <a:xfrm>
            <a:off x="162193" y="6091870"/>
            <a:ext cx="2471732" cy="613732"/>
            <a:chOff x="0" y="-1"/>
            <a:chExt cx="2471731" cy="613731"/>
          </a:xfrm>
        </p:grpSpPr>
        <p:sp>
          <p:nvSpPr>
            <p:cNvPr id="24" name="Google Shape;24;p17"/>
            <p:cNvSpPr/>
            <p:nvPr/>
          </p:nvSpPr>
          <p:spPr>
            <a:xfrm>
              <a:off x="0" y="-1"/>
              <a:ext cx="2471731" cy="61373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284" id="25" name="Google Shape;25;p17"/>
            <p:cNvPicPr preferRelativeResize="0"/>
            <p:nvPr/>
          </p:nvPicPr>
          <p:blipFill rotWithShape="1">
            <a:blip r:embed="rId2">
              <a:alphaModFix/>
            </a:blip>
            <a:srcRect b="0" l="0" r="44449" t="0"/>
            <a:stretch/>
          </p:blipFill>
          <p:spPr>
            <a:xfrm>
              <a:off x="336085" y="103348"/>
              <a:ext cx="1799562" cy="413245"/>
            </a:xfrm>
            <a:prstGeom prst="rect">
              <a:avLst/>
            </a:prstGeom>
            <a:noFill/>
            <a:ln>
              <a:noFill/>
            </a:ln>
          </p:spPr>
        </p:pic>
      </p:grpSp>
      <p:sp>
        <p:nvSpPr>
          <p:cNvPr id="26" name="Google Shape;26;p17"/>
          <p:cNvSpPr/>
          <p:nvPr/>
        </p:nvSpPr>
        <p:spPr>
          <a:xfrm>
            <a:off x="12192000" y="153500"/>
            <a:ext cx="3690981" cy="7687733"/>
          </a:xfrm>
          <a:prstGeom prst="rect">
            <a:avLst/>
          </a:prstGeom>
          <a:solidFill>
            <a:srgbClr val="EBEBE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7" name="Google Shape;27;p17"/>
          <p:cNvSpPr/>
          <p:nvPr/>
        </p:nvSpPr>
        <p:spPr>
          <a:xfrm>
            <a:off x="6903718" y="5585902"/>
            <a:ext cx="5257379" cy="756632"/>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8" name="Google Shape;28;p17"/>
          <p:cNvSpPr txBox="1"/>
          <p:nvPr>
            <p:ph idx="3" type="body"/>
          </p:nvPr>
        </p:nvSpPr>
        <p:spPr>
          <a:xfrm>
            <a:off x="8345333" y="5611393"/>
            <a:ext cx="3195487"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9" name="Google Shape;29;p17"/>
          <p:cNvPicPr preferRelativeResize="0"/>
          <p:nvPr/>
        </p:nvPicPr>
        <p:blipFill rotWithShape="1">
          <a:blip r:embed="rId3">
            <a:alphaModFix amt="29000"/>
          </a:blip>
          <a:srcRect b="11452" l="67223" r="0" t="24637"/>
          <a:stretch/>
        </p:blipFill>
        <p:spPr>
          <a:xfrm>
            <a:off x="4285391" y="2624088"/>
            <a:ext cx="3127570" cy="3263128"/>
          </a:xfrm>
          <a:prstGeom prst="rect">
            <a:avLst/>
          </a:prstGeom>
          <a:noFill/>
          <a:ln>
            <a:noFill/>
          </a:ln>
        </p:spPr>
      </p:pic>
      <p:sp>
        <p:nvSpPr>
          <p:cNvPr id="30" name="Google Shape;30;p17"/>
          <p:cNvSpPr/>
          <p:nvPr>
            <p:ph idx="4" type="pic"/>
          </p:nvPr>
        </p:nvSpPr>
        <p:spPr>
          <a:xfrm>
            <a:off x="5718874" y="423474"/>
            <a:ext cx="5982508" cy="4551482"/>
          </a:xfrm>
          <a:prstGeom prst="rect">
            <a:avLst/>
          </a:prstGeom>
          <a:noFill/>
          <a:ln>
            <a:noFill/>
          </a:ln>
        </p:spPr>
      </p:sp>
      <p:pic>
        <p:nvPicPr>
          <p:cNvPr descr="Picture 18" id="31" name="Google Shape;31;p17"/>
          <p:cNvPicPr preferRelativeResize="0"/>
          <p:nvPr/>
        </p:nvPicPr>
        <p:blipFill rotWithShape="1">
          <a:blip r:embed="rId3">
            <a:alphaModFix/>
          </a:blip>
          <a:srcRect b="0" l="0" r="0" t="0"/>
          <a:stretch/>
        </p:blipFill>
        <p:spPr>
          <a:xfrm>
            <a:off x="420344" y="249536"/>
            <a:ext cx="4437443" cy="2374552"/>
          </a:xfrm>
          <a:prstGeom prst="rect">
            <a:avLst/>
          </a:prstGeom>
          <a:noFill/>
          <a:ln>
            <a:noFill/>
          </a:ln>
        </p:spPr>
      </p:pic>
      <p:sp>
        <p:nvSpPr>
          <p:cNvPr id="32" name="Google Shape;32;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33" name="Google Shape;33;p17"/>
          <p:cNvPicPr preferRelativeResize="0"/>
          <p:nvPr/>
        </p:nvPicPr>
        <p:blipFill rotWithShape="1">
          <a:blip r:embed="rId4">
            <a:alphaModFix/>
          </a:blip>
          <a:srcRect b="0" l="0" r="0" t="0"/>
          <a:stretch/>
        </p:blipFill>
        <p:spPr>
          <a:xfrm>
            <a:off x="219685" y="6160363"/>
            <a:ext cx="2505116" cy="525561"/>
          </a:xfrm>
          <a:prstGeom prst="rect">
            <a:avLst/>
          </a:prstGeom>
          <a:noFill/>
          <a:ln>
            <a:noFill/>
          </a:ln>
        </p:spPr>
      </p:pic>
      <p:sp>
        <p:nvSpPr>
          <p:cNvPr id="34" name="Google Shape;34;p17"/>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5" name="Google Shape;35;p17"/>
          <p:cNvPicPr preferRelativeResize="0"/>
          <p:nvPr/>
        </p:nvPicPr>
        <p:blipFill rotWithShape="1">
          <a:blip r:embed="rId5">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6" name="Shape 146"/>
        <p:cNvGrpSpPr/>
        <p:nvPr/>
      </p:nvGrpSpPr>
      <p:grpSpPr>
        <a:xfrm>
          <a:off x="0" y="0"/>
          <a:ext cx="0" cy="0"/>
          <a:chOff x="0" y="0"/>
          <a:chExt cx="0" cy="0"/>
        </a:xfrm>
      </p:grpSpPr>
      <p:sp>
        <p:nvSpPr>
          <p:cNvPr id="147" name="Google Shape;147;p2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6"/>
          <p:cNvSpPr txBox="1"/>
          <p:nvPr>
            <p:ph idx="1" type="body"/>
          </p:nvPr>
        </p:nvSpPr>
        <p:spPr>
          <a:xfrm>
            <a:off x="565672" y="2544495"/>
            <a:ext cx="700388" cy="689519"/>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0" name="Google Shape;150;p26"/>
          <p:cNvSpPr txBox="1"/>
          <p:nvPr>
            <p:ph idx="2" type="body"/>
          </p:nvPr>
        </p:nvSpPr>
        <p:spPr>
          <a:xfrm>
            <a:off x="1400969" y="2544495"/>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1" name="Google Shape;151;p26"/>
          <p:cNvSpPr txBox="1"/>
          <p:nvPr>
            <p:ph idx="3" type="body"/>
          </p:nvPr>
        </p:nvSpPr>
        <p:spPr>
          <a:xfrm>
            <a:off x="565672" y="3256284"/>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2" name="Google Shape;152;p26"/>
          <p:cNvSpPr txBox="1"/>
          <p:nvPr>
            <p:ph idx="4" type="body"/>
          </p:nvPr>
        </p:nvSpPr>
        <p:spPr>
          <a:xfrm>
            <a:off x="1400969" y="3256284"/>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3" name="Google Shape;153;p26"/>
          <p:cNvSpPr txBox="1"/>
          <p:nvPr>
            <p:ph idx="5" type="body"/>
          </p:nvPr>
        </p:nvSpPr>
        <p:spPr>
          <a:xfrm>
            <a:off x="565672" y="3968072"/>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4" name="Google Shape;154;p26"/>
          <p:cNvSpPr txBox="1"/>
          <p:nvPr>
            <p:ph idx="6" type="body"/>
          </p:nvPr>
        </p:nvSpPr>
        <p:spPr>
          <a:xfrm>
            <a:off x="1400969" y="3968072"/>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5" name="Google Shape;155;p26"/>
          <p:cNvSpPr txBox="1"/>
          <p:nvPr>
            <p:ph idx="7" type="body"/>
          </p:nvPr>
        </p:nvSpPr>
        <p:spPr>
          <a:xfrm>
            <a:off x="565672" y="4679863"/>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6" name="Google Shape;156;p26"/>
          <p:cNvSpPr txBox="1"/>
          <p:nvPr>
            <p:ph idx="8" type="body"/>
          </p:nvPr>
        </p:nvSpPr>
        <p:spPr>
          <a:xfrm>
            <a:off x="1400969" y="4679863"/>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7" name="Google Shape;157;p26"/>
          <p:cNvSpPr txBox="1"/>
          <p:nvPr>
            <p:ph idx="9" type="body"/>
          </p:nvPr>
        </p:nvSpPr>
        <p:spPr>
          <a:xfrm>
            <a:off x="565672" y="5374716"/>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8" name="Google Shape;158;p26"/>
          <p:cNvSpPr txBox="1"/>
          <p:nvPr>
            <p:ph idx="13" type="body"/>
          </p:nvPr>
        </p:nvSpPr>
        <p:spPr>
          <a:xfrm>
            <a:off x="1400969" y="5374716"/>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9" name="Google Shape;159;p26"/>
          <p:cNvSpPr txBox="1"/>
          <p:nvPr/>
        </p:nvSpPr>
        <p:spPr>
          <a:xfrm>
            <a:off x="8947681" y="2543260"/>
            <a:ext cx="2531289" cy="1348741"/>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0" name="Google Shape;160;p26"/>
          <p:cNvSpPr/>
          <p:nvPr/>
        </p:nvSpPr>
        <p:spPr>
          <a:xfrm rot="10800000">
            <a:off x="12799" y="5622"/>
            <a:ext cx="12189954" cy="1762218"/>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1" name="Google Shape;161;p26"/>
          <p:cNvSpPr txBox="1"/>
          <p:nvPr>
            <p:ph idx="14" type="body"/>
          </p:nvPr>
        </p:nvSpPr>
        <p:spPr>
          <a:xfrm>
            <a:off x="565672" y="659661"/>
            <a:ext cx="5041925" cy="720754"/>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7" id="162" name="Google Shape;162;p26"/>
          <p:cNvPicPr preferRelativeResize="0"/>
          <p:nvPr/>
        </p:nvPicPr>
        <p:blipFill rotWithShape="1">
          <a:blip r:embed="rId2">
            <a:alphaModFix amt="29000"/>
          </a:blip>
          <a:srcRect b="30922" l="65274" r="1949" t="34454"/>
          <a:stretch/>
        </p:blipFill>
        <p:spPr>
          <a:xfrm>
            <a:off x="7847425" y="0"/>
            <a:ext cx="3127570" cy="1767839"/>
          </a:xfrm>
          <a:prstGeom prst="rect">
            <a:avLst/>
          </a:prstGeom>
          <a:noFill/>
          <a:ln>
            <a:noFill/>
          </a:ln>
        </p:spPr>
      </p:pic>
      <p:sp>
        <p:nvSpPr>
          <p:cNvPr id="163" name="Google Shape;163;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4" name="Google Shape;164;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5" name="Shape 165"/>
        <p:cNvGrpSpPr/>
        <p:nvPr/>
      </p:nvGrpSpPr>
      <p:grpSpPr>
        <a:xfrm>
          <a:off x="0" y="0"/>
          <a:ext cx="0" cy="0"/>
          <a:chOff x="0" y="0"/>
          <a:chExt cx="0" cy="0"/>
        </a:xfrm>
      </p:grpSpPr>
      <p:sp>
        <p:nvSpPr>
          <p:cNvPr id="166" name="Google Shape;166;p27"/>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67" name="Google Shape;167;p27"/>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68" name="Google Shape;168;p27"/>
          <p:cNvSpPr/>
          <p:nvPr/>
        </p:nvSpPr>
        <p:spPr>
          <a:xfrm>
            <a:off x="4884043" y="0"/>
            <a:ext cx="6417743"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9" name="Google Shape;169;p27"/>
          <p:cNvSpPr txBox="1"/>
          <p:nvPr>
            <p:ph idx="1" type="body"/>
          </p:nvPr>
        </p:nvSpPr>
        <p:spPr>
          <a:xfrm>
            <a:off x="6096001" y="593578"/>
            <a:ext cx="4724401" cy="5604023"/>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7" id="170" name="Google Shape;170;p27"/>
          <p:cNvPicPr preferRelativeResize="0"/>
          <p:nvPr/>
        </p:nvPicPr>
        <p:blipFill rotWithShape="1">
          <a:blip r:embed="rId2">
            <a:alphaModFix amt="29000"/>
          </a:blip>
          <a:srcRect b="16283" l="70895" r="1948" t="1095"/>
          <a:stretch/>
        </p:blipFill>
        <p:spPr>
          <a:xfrm>
            <a:off x="4884044" y="2639355"/>
            <a:ext cx="2591269" cy="4218645"/>
          </a:xfrm>
          <a:prstGeom prst="rect">
            <a:avLst/>
          </a:prstGeom>
          <a:noFill/>
          <a:ln>
            <a:noFill/>
          </a:ln>
        </p:spPr>
      </p:pic>
      <p:sp>
        <p:nvSpPr>
          <p:cNvPr id="171" name="Google Shape;171;p27"/>
          <p:cNvSpPr/>
          <p:nvPr>
            <p:ph idx="2" type="pic"/>
          </p:nvPr>
        </p:nvSpPr>
        <p:spPr>
          <a:xfrm>
            <a:off x="414116" y="352414"/>
            <a:ext cx="5497413" cy="6099184"/>
          </a:xfrm>
          <a:prstGeom prst="rect">
            <a:avLst/>
          </a:prstGeom>
          <a:noFill/>
          <a:ln>
            <a:noFill/>
          </a:ln>
        </p:spPr>
      </p:sp>
      <p:sp>
        <p:nvSpPr>
          <p:cNvPr id="172" name="Google Shape;172;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3" name="Shape 173"/>
        <p:cNvGrpSpPr/>
        <p:nvPr/>
      </p:nvGrpSpPr>
      <p:grpSpPr>
        <a:xfrm>
          <a:off x="0" y="0"/>
          <a:ext cx="0" cy="0"/>
          <a:chOff x="0" y="0"/>
          <a:chExt cx="0" cy="0"/>
        </a:xfrm>
      </p:grpSpPr>
      <p:sp>
        <p:nvSpPr>
          <p:cNvPr id="174" name="Google Shape;174;p28"/>
          <p:cNvSpPr/>
          <p:nvPr/>
        </p:nvSpPr>
        <p:spPr>
          <a:xfrm>
            <a:off x="0" y="1352384"/>
            <a:ext cx="6096008" cy="438802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75" name="Google Shape;175;p28"/>
          <p:cNvSpPr/>
          <p:nvPr>
            <p:ph idx="2" type="pic"/>
          </p:nvPr>
        </p:nvSpPr>
        <p:spPr>
          <a:xfrm>
            <a:off x="0" y="0"/>
            <a:ext cx="12192000" cy="6858000"/>
          </a:xfrm>
          <a:prstGeom prst="rect">
            <a:avLst/>
          </a:prstGeom>
          <a:noFill/>
          <a:ln>
            <a:noFill/>
          </a:ln>
        </p:spPr>
      </p:sp>
      <p:pic>
        <p:nvPicPr>
          <p:cNvPr descr="Picture 7" id="176" name="Google Shape;176;p28"/>
          <p:cNvPicPr preferRelativeResize="0"/>
          <p:nvPr/>
        </p:nvPicPr>
        <p:blipFill rotWithShape="1">
          <a:blip r:embed="rId2">
            <a:alphaModFix amt="29000"/>
          </a:blip>
          <a:srcRect b="16283" l="70895" r="1948" t="1095"/>
          <a:stretch/>
        </p:blipFill>
        <p:spPr>
          <a:xfrm>
            <a:off x="-1" y="1521756"/>
            <a:ext cx="2591270" cy="4218645"/>
          </a:xfrm>
          <a:prstGeom prst="rect">
            <a:avLst/>
          </a:prstGeom>
          <a:noFill/>
          <a:ln>
            <a:noFill/>
          </a:ln>
        </p:spPr>
      </p:pic>
      <p:sp>
        <p:nvSpPr>
          <p:cNvPr id="177" name="Google Shape;177;p28"/>
          <p:cNvSpPr txBox="1"/>
          <p:nvPr>
            <p:ph idx="1" type="body"/>
          </p:nvPr>
        </p:nvSpPr>
        <p:spPr>
          <a:xfrm>
            <a:off x="427670" y="1747125"/>
            <a:ext cx="5126464" cy="3565652"/>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78" name="Google Shape;178;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79" name="Shape 179"/>
        <p:cNvGrpSpPr/>
        <p:nvPr/>
      </p:nvGrpSpPr>
      <p:grpSpPr>
        <a:xfrm>
          <a:off x="0" y="0"/>
          <a:ext cx="0" cy="0"/>
          <a:chOff x="0" y="0"/>
          <a:chExt cx="0" cy="0"/>
        </a:xfrm>
      </p:grpSpPr>
      <p:sp>
        <p:nvSpPr>
          <p:cNvPr id="180" name="Google Shape;180;p2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81" name="Google Shape;181;p2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82" name="Google Shape;182;p29"/>
          <p:cNvSpPr txBox="1"/>
          <p:nvPr>
            <p:ph idx="1" type="body"/>
          </p:nvPr>
        </p:nvSpPr>
        <p:spPr>
          <a:xfrm>
            <a:off x="1553582" y="1623404"/>
            <a:ext cx="9778142" cy="489592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3" name="Google Shape;183;p29"/>
          <p:cNvSpPr txBox="1"/>
          <p:nvPr>
            <p:ph idx="2" type="body"/>
          </p:nvPr>
        </p:nvSpPr>
        <p:spPr>
          <a:xfrm>
            <a:off x="1503335" y="604433"/>
            <a:ext cx="9886399" cy="10189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4" name="Google Shape;184;p29"/>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5" name="Google Shape;185;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86" name="Shape 186"/>
        <p:cNvGrpSpPr/>
        <p:nvPr/>
      </p:nvGrpSpPr>
      <p:grpSpPr>
        <a:xfrm>
          <a:off x="0" y="0"/>
          <a:ext cx="0" cy="0"/>
          <a:chOff x="0" y="0"/>
          <a:chExt cx="0" cy="0"/>
        </a:xfrm>
      </p:grpSpPr>
      <p:sp>
        <p:nvSpPr>
          <p:cNvPr id="187" name="Google Shape;187;p30"/>
          <p:cNvSpPr/>
          <p:nvPr/>
        </p:nvSpPr>
        <p:spPr>
          <a:xfrm>
            <a:off x="3776133" y="644598"/>
            <a:ext cx="8415878" cy="5509462"/>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8" name="Google Shape;188;p30"/>
          <p:cNvSpPr/>
          <p:nvPr/>
        </p:nvSpPr>
        <p:spPr>
          <a:xfrm>
            <a:off x="23805" y="9076427"/>
            <a:ext cx="7535870" cy="161538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9" name="Google Shape;189;p30"/>
          <p:cNvSpPr txBox="1"/>
          <p:nvPr>
            <p:ph idx="1" type="body"/>
          </p:nvPr>
        </p:nvSpPr>
        <p:spPr>
          <a:xfrm>
            <a:off x="5297322" y="2639355"/>
            <a:ext cx="6484269" cy="225304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0" name="Google Shape;190;p30"/>
          <p:cNvSpPr txBox="1"/>
          <p:nvPr>
            <p:ph idx="2" type="body"/>
          </p:nvPr>
        </p:nvSpPr>
        <p:spPr>
          <a:xfrm>
            <a:off x="891654" y="1020927"/>
            <a:ext cx="2066907" cy="58222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1" name="Google Shape;191;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0" id="192" name="Google Shape;192;p30"/>
          <p:cNvPicPr preferRelativeResize="0"/>
          <p:nvPr/>
        </p:nvPicPr>
        <p:blipFill rotWithShape="1">
          <a:blip r:embed="rId2">
            <a:alphaModFix amt="29000"/>
          </a:blip>
          <a:srcRect b="20549" l="65356" r="5409" t="0"/>
          <a:stretch/>
        </p:blipFill>
        <p:spPr>
          <a:xfrm>
            <a:off x="9402416" y="2097305"/>
            <a:ext cx="2789583" cy="4056750"/>
          </a:xfrm>
          <a:prstGeom prst="rect">
            <a:avLst/>
          </a:prstGeom>
          <a:noFill/>
          <a:ln>
            <a:noFill/>
          </a:ln>
        </p:spPr>
      </p:pic>
      <p:sp>
        <p:nvSpPr>
          <p:cNvPr id="193" name="Google Shape;193;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4" name="Shape 194"/>
        <p:cNvGrpSpPr/>
        <p:nvPr/>
      </p:nvGrpSpPr>
      <p:grpSpPr>
        <a:xfrm>
          <a:off x="0" y="0"/>
          <a:ext cx="0" cy="0"/>
          <a:chOff x="0" y="0"/>
          <a:chExt cx="0" cy="0"/>
        </a:xfrm>
      </p:grpSpPr>
      <p:sp>
        <p:nvSpPr>
          <p:cNvPr id="195" name="Google Shape;195;p3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96" name="Google Shape;196;p3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97" name="Google Shape;197;p31"/>
          <p:cNvSpPr/>
          <p:nvPr/>
        </p:nvSpPr>
        <p:spPr>
          <a:xfrm>
            <a:off x="3058634" y="1"/>
            <a:ext cx="8439109"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98" name="Google Shape;198;p31"/>
          <p:cNvSpPr txBox="1"/>
          <p:nvPr>
            <p:ph idx="1" type="body"/>
          </p:nvPr>
        </p:nvSpPr>
        <p:spPr>
          <a:xfrm>
            <a:off x="5943600" y="2076098"/>
            <a:ext cx="4867012" cy="3913188"/>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9" name="Google Shape;199;p31"/>
          <p:cNvSpPr txBox="1"/>
          <p:nvPr>
            <p:ph idx="2" type="body"/>
          </p:nvPr>
        </p:nvSpPr>
        <p:spPr>
          <a:xfrm>
            <a:off x="5943601" y="647038"/>
            <a:ext cx="4990999"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6" id="200" name="Google Shape;200;p31"/>
          <p:cNvPicPr preferRelativeResize="0"/>
          <p:nvPr/>
        </p:nvPicPr>
        <p:blipFill rotWithShape="1">
          <a:blip r:embed="rId2">
            <a:alphaModFix amt="29000"/>
          </a:blip>
          <a:srcRect b="20549" l="65356" r="0" t="0"/>
          <a:stretch/>
        </p:blipFill>
        <p:spPr>
          <a:xfrm>
            <a:off x="2993627" y="2801244"/>
            <a:ext cx="3305705" cy="4056756"/>
          </a:xfrm>
          <a:prstGeom prst="rect">
            <a:avLst/>
          </a:prstGeom>
          <a:noFill/>
          <a:ln>
            <a:noFill/>
          </a:ln>
        </p:spPr>
      </p:pic>
      <p:pic>
        <p:nvPicPr>
          <p:cNvPr descr="Picture 8" id="201" name="Google Shape;201;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02" name="Google Shape;202;p31"/>
          <p:cNvSpPr/>
          <p:nvPr>
            <p:ph idx="3" type="pic"/>
          </p:nvPr>
        </p:nvSpPr>
        <p:spPr>
          <a:xfrm>
            <a:off x="0" y="1561017"/>
            <a:ext cx="5130800" cy="3913189"/>
          </a:xfrm>
          <a:prstGeom prst="rect">
            <a:avLst/>
          </a:prstGeom>
          <a:noFill/>
          <a:ln>
            <a:noFill/>
          </a:ln>
        </p:spPr>
      </p:sp>
      <p:sp>
        <p:nvSpPr>
          <p:cNvPr id="203" name="Google Shape;203;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4" name="Shape 204"/>
        <p:cNvGrpSpPr/>
        <p:nvPr/>
      </p:nvGrpSpPr>
      <p:grpSpPr>
        <a:xfrm>
          <a:off x="0" y="0"/>
          <a:ext cx="0" cy="0"/>
          <a:chOff x="0" y="0"/>
          <a:chExt cx="0" cy="0"/>
        </a:xfrm>
      </p:grpSpPr>
      <p:sp>
        <p:nvSpPr>
          <p:cNvPr id="205" name="Google Shape;205;p3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06" name="Google Shape;206;p3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07" name="Google Shape;207;p32"/>
          <p:cNvSpPr/>
          <p:nvPr/>
        </p:nvSpPr>
        <p:spPr>
          <a:xfrm>
            <a:off x="0" y="882026"/>
            <a:ext cx="12192015" cy="143727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08" name="Google Shape;208;p32"/>
          <p:cNvSpPr txBox="1"/>
          <p:nvPr>
            <p:ph idx="1" type="body"/>
          </p:nvPr>
        </p:nvSpPr>
        <p:spPr>
          <a:xfrm>
            <a:off x="835670" y="2727701"/>
            <a:ext cx="7178176" cy="3311642"/>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09" name="Google Shape;209;p32"/>
          <p:cNvSpPr txBox="1"/>
          <p:nvPr>
            <p:ph idx="2" type="body"/>
          </p:nvPr>
        </p:nvSpPr>
        <p:spPr>
          <a:xfrm>
            <a:off x="835671" y="1104336"/>
            <a:ext cx="7178174" cy="103162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10" name="Google Shape;210;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11" name="Google Shape;211;p32"/>
          <p:cNvSpPr/>
          <p:nvPr>
            <p:ph idx="3" type="pic"/>
          </p:nvPr>
        </p:nvSpPr>
        <p:spPr>
          <a:xfrm>
            <a:off x="8583306" y="1246695"/>
            <a:ext cx="2444128" cy="4336989"/>
          </a:xfrm>
          <a:prstGeom prst="rect">
            <a:avLst/>
          </a:prstGeom>
          <a:noFill/>
          <a:ln>
            <a:noFill/>
          </a:ln>
        </p:spPr>
      </p:sp>
      <p:sp>
        <p:nvSpPr>
          <p:cNvPr id="212" name="Google Shape;212;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36" name="Shape 36"/>
        <p:cNvGrpSpPr/>
        <p:nvPr/>
      </p:nvGrpSpPr>
      <p:grpSpPr>
        <a:xfrm>
          <a:off x="0" y="0"/>
          <a:ext cx="0" cy="0"/>
          <a:chOff x="0" y="0"/>
          <a:chExt cx="0" cy="0"/>
        </a:xfrm>
      </p:grpSpPr>
      <p:sp>
        <p:nvSpPr>
          <p:cNvPr id="37" name="Google Shape;37;p18"/>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38" name="Google Shape;38;p18"/>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39" name="Google Shape;39;p18"/>
          <p:cNvSpPr/>
          <p:nvPr/>
        </p:nvSpPr>
        <p:spPr>
          <a:xfrm>
            <a:off x="-110112" y="-777"/>
            <a:ext cx="4885863" cy="685878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40" name="Google Shape;40;p18"/>
          <p:cNvSpPr txBox="1"/>
          <p:nvPr>
            <p:ph idx="1" type="body"/>
          </p:nvPr>
        </p:nvSpPr>
        <p:spPr>
          <a:xfrm>
            <a:off x="4912293" y="846902"/>
            <a:ext cx="6562678" cy="339416"/>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1" name="Google Shape;41;p18"/>
          <p:cNvSpPr txBox="1"/>
          <p:nvPr>
            <p:ph idx="2" type="body"/>
          </p:nvPr>
        </p:nvSpPr>
        <p:spPr>
          <a:xfrm>
            <a:off x="4912293" y="1345616"/>
            <a:ext cx="6553236"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2" name="Google Shape;42;p18"/>
          <p:cNvSpPr txBox="1"/>
          <p:nvPr>
            <p:ph idx="3" type="body"/>
          </p:nvPr>
        </p:nvSpPr>
        <p:spPr>
          <a:xfrm>
            <a:off x="3431554" y="986639"/>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3" name="Google Shape;43;p18"/>
          <p:cNvSpPr/>
          <p:nvPr>
            <p:ph idx="4" type="pic"/>
          </p:nvPr>
        </p:nvSpPr>
        <p:spPr>
          <a:xfrm>
            <a:off x="-126343" y="-1"/>
            <a:ext cx="3669323" cy="6858001"/>
          </a:xfrm>
          <a:prstGeom prst="rect">
            <a:avLst/>
          </a:prstGeom>
          <a:noFill/>
          <a:ln>
            <a:noFill/>
          </a:ln>
        </p:spPr>
      </p:sp>
      <p:sp>
        <p:nvSpPr>
          <p:cNvPr id="44" name="Google Shape;44;p18"/>
          <p:cNvSpPr txBox="1"/>
          <p:nvPr>
            <p:ph idx="5" type="body"/>
          </p:nvPr>
        </p:nvSpPr>
        <p:spPr>
          <a:xfrm>
            <a:off x="4912292" y="2770035"/>
            <a:ext cx="6562677"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5" name="Google Shape;45;p18"/>
          <p:cNvSpPr txBox="1"/>
          <p:nvPr>
            <p:ph idx="6" type="body"/>
          </p:nvPr>
        </p:nvSpPr>
        <p:spPr>
          <a:xfrm>
            <a:off x="4912293" y="3268748"/>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6" name="Google Shape;46;p18"/>
          <p:cNvSpPr txBox="1"/>
          <p:nvPr>
            <p:ph idx="7" type="body"/>
          </p:nvPr>
        </p:nvSpPr>
        <p:spPr>
          <a:xfrm>
            <a:off x="3431554" y="2940768"/>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7" name="Google Shape;47;p18"/>
          <p:cNvSpPr txBox="1"/>
          <p:nvPr>
            <p:ph idx="8" type="body"/>
          </p:nvPr>
        </p:nvSpPr>
        <p:spPr>
          <a:xfrm>
            <a:off x="4927789" y="4633833"/>
            <a:ext cx="6562678"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8" name="Google Shape;48;p18"/>
          <p:cNvSpPr txBox="1"/>
          <p:nvPr>
            <p:ph idx="9" type="body"/>
          </p:nvPr>
        </p:nvSpPr>
        <p:spPr>
          <a:xfrm>
            <a:off x="4927791" y="5132546"/>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9" name="Google Shape;49;p18"/>
          <p:cNvSpPr txBox="1"/>
          <p:nvPr>
            <p:ph idx="13" type="body"/>
          </p:nvPr>
        </p:nvSpPr>
        <p:spPr>
          <a:xfrm>
            <a:off x="3447052" y="4804566"/>
            <a:ext cx="1096215"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50" name="Google Shape;50;p18"/>
          <p:cNvGrpSpPr/>
          <p:nvPr/>
        </p:nvGrpSpPr>
        <p:grpSpPr>
          <a:xfrm>
            <a:off x="4054158" y="721803"/>
            <a:ext cx="7578910" cy="5461420"/>
            <a:chOff x="-1" y="0"/>
            <a:chExt cx="7578909" cy="5461418"/>
          </a:xfrm>
        </p:grpSpPr>
        <p:grpSp>
          <p:nvGrpSpPr>
            <p:cNvPr id="51" name="Google Shape;51;p18"/>
            <p:cNvGrpSpPr/>
            <p:nvPr/>
          </p:nvGrpSpPr>
          <p:grpSpPr>
            <a:xfrm>
              <a:off x="0" y="0"/>
              <a:ext cx="7547915" cy="1674488"/>
              <a:chOff x="-1" y="0"/>
              <a:chExt cx="7547913" cy="1674487"/>
            </a:xfrm>
          </p:grpSpPr>
          <p:cxnSp>
            <p:nvCxnSpPr>
              <p:cNvPr id="52" name="Google Shape;52;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3" name="Google Shape;53;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4" name="Google Shape;54;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55" name="Google Shape;55;p18"/>
            <p:cNvCxnSpPr/>
            <p:nvPr/>
          </p:nvCxnSpPr>
          <p:spPr>
            <a:xfrm flipH="1">
              <a:off x="0" y="1278486"/>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6" name="Google Shape;56;p18"/>
            <p:cNvCxnSpPr/>
            <p:nvPr/>
          </p:nvCxnSpPr>
          <p:spPr>
            <a:xfrm>
              <a:off x="15499" y="1666441"/>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57" name="Google Shape;57;p18"/>
            <p:cNvGrpSpPr/>
            <p:nvPr/>
          </p:nvGrpSpPr>
          <p:grpSpPr>
            <a:xfrm>
              <a:off x="-1" y="1923133"/>
              <a:ext cx="7547915" cy="1674488"/>
              <a:chOff x="-1" y="0"/>
              <a:chExt cx="7547913" cy="1674487"/>
            </a:xfrm>
          </p:grpSpPr>
          <p:cxnSp>
            <p:nvCxnSpPr>
              <p:cNvPr id="58" name="Google Shape;58;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9" name="Google Shape;59;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0" name="Google Shape;60;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1" name="Google Shape;61;p18"/>
            <p:cNvCxnSpPr/>
            <p:nvPr/>
          </p:nvCxnSpPr>
          <p:spPr>
            <a:xfrm flipH="1">
              <a:off x="-1" y="320162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2" name="Google Shape;62;p18"/>
            <p:cNvCxnSpPr/>
            <p:nvPr/>
          </p:nvCxnSpPr>
          <p:spPr>
            <a:xfrm>
              <a:off x="15498" y="3589575"/>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63" name="Google Shape;63;p18"/>
            <p:cNvGrpSpPr/>
            <p:nvPr/>
          </p:nvGrpSpPr>
          <p:grpSpPr>
            <a:xfrm>
              <a:off x="15497" y="3786930"/>
              <a:ext cx="7547915" cy="1674488"/>
              <a:chOff x="-1" y="0"/>
              <a:chExt cx="7547913" cy="1674487"/>
            </a:xfrm>
          </p:grpSpPr>
          <p:cxnSp>
            <p:nvCxnSpPr>
              <p:cNvPr id="64" name="Google Shape;64;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5" name="Google Shape;65;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6" name="Google Shape;66;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7" name="Google Shape;67;p18"/>
            <p:cNvCxnSpPr/>
            <p:nvPr/>
          </p:nvCxnSpPr>
          <p:spPr>
            <a:xfrm flipH="1">
              <a:off x="15497" y="5065417"/>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8" name="Google Shape;68;p18"/>
            <p:cNvCxnSpPr/>
            <p:nvPr/>
          </p:nvCxnSpPr>
          <p:spPr>
            <a:xfrm>
              <a:off x="30996" y="5453372"/>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sp>
        <p:nvSpPr>
          <p:cNvPr id="69" name="Google Shape;69;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70" name="Shape 70"/>
        <p:cNvGrpSpPr/>
        <p:nvPr/>
      </p:nvGrpSpPr>
      <p:grpSpPr>
        <a:xfrm>
          <a:off x="0" y="0"/>
          <a:ext cx="0" cy="0"/>
          <a:chOff x="0" y="0"/>
          <a:chExt cx="0" cy="0"/>
        </a:xfrm>
      </p:grpSpPr>
      <p:sp>
        <p:nvSpPr>
          <p:cNvPr id="71" name="Google Shape;71;p1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2" name="Google Shape;72;p1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3" name="Google Shape;73;p19"/>
          <p:cNvSpPr/>
          <p:nvPr/>
        </p:nvSpPr>
        <p:spPr>
          <a:xfrm>
            <a:off x="-1"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74" name="Google Shape;74;p19"/>
          <p:cNvSpPr/>
          <p:nvPr>
            <p:ph idx="2" type="pic"/>
          </p:nvPr>
        </p:nvSpPr>
        <p:spPr>
          <a:xfrm>
            <a:off x="5888001" y="439729"/>
            <a:ext cx="5660532" cy="6045738"/>
          </a:xfrm>
          <a:prstGeom prst="rect">
            <a:avLst/>
          </a:prstGeom>
          <a:noFill/>
          <a:ln>
            <a:noFill/>
          </a:ln>
        </p:spPr>
      </p:sp>
      <p:pic>
        <p:nvPicPr>
          <p:cNvPr descr="Picture 9" id="75" name="Google Shape;75;p19"/>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6" name="Google Shape;76;p19"/>
          <p:cNvSpPr txBox="1"/>
          <p:nvPr>
            <p:ph idx="1" type="body"/>
          </p:nvPr>
        </p:nvSpPr>
        <p:spPr>
          <a:xfrm>
            <a:off x="898357" y="2107769"/>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7" name="Google Shape;77;p19"/>
          <p:cNvSpPr txBox="1"/>
          <p:nvPr>
            <p:ph idx="3" type="body"/>
          </p:nvPr>
        </p:nvSpPr>
        <p:spPr>
          <a:xfrm>
            <a:off x="898357" y="890241"/>
            <a:ext cx="4757377"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8" name="Google Shape;78;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9" name="Shape 79"/>
        <p:cNvGrpSpPr/>
        <p:nvPr/>
      </p:nvGrpSpPr>
      <p:grpSpPr>
        <a:xfrm>
          <a:off x="0" y="0"/>
          <a:ext cx="0" cy="0"/>
          <a:chOff x="0" y="0"/>
          <a:chExt cx="0" cy="0"/>
        </a:xfrm>
      </p:grpSpPr>
      <p:sp>
        <p:nvSpPr>
          <p:cNvPr id="80" name="Google Shape;80;p20"/>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1" name="Google Shape;81;p20"/>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2" name="Google Shape;82;p20"/>
          <p:cNvSpPr/>
          <p:nvPr/>
        </p:nvSpPr>
        <p:spPr>
          <a:xfrm>
            <a:off x="3557439" y="5448534"/>
            <a:ext cx="7208078" cy="713815"/>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3" name="Google Shape;83;p20"/>
          <p:cNvSpPr/>
          <p:nvPr/>
        </p:nvSpPr>
        <p:spPr>
          <a:xfrm>
            <a:off x="3543994" y="4392459"/>
            <a:ext cx="7208078" cy="71381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4" name="Google Shape;84;p20"/>
          <p:cNvSpPr/>
          <p:nvPr/>
        </p:nvSpPr>
        <p:spPr>
          <a:xfrm>
            <a:off x="0" y="6342926"/>
            <a:ext cx="11586117" cy="51507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5" name="Google Shape;85;p20"/>
          <p:cNvSpPr/>
          <p:nvPr/>
        </p:nvSpPr>
        <p:spPr>
          <a:xfrm>
            <a:off x="3557439" y="1339741"/>
            <a:ext cx="7208078" cy="713814"/>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6" name="Google Shape;86;p20"/>
          <p:cNvSpPr txBox="1"/>
          <p:nvPr>
            <p:ph idx="1" type="body"/>
          </p:nvPr>
        </p:nvSpPr>
        <p:spPr>
          <a:xfrm>
            <a:off x="447065" y="309492"/>
            <a:ext cx="11222616" cy="71381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87" name="Google Shape;87;p20"/>
          <p:cNvSpPr txBox="1"/>
          <p:nvPr>
            <p:ph idx="2" type="body"/>
          </p:nvPr>
        </p:nvSpPr>
        <p:spPr>
          <a:xfrm>
            <a:off x="3557441" y="1530044"/>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9" id="88" name="Google Shape;88;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89" name="Google Shape;89;p20"/>
          <p:cNvSpPr/>
          <p:nvPr/>
        </p:nvSpPr>
        <p:spPr>
          <a:xfrm>
            <a:off x="1426482" y="1233411"/>
            <a:ext cx="1036070"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0" name="Google Shape;90;p20"/>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1" name="Google Shape;91;p20"/>
          <p:cNvSpPr/>
          <p:nvPr/>
        </p:nvSpPr>
        <p:spPr>
          <a:xfrm>
            <a:off x="3557440" y="2384514"/>
            <a:ext cx="7208079" cy="713815"/>
          </a:xfrm>
          <a:prstGeom prst="rect">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2" name="Google Shape;92;p20"/>
          <p:cNvSpPr txBox="1"/>
          <p:nvPr>
            <p:ph idx="4" type="body"/>
          </p:nvPr>
        </p:nvSpPr>
        <p:spPr>
          <a:xfrm>
            <a:off x="3520254" y="2423523"/>
            <a:ext cx="6457660" cy="71381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93" name="Google Shape;93;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4" name="Google Shape;94;p20"/>
          <p:cNvSpPr/>
          <p:nvPr/>
        </p:nvSpPr>
        <p:spPr>
          <a:xfrm>
            <a:off x="1380540" y="2266698"/>
            <a:ext cx="1036070" cy="878763"/>
          </a:xfrm>
          <a:prstGeom prst="ellipse">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5" name="Google Shape;95;p20"/>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6" name="Google Shape;96;p20"/>
          <p:cNvSpPr/>
          <p:nvPr/>
        </p:nvSpPr>
        <p:spPr>
          <a:xfrm>
            <a:off x="3543994" y="3383476"/>
            <a:ext cx="7208078" cy="713815"/>
          </a:xfrm>
          <a:prstGeom prst="rect">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7" name="Google Shape;97;p20"/>
          <p:cNvSpPr txBox="1"/>
          <p:nvPr>
            <p:ph idx="6" type="body"/>
          </p:nvPr>
        </p:nvSpPr>
        <p:spPr>
          <a:xfrm>
            <a:off x="3543994" y="3421960"/>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21" id="98" name="Google Shape;98;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99" name="Google Shape;99;p20"/>
          <p:cNvSpPr/>
          <p:nvPr/>
        </p:nvSpPr>
        <p:spPr>
          <a:xfrm>
            <a:off x="1401270" y="3319114"/>
            <a:ext cx="1036069" cy="878763"/>
          </a:xfrm>
          <a:prstGeom prst="ellipse">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0" name="Google Shape;100;p20"/>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1" id="101" name="Google Shape;101;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2" name="Google Shape;102;p20"/>
          <p:cNvSpPr/>
          <p:nvPr/>
        </p:nvSpPr>
        <p:spPr>
          <a:xfrm>
            <a:off x="1401270" y="4338025"/>
            <a:ext cx="1036069" cy="878763"/>
          </a:xfrm>
          <a:prstGeom prst="ellipse">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3" name="Google Shape;103;p20"/>
          <p:cNvSpPr txBox="1"/>
          <p:nvPr>
            <p:ph idx="8" type="body"/>
          </p:nvPr>
        </p:nvSpPr>
        <p:spPr>
          <a:xfrm>
            <a:off x="3596099" y="5503614"/>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6" id="104" name="Google Shape;104;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5" name="Google Shape;105;p20"/>
          <p:cNvSpPr/>
          <p:nvPr/>
        </p:nvSpPr>
        <p:spPr>
          <a:xfrm>
            <a:off x="1439928" y="5394100"/>
            <a:ext cx="1036069"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6" name="Google Shape;106;p20"/>
          <p:cNvSpPr txBox="1"/>
          <p:nvPr>
            <p:ph idx="9" type="body"/>
          </p:nvPr>
        </p:nvSpPr>
        <p:spPr>
          <a:xfrm>
            <a:off x="1616673" y="5525966"/>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7" name="Google Shape;107;p20"/>
          <p:cNvSpPr txBox="1"/>
          <p:nvPr>
            <p:ph idx="13" type="body"/>
          </p:nvPr>
        </p:nvSpPr>
        <p:spPr>
          <a:xfrm>
            <a:off x="1578015" y="4469889"/>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8" name="Google Shape;108;p20"/>
          <p:cNvSpPr txBox="1"/>
          <p:nvPr>
            <p:ph idx="14" type="body"/>
          </p:nvPr>
        </p:nvSpPr>
        <p:spPr>
          <a:xfrm>
            <a:off x="3557441" y="4447537"/>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9" name="Google Shape;109;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0" name="Shape 110"/>
        <p:cNvGrpSpPr/>
        <p:nvPr/>
      </p:nvGrpSpPr>
      <p:grpSpPr>
        <a:xfrm>
          <a:off x="0" y="0"/>
          <a:ext cx="0" cy="0"/>
          <a:chOff x="0" y="0"/>
          <a:chExt cx="0" cy="0"/>
        </a:xfrm>
      </p:grpSpPr>
      <p:sp>
        <p:nvSpPr>
          <p:cNvPr id="111" name="Google Shape;111;p2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2" name="Google Shape;112;p2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3" name="Google Shape;113;p21"/>
          <p:cNvSpPr/>
          <p:nvPr/>
        </p:nvSpPr>
        <p:spPr>
          <a:xfrm>
            <a:off x="0" y="0"/>
            <a:ext cx="12192000" cy="685800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4" name="Google Shape;114;p21"/>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6" id="115" name="Google Shape;115;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16" name="Google Shape;116;p21"/>
          <p:cNvSpPr/>
          <p:nvPr/>
        </p:nvSpPr>
        <p:spPr>
          <a:xfrm>
            <a:off x="370687" y="323519"/>
            <a:ext cx="11450626" cy="6210963"/>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7" name="Google Shape;117;p21"/>
          <p:cNvSpPr txBox="1"/>
          <p:nvPr>
            <p:ph idx="1" type="body"/>
          </p:nvPr>
        </p:nvSpPr>
        <p:spPr>
          <a:xfrm>
            <a:off x="798379" y="2045704"/>
            <a:ext cx="10595238" cy="384991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8" name="Google Shape;118;p21"/>
          <p:cNvSpPr txBox="1"/>
          <p:nvPr>
            <p:ph idx="2" type="body"/>
          </p:nvPr>
        </p:nvSpPr>
        <p:spPr>
          <a:xfrm>
            <a:off x="798381" y="761602"/>
            <a:ext cx="10595238" cy="8036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9" name="Google Shape;119;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0" name="Shape 120"/>
        <p:cNvGrpSpPr/>
        <p:nvPr/>
      </p:nvGrpSpPr>
      <p:grpSpPr>
        <a:xfrm>
          <a:off x="0" y="0"/>
          <a:ext cx="0" cy="0"/>
          <a:chOff x="0" y="0"/>
          <a:chExt cx="0" cy="0"/>
        </a:xfrm>
      </p:grpSpPr>
      <p:sp>
        <p:nvSpPr>
          <p:cNvPr id="121" name="Google Shape;121;p2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22" name="Google Shape;122;p2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23" name="Google Shape;123;p22"/>
          <p:cNvSpPr/>
          <p:nvPr/>
        </p:nvSpPr>
        <p:spPr>
          <a:xfrm>
            <a:off x="5761459"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24" name="Google Shape;124;p22"/>
          <p:cNvSpPr/>
          <p:nvPr>
            <p:ph idx="2" type="pic"/>
          </p:nvPr>
        </p:nvSpPr>
        <p:spPr>
          <a:xfrm>
            <a:off x="435469" y="406131"/>
            <a:ext cx="5660531" cy="6045738"/>
          </a:xfrm>
          <a:prstGeom prst="rect">
            <a:avLst/>
          </a:prstGeom>
          <a:noFill/>
          <a:ln>
            <a:noFill/>
          </a:ln>
        </p:spPr>
      </p:sp>
      <p:pic>
        <p:nvPicPr>
          <p:cNvPr descr="Picture 9" id="125" name="Google Shape;125;p22"/>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126" name="Google Shape;126;p22"/>
          <p:cNvSpPr txBox="1"/>
          <p:nvPr>
            <p:ph idx="1" type="body"/>
          </p:nvPr>
        </p:nvSpPr>
        <p:spPr>
          <a:xfrm>
            <a:off x="6818000" y="2050158"/>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7" name="Google Shape;127;p22"/>
          <p:cNvSpPr txBox="1"/>
          <p:nvPr>
            <p:ph idx="3" type="body"/>
          </p:nvPr>
        </p:nvSpPr>
        <p:spPr>
          <a:xfrm>
            <a:off x="6758909" y="319223"/>
            <a:ext cx="4757376" cy="99265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8" name="Google Shape;128;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9" name="Shape 129"/>
        <p:cNvGrpSpPr/>
        <p:nvPr/>
      </p:nvGrpSpPr>
      <p:grpSpPr>
        <a:xfrm>
          <a:off x="0" y="0"/>
          <a:ext cx="0" cy="0"/>
          <a:chOff x="0" y="0"/>
          <a:chExt cx="0" cy="0"/>
        </a:xfrm>
      </p:grpSpPr>
      <p:sp>
        <p:nvSpPr>
          <p:cNvPr id="130" name="Google Shape;130;p23"/>
          <p:cNvSpPr/>
          <p:nvPr/>
        </p:nvSpPr>
        <p:spPr>
          <a:xfrm>
            <a:off x="-32400" y="2956987"/>
            <a:ext cx="12193511" cy="280904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4" id="131" name="Google Shape;131;p23"/>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32" name="Google Shape;132;p23"/>
          <p:cNvSpPr txBox="1"/>
          <p:nvPr>
            <p:ph idx="1" type="body"/>
          </p:nvPr>
        </p:nvSpPr>
        <p:spPr>
          <a:xfrm>
            <a:off x="605556" y="4238576"/>
            <a:ext cx="3195486" cy="731141"/>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800"/>
              <a:buFont typeface="Calibri"/>
              <a:buNone/>
              <a:defRPr>
                <a:solidFill>
                  <a:srgbClr val="FFFFFF"/>
                </a:solidFill>
              </a:defRPr>
            </a:lvl1pPr>
            <a:lvl2pPr indent="-406400" lvl="1" marL="914400" algn="l">
              <a:lnSpc>
                <a:spcPct val="90000"/>
              </a:lnSpc>
              <a:spcBef>
                <a:spcPts val="1000"/>
              </a:spcBef>
              <a:spcAft>
                <a:spcPts val="0"/>
              </a:spcAft>
              <a:buClr>
                <a:srgbClr val="FFFFFF"/>
              </a:buClr>
              <a:buSzPts val="2800"/>
              <a:buFont typeface="Calibri"/>
              <a:buChar char="•"/>
              <a:defRPr>
                <a:solidFill>
                  <a:srgbClr val="FFFFFF"/>
                </a:solidFill>
              </a:defRPr>
            </a:lvl2pPr>
            <a:lvl3pPr indent="-406400" lvl="2" marL="1371600" algn="l">
              <a:lnSpc>
                <a:spcPct val="90000"/>
              </a:lnSpc>
              <a:spcBef>
                <a:spcPts val="1000"/>
              </a:spcBef>
              <a:spcAft>
                <a:spcPts val="0"/>
              </a:spcAft>
              <a:buClr>
                <a:srgbClr val="FFFFFF"/>
              </a:buClr>
              <a:buSzPts val="2800"/>
              <a:buFont typeface="Calibri"/>
              <a:buChar char="•"/>
              <a:defRPr>
                <a:solidFill>
                  <a:srgbClr val="FFFFFF"/>
                </a:solidFill>
              </a:defRPr>
            </a:lvl3pPr>
            <a:lvl4pPr indent="-406400" lvl="3" marL="1828800" algn="l">
              <a:lnSpc>
                <a:spcPct val="90000"/>
              </a:lnSpc>
              <a:spcBef>
                <a:spcPts val="1000"/>
              </a:spcBef>
              <a:spcAft>
                <a:spcPts val="0"/>
              </a:spcAft>
              <a:buClr>
                <a:srgbClr val="FFFFFF"/>
              </a:buClr>
              <a:buSzPts val="2800"/>
              <a:buFont typeface="Calibri"/>
              <a:buChar char="•"/>
              <a:defRPr>
                <a:solidFill>
                  <a:srgbClr val="FFFFFF"/>
                </a:solidFill>
              </a:defRPr>
            </a:lvl4pPr>
            <a:lvl5pPr indent="-406400" lvl="4" marL="2286000" algn="l">
              <a:lnSpc>
                <a:spcPct val="90000"/>
              </a:lnSpc>
              <a:spcBef>
                <a:spcPts val="1000"/>
              </a:spcBef>
              <a:spcAft>
                <a:spcPts val="0"/>
              </a:spcAft>
              <a:buClr>
                <a:srgbClr val="FFFFFF"/>
              </a:buClr>
              <a:buSzPts val="2800"/>
              <a:buFont typeface="Calibri"/>
              <a:buChar char="•"/>
              <a:defRPr>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3" name="Google Shape;133;p23"/>
          <p:cNvSpPr txBox="1"/>
          <p:nvPr>
            <p:ph idx="2" type="body"/>
          </p:nvPr>
        </p:nvSpPr>
        <p:spPr>
          <a:xfrm>
            <a:off x="605556" y="3428999"/>
            <a:ext cx="3195486" cy="83726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4" name="Google Shape;134;p23"/>
          <p:cNvSpPr/>
          <p:nvPr/>
        </p:nvSpPr>
        <p:spPr>
          <a:xfrm>
            <a:off x="6934623" y="5423818"/>
            <a:ext cx="5257379" cy="756632"/>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35" name="Google Shape;135;p23"/>
          <p:cNvSpPr txBox="1"/>
          <p:nvPr>
            <p:ph idx="3" type="body"/>
          </p:nvPr>
        </p:nvSpPr>
        <p:spPr>
          <a:xfrm>
            <a:off x="6934623" y="5436563"/>
            <a:ext cx="4771006"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3" id="136" name="Google Shape;136;p23"/>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7" name="Google Shape;137;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138" name="Google Shape;138;p2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39" name="Shape 139"/>
        <p:cNvGrpSpPr/>
        <p:nvPr/>
      </p:nvGrpSpPr>
      <p:grpSpPr>
        <a:xfrm>
          <a:off x="0" y="0"/>
          <a:ext cx="0" cy="0"/>
          <a:chOff x="0" y="0"/>
          <a:chExt cx="0" cy="0"/>
        </a:xfrm>
      </p:grpSpPr>
      <p:sp>
        <p:nvSpPr>
          <p:cNvPr id="140" name="Google Shape;140;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1" name="Shape 141"/>
        <p:cNvGrpSpPr/>
        <p:nvPr/>
      </p:nvGrpSpPr>
      <p:grpSpPr>
        <a:xfrm>
          <a:off x="0" y="0"/>
          <a:ext cx="0" cy="0"/>
          <a:chOff x="0" y="0"/>
          <a:chExt cx="0" cy="0"/>
        </a:xfrm>
      </p:grpSpPr>
      <p:sp>
        <p:nvSpPr>
          <p:cNvPr id="142" name="Google Shape;142;p25"/>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3" name="Google Shape;143;p25"/>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4" name="Google Shape;144;p25"/>
          <p:cNvSpPr/>
          <p:nvPr/>
        </p:nvSpPr>
        <p:spPr>
          <a:xfrm rot="5400000">
            <a:off x="5693238" y="7996032"/>
            <a:ext cx="476912" cy="3282248"/>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45" name="Google Shape;145;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 name="Google Shape;7;p1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6"/>
          <p:cNvSpPr/>
          <p:nvPr/>
        </p:nvSpPr>
        <p:spPr>
          <a:xfrm>
            <a:off x="0" y="0"/>
            <a:ext cx="12192000" cy="685800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 name="Google Shape;9;p16"/>
          <p:cNvSpPr txBox="1"/>
          <p:nvPr/>
        </p:nvSpPr>
        <p:spPr>
          <a:xfrm>
            <a:off x="424668" y="528534"/>
            <a:ext cx="6498647" cy="739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4400"/>
              <a:buFont typeface="Calibri"/>
              <a:buNone/>
            </a:pPr>
            <a:r>
              <a:rPr b="0" i="0" lang="it-IT" sz="4400" u="none" cap="none" strike="noStrike">
                <a:solidFill>
                  <a:srgbClr val="FFFFFF"/>
                </a:solidFill>
                <a:latin typeface="Calibri"/>
                <a:ea typeface="Calibri"/>
                <a:cs typeface="Calibri"/>
                <a:sym typeface="Calibri"/>
              </a:rPr>
              <a:t>FONT TYPEFACE &amp; SIZE</a:t>
            </a:r>
            <a:endParaRPr b="0" i="0" sz="1400" u="none" cap="none" strike="noStrike">
              <a:solidFill>
                <a:srgbClr val="000000"/>
              </a:solidFill>
              <a:latin typeface="Arial"/>
              <a:ea typeface="Arial"/>
              <a:cs typeface="Arial"/>
              <a:sym typeface="Arial"/>
            </a:endParaRPr>
          </a:p>
        </p:txBody>
      </p:sp>
      <p:sp>
        <p:nvSpPr>
          <p:cNvPr id="10" name="Google Shape;10;p16"/>
          <p:cNvSpPr txBox="1"/>
          <p:nvPr/>
        </p:nvSpPr>
        <p:spPr>
          <a:xfrm>
            <a:off x="7347983" y="564842"/>
            <a:ext cx="4589208" cy="54000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PLEASE ENSURE TO KEEP FONTS AS PER THE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24 point  -  Main Text Body </a:t>
            </a:r>
            <a:endParaRPr b="0" i="0" sz="1400" u="none" cap="none" strike="noStrike">
              <a:solidFill>
                <a:srgbClr val="000000"/>
              </a:solidFill>
              <a:latin typeface="Arial"/>
              <a:ea typeface="Arial"/>
              <a:cs typeface="Arial"/>
              <a:sym typeface="Arial"/>
            </a:endParaRPr>
          </a:p>
        </p:txBody>
      </p:sp>
      <p:sp>
        <p:nvSpPr>
          <p:cNvPr id="11" name="Google Shape;11;p16"/>
          <p:cNvSpPr txBox="1"/>
          <p:nvPr/>
        </p:nvSpPr>
        <p:spPr>
          <a:xfrm>
            <a:off x="424669" y="2014903"/>
            <a:ext cx="5845501" cy="27584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Please ensure to keep the font sizes set as per the slide layouts. The font used throughout the </a:t>
            </a:r>
            <a:r>
              <a:rPr b="1" i="0" lang="it-IT" sz="2400" u="none" cap="none" strike="noStrike">
                <a:solidFill>
                  <a:srgbClr val="FFFFFF"/>
                </a:solidFill>
                <a:latin typeface="Calibri"/>
                <a:ea typeface="Calibri"/>
                <a:cs typeface="Calibri"/>
                <a:sym typeface="Calibri"/>
              </a:rPr>
              <a:t>Surviving Digital </a:t>
            </a:r>
            <a:r>
              <a:rPr b="0" i="0" lang="it-IT" sz="2400" u="none" cap="none" strike="noStrike">
                <a:solidFill>
                  <a:srgbClr val="FFFFFF"/>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it-IT"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6"/>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6"/>
          <p:cNvCxnSpPr/>
          <p:nvPr/>
        </p:nvCxnSpPr>
        <p:spPr>
          <a:xfrm rot="10800000">
            <a:off x="1" y="162021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6"/>
          <p:cNvSpPr txBox="1"/>
          <p:nvPr/>
        </p:nvSpPr>
        <p:spPr>
          <a:xfrm>
            <a:off x="0" y="5968370"/>
            <a:ext cx="12192000" cy="8026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 </a:t>
            </a:r>
            <a:r>
              <a:rPr b="1" i="0" lang="it-IT" sz="2400" u="none" cap="none" strike="noStrike">
                <a:solidFill>
                  <a:srgbClr val="FFFFFF"/>
                </a:solidFill>
                <a:latin typeface="Calibri"/>
                <a:ea typeface="Calibri"/>
                <a:cs typeface="Calibri"/>
                <a:sym typeface="Calibri"/>
              </a:rPr>
              <a:t>PLEASE DELETE THIS INSTRUCTION SLIDE BEFORE PRESENTING FINAL PRESENTATION </a:t>
            </a:r>
            <a:r>
              <a:rPr b="0" i="0" lang="it-IT"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6"/>
          <p:cNvCxnSpPr/>
          <p:nvPr/>
        </p:nvCxnSpPr>
        <p:spPr>
          <a:xfrm rot="10800000">
            <a:off x="1" y="554040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6"/>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2pPr>
            <a:lvl3pPr lvl="2"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3pPr>
            <a:lvl4pPr lvl="3"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4pPr>
            <a:lvl5pPr lvl="4"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5pPr>
            <a:lvl6pPr lvl="5"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6pPr>
            <a:lvl7pPr lvl="6"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7pPr>
            <a:lvl8pPr lvl="7"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8pPr>
            <a:lvl9pPr lvl="8"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9pPr>
          </a:lstStyle>
          <a:p/>
        </p:txBody>
      </p:sp>
      <p:sp>
        <p:nvSpPr>
          <p:cNvPr id="17" name="Google Shape;17;p16"/>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2pPr>
            <a:lvl3pPr indent="-406400" lvl="2" marL="1371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3pPr>
            <a:lvl4pPr indent="-406400" lvl="3" marL="1828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4pPr>
            <a:lvl5pPr indent="-406400" lvl="4" marL="22860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5pPr>
            <a:lvl6pPr indent="-406400" lvl="5" marL="2743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6pPr>
            <a:lvl7pPr indent="-406400" lvl="6" marL="3200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7pPr>
            <a:lvl8pPr indent="-406400" lvl="7" marL="3657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8pPr>
            <a:lvl9pPr indent="-406400" lvl="8" marL="4114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9pPr>
          </a:lstStyle>
          <a:p/>
        </p:txBody>
      </p:sp>
      <p:sp>
        <p:nvSpPr>
          <p:cNvPr id="18" name="Google Shape;18;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8.xml"/><Relationship Id="rId12"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0.xml"/><Relationship Id="rId8"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
          <p:cNvSpPr txBox="1"/>
          <p:nvPr>
            <p:ph idx="1" type="body"/>
          </p:nvPr>
        </p:nvSpPr>
        <p:spPr>
          <a:xfrm>
            <a:off x="334232" y="4602996"/>
            <a:ext cx="5335200" cy="1008300"/>
          </a:xfrm>
          <a:prstGeom prst="rect">
            <a:avLst/>
          </a:prstGeom>
          <a:noFill/>
          <a:ln>
            <a:noFill/>
          </a:ln>
        </p:spPr>
        <p:txBody>
          <a:bodyPr anchorCtr="0" anchor="t" bIns="45700" lIns="45700" spcFirstLastPara="1" rIns="45700" wrap="square" tIns="45700">
            <a:normAutofit/>
          </a:bodyPr>
          <a:lstStyle/>
          <a:p>
            <a:pPr indent="0" lvl="0" marL="0" rtl="0" algn="l">
              <a:lnSpc>
                <a:spcPct val="145833"/>
              </a:lnSpc>
              <a:spcBef>
                <a:spcPts val="0"/>
              </a:spcBef>
              <a:spcAft>
                <a:spcPts val="0"/>
              </a:spcAft>
              <a:buClr>
                <a:srgbClr val="FFFFFF"/>
              </a:buClr>
              <a:buSzPts val="2400"/>
              <a:buNone/>
            </a:pPr>
            <a:r>
              <a:rPr b="1" i="0" lang="it-IT" sz="2400" u="none" cap="none" strike="noStrike">
                <a:solidFill>
                  <a:srgbClr val="FFFFFF"/>
                </a:solidFill>
              </a:rPr>
              <a:t>Modul 1 – Afspiller overeksponering</a:t>
            </a:r>
            <a:endParaRPr b="1"/>
          </a:p>
        </p:txBody>
      </p:sp>
      <p:sp>
        <p:nvSpPr>
          <p:cNvPr id="218" name="Google Shape;218;p1"/>
          <p:cNvSpPr txBox="1"/>
          <p:nvPr>
            <p:ph idx="2" type="body"/>
          </p:nvPr>
        </p:nvSpPr>
        <p:spPr>
          <a:xfrm>
            <a:off x="334232" y="3210791"/>
            <a:ext cx="4742400" cy="4572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2400"/>
              <a:buFont typeface="Calibri"/>
              <a:buNone/>
            </a:pPr>
            <a:r>
              <a:rPr b="1" i="0" lang="it-IT" sz="2400" u="none" cap="none" strike="noStrike">
                <a:solidFill>
                  <a:srgbClr val="FFFFFF"/>
                </a:solidFill>
                <a:latin typeface="Calibri"/>
                <a:ea typeface="Calibri"/>
                <a:cs typeface="Calibri"/>
                <a:sym typeface="Calibri"/>
              </a:rPr>
              <a:t>Træningskursus: Overlev digitalt</a:t>
            </a:r>
            <a:endParaRPr/>
          </a:p>
        </p:txBody>
      </p:sp>
      <p:sp>
        <p:nvSpPr>
          <p:cNvPr id="219" name="Google Shape;219;p1"/>
          <p:cNvSpPr txBox="1"/>
          <p:nvPr>
            <p:ph idx="3" type="body"/>
          </p:nvPr>
        </p:nvSpPr>
        <p:spPr>
          <a:xfrm>
            <a:off x="7840725" y="5727425"/>
            <a:ext cx="3700200" cy="615300"/>
          </a:xfrm>
          <a:prstGeom prst="rect">
            <a:avLst/>
          </a:prstGeom>
          <a:noFill/>
          <a:ln>
            <a:noFill/>
          </a:ln>
        </p:spPr>
        <p:txBody>
          <a:bodyPr anchorCtr="0" anchor="ctr" bIns="45700" lIns="45700" spcFirstLastPara="1" rIns="45700" wrap="square" tIns="45700">
            <a:noAutofit/>
          </a:bodyPr>
          <a:lstStyle/>
          <a:p>
            <a:pPr indent="0" lvl="0" marL="0" rtl="0" algn="l">
              <a:lnSpc>
                <a:spcPct val="90000"/>
              </a:lnSpc>
              <a:spcBef>
                <a:spcPts val="0"/>
              </a:spcBef>
              <a:spcAft>
                <a:spcPts val="0"/>
              </a:spcAft>
              <a:buClr>
                <a:schemeClr val="lt1"/>
              </a:buClr>
              <a:buSzPts val="2800"/>
              <a:buFont typeface="Arial"/>
              <a:buNone/>
            </a:pPr>
            <a:r>
              <a:rPr b="1" lang="it-IT" sz="2400">
                <a:solidFill>
                  <a:schemeClr val="lt1"/>
                </a:solidFill>
              </a:rPr>
              <a:t>www.survivingdigital.eu</a:t>
            </a:r>
            <a:endParaRPr b="1" sz="2400">
              <a:solidFill>
                <a:schemeClr val="lt1"/>
              </a:solidFill>
            </a:endParaRPr>
          </a:p>
          <a:p>
            <a:pPr indent="0" lvl="0" marL="0" rtl="0" algn="l">
              <a:lnSpc>
                <a:spcPct val="90000"/>
              </a:lnSpc>
              <a:spcBef>
                <a:spcPts val="0"/>
              </a:spcBef>
              <a:spcAft>
                <a:spcPts val="0"/>
              </a:spcAft>
              <a:buClr>
                <a:srgbClr val="FFFFFF"/>
              </a:buClr>
              <a:buSzPts val="2500"/>
              <a:buFont typeface="Calibri"/>
              <a:buNone/>
            </a:pPr>
            <a:r>
              <a:t/>
            </a:r>
            <a:endParaRPr sz="2400"/>
          </a:p>
        </p:txBody>
      </p:sp>
      <p:grpSp>
        <p:nvGrpSpPr>
          <p:cNvPr id="220" name="Google Shape;220;p1"/>
          <p:cNvGrpSpPr/>
          <p:nvPr/>
        </p:nvGrpSpPr>
        <p:grpSpPr>
          <a:xfrm>
            <a:off x="5718873" y="423474"/>
            <a:ext cx="5982510" cy="4551483"/>
            <a:chOff x="-1" y="0"/>
            <a:chExt cx="5982508" cy="4551482"/>
          </a:xfrm>
        </p:grpSpPr>
        <p:sp>
          <p:nvSpPr>
            <p:cNvPr id="221" name="Google Shape;221;p1"/>
            <p:cNvSpPr/>
            <p:nvPr/>
          </p:nvSpPr>
          <p:spPr>
            <a:xfrm>
              <a:off x="0" y="0"/>
              <a:ext cx="5982507" cy="4551482"/>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7.jpeg" id="222" name="Google Shape;222;p1"/>
            <p:cNvPicPr preferRelativeResize="0"/>
            <p:nvPr/>
          </p:nvPicPr>
          <p:blipFill rotWithShape="1">
            <a:blip r:embed="rId3">
              <a:alphaModFix/>
            </a:blip>
            <a:srcRect b="0" l="6165" r="6164" t="0"/>
            <a:stretch/>
          </p:blipFill>
          <p:spPr>
            <a:xfrm>
              <a:off x="-1" y="0"/>
              <a:ext cx="5982508" cy="4551482"/>
            </a:xfrm>
            <a:prstGeom prst="rect">
              <a:avLst/>
            </a:prstGeom>
            <a:noFill/>
            <a:ln>
              <a:noFill/>
            </a:ln>
          </p:spPr>
        </p:pic>
      </p:gr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0"/>
          <p:cNvGrpSpPr/>
          <p:nvPr/>
        </p:nvGrpSpPr>
        <p:grpSpPr>
          <a:xfrm>
            <a:off x="374429" y="406131"/>
            <a:ext cx="5660532" cy="6045739"/>
            <a:chOff x="0" y="0"/>
            <a:chExt cx="5660531" cy="6045737"/>
          </a:xfrm>
        </p:grpSpPr>
        <p:sp>
          <p:nvSpPr>
            <p:cNvPr id="306" name="Google Shape;306;p10"/>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5.jpeg" id="307" name="Google Shape;307;p10"/>
            <p:cNvPicPr preferRelativeResize="0"/>
            <p:nvPr/>
          </p:nvPicPr>
          <p:blipFill rotWithShape="1">
            <a:blip r:embed="rId3">
              <a:alphaModFix/>
            </a:blip>
            <a:srcRect b="0" l="3186" r="3186" t="0"/>
            <a:stretch/>
          </p:blipFill>
          <p:spPr>
            <a:xfrm>
              <a:off x="0" y="0"/>
              <a:ext cx="5660531" cy="6045737"/>
            </a:xfrm>
            <a:prstGeom prst="rect">
              <a:avLst/>
            </a:prstGeom>
            <a:noFill/>
            <a:ln>
              <a:noFill/>
            </a:ln>
          </p:spPr>
        </p:pic>
      </p:grpSp>
      <p:sp>
        <p:nvSpPr>
          <p:cNvPr id="308" name="Google Shape;308;p10"/>
          <p:cNvSpPr txBox="1"/>
          <p:nvPr>
            <p:ph idx="1" type="body"/>
          </p:nvPr>
        </p:nvSpPr>
        <p:spPr>
          <a:xfrm>
            <a:off x="6373225" y="1924800"/>
            <a:ext cx="5539800" cy="4527000"/>
          </a:xfrm>
          <a:prstGeom prst="rect">
            <a:avLst/>
          </a:prstGeom>
          <a:noFill/>
          <a:ln>
            <a:noFill/>
          </a:ln>
        </p:spPr>
        <p:txBody>
          <a:bodyPr anchorCtr="0" anchor="t" bIns="45700" lIns="45700" spcFirstLastPara="1" rIns="45700" wrap="square" tIns="45700">
            <a:normAutofit/>
          </a:bodyPr>
          <a:lstStyle/>
          <a:p>
            <a:pPr indent="-228600" lvl="0" marL="228600" rtl="0" algn="l">
              <a:lnSpc>
                <a:spcPct val="107000"/>
              </a:lnSpc>
              <a:spcBef>
                <a:spcPts val="0"/>
              </a:spcBef>
              <a:spcAft>
                <a:spcPts val="0"/>
              </a:spcAft>
              <a:buClr>
                <a:srgbClr val="FFFFFF"/>
              </a:buClr>
              <a:buSzPts val="1200"/>
              <a:buNone/>
            </a:pPr>
            <a:r>
              <a:rPr lang="it-IT" sz="1200"/>
              <a:t>Et originalt formidlingsværktøj, der giver forældre mulighed for at reflektere over skærmes rolle i familien, når de har små børn (0-6 år): Hvad er brugen? Hvilken indflydelse har skærme på dem? Uden at stigmatisere eller bebrejde, men ved at opmuntre til refleksion, er Educ'Ecrans designet som et legende redskab til afklaring (repræsentationer, fordomme, erfaringer) og skal bruges som støtte til debatter i forbindelse med workshops, udvekslingsgrupper, forældrecaféer. , eller enhver anden kollektiv animation inden for forældreskab. I Frankrig bruges allerede, og forebyggelsessessionerne er organiseret med forældre på Charles Vincent Family Center, såvel som i andre typer nødopholdssteder.</a:t>
            </a:r>
            <a:endParaRPr/>
          </a:p>
          <a:p>
            <a:pPr indent="-228600" lvl="0" marL="228600" rtl="0" algn="l">
              <a:lnSpc>
                <a:spcPct val="107000"/>
              </a:lnSpc>
              <a:spcBef>
                <a:spcPts val="1000"/>
              </a:spcBef>
              <a:spcAft>
                <a:spcPts val="0"/>
              </a:spcAft>
              <a:buClr>
                <a:srgbClr val="FFFFFF"/>
              </a:buClr>
              <a:buSzPts val="1200"/>
              <a:buNone/>
            </a:pPr>
            <a:r>
              <a:rPr lang="it-IT" sz="1200"/>
              <a:t>Videopræsentation af værktøjet: https://www.youtube.com/watch?v=YS1rjkIOyZE</a:t>
            </a:r>
            <a:endParaRPr/>
          </a:p>
        </p:txBody>
      </p:sp>
      <p:sp>
        <p:nvSpPr>
          <p:cNvPr id="309" name="Google Shape;309;p10"/>
          <p:cNvSpPr txBox="1"/>
          <p:nvPr>
            <p:ph idx="3" type="body"/>
          </p:nvPr>
        </p:nvSpPr>
        <p:spPr>
          <a:xfrm>
            <a:off x="6758909" y="665017"/>
            <a:ext cx="4757376" cy="646859"/>
          </a:xfrm>
          <a:prstGeom prst="rect">
            <a:avLst/>
          </a:prstGeom>
          <a:noFill/>
          <a:ln>
            <a:noFill/>
          </a:ln>
        </p:spPr>
        <p:txBody>
          <a:bodyPr anchorCtr="0" anchor="t" bIns="45700" lIns="45700" spcFirstLastPara="1" rIns="45700" wrap="square" tIns="45700">
            <a:normAutofit/>
          </a:bodyPr>
          <a:lstStyle/>
          <a:p>
            <a:pPr indent="0" lvl="0" marL="0" rtl="0" algn="l">
              <a:lnSpc>
                <a:spcPct val="107000"/>
              </a:lnSpc>
              <a:spcBef>
                <a:spcPts val="0"/>
              </a:spcBef>
              <a:spcAft>
                <a:spcPts val="0"/>
              </a:spcAft>
              <a:buClr>
                <a:srgbClr val="00B6E6"/>
              </a:buClr>
              <a:buSzPts val="2400"/>
              <a:buFont typeface="Calibri"/>
              <a:buNone/>
            </a:pPr>
            <a:r>
              <a:rPr b="1" lang="it-IT" sz="2400">
                <a:solidFill>
                  <a:srgbClr val="00B6E6"/>
                </a:solidFill>
              </a:rPr>
              <a:t>L'EDUC ÉCRANS</a:t>
            </a:r>
            <a:r>
              <a:rPr b="1" i="0" lang="it-IT" sz="2400" u="none" cap="none" strike="noStrike">
                <a:solidFill>
                  <a:srgbClr val="00B6E6"/>
                </a:solidFill>
                <a:latin typeface="Calibri"/>
                <a:ea typeface="Calibri"/>
                <a:cs typeface="Calibri"/>
                <a:sym typeface="Calibri"/>
              </a:rPr>
              <a:t>af Valrémis editions</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idx="1" type="body"/>
          </p:nvPr>
        </p:nvSpPr>
        <p:spPr>
          <a:xfrm>
            <a:off x="476517" y="1381991"/>
            <a:ext cx="11201033" cy="5476009"/>
          </a:xfrm>
          <a:prstGeom prst="rect">
            <a:avLst/>
          </a:prstGeom>
          <a:noFill/>
          <a:ln>
            <a:noFill/>
          </a:ln>
        </p:spPr>
        <p:txBody>
          <a:bodyPr anchorCtr="0" anchor="t" bIns="45700" lIns="45700" spcFirstLastPara="1" rIns="45700" wrap="square" tIns="45700">
            <a:normAutofit/>
          </a:bodyPr>
          <a:lstStyle/>
          <a:p>
            <a:pPr indent="-228600" lvl="0" marL="228600" rtl="0" algn="l">
              <a:lnSpc>
                <a:spcPct val="150000"/>
              </a:lnSpc>
              <a:spcBef>
                <a:spcPts val="0"/>
              </a:spcBef>
              <a:spcAft>
                <a:spcPts val="0"/>
              </a:spcAft>
              <a:buClr>
                <a:srgbClr val="74659A"/>
              </a:buClr>
              <a:buSzPts val="1200"/>
              <a:buNone/>
            </a:pPr>
            <a:r>
              <a:rPr lang="it-IT" sz="1200"/>
              <a:t>Målet med denne øvelse er at teste kortspillet, huskespillet og brætspillet for at afgøre, hvilket af dem der er bedst egnet til at løse problemet med overeksponering af skærme blandt små børn med nye forældre. Deltagerne vil vurdere gameplayet, relevans for emnet, engagementsniveau og potentiale for at facilitere diskussion og læring.</a:t>
            </a:r>
            <a:endParaRPr/>
          </a:p>
          <a:p>
            <a:pPr indent="-228600" lvl="0" marL="228600" rtl="0" algn="l">
              <a:lnSpc>
                <a:spcPct val="150000"/>
              </a:lnSpc>
              <a:spcBef>
                <a:spcPts val="1000"/>
              </a:spcBef>
              <a:spcAft>
                <a:spcPts val="0"/>
              </a:spcAft>
              <a:buClr>
                <a:srgbClr val="74659A"/>
              </a:buClr>
              <a:buSzPts val="1200"/>
              <a:buNone/>
            </a:pPr>
            <a:r>
              <a:rPr lang="it-IT" sz="1200"/>
              <a:t>Nødvendige materialer: Kortspil (Mpedia, se ovenfor), Hukommelsesspil (Lève les yeux, se ovenfor), Brætspil (Valrémis éditions, se ovenfor), Arbejdsark (for at vurdere hvert spils egnethed).</a:t>
            </a:r>
            <a:endParaRPr sz="1200"/>
          </a:p>
          <a:p>
            <a:pPr indent="-228600" lvl="0" marL="228600" rtl="0" algn="l">
              <a:lnSpc>
                <a:spcPct val="90000"/>
              </a:lnSpc>
              <a:spcBef>
                <a:spcPts val="1000"/>
              </a:spcBef>
              <a:spcAft>
                <a:spcPts val="0"/>
              </a:spcAft>
              <a:buClr>
                <a:srgbClr val="74659A"/>
              </a:buClr>
              <a:buSzPts val="1200"/>
              <a:buFont typeface="Trebuchet MS"/>
              <a:buChar char="1"/>
            </a:pPr>
            <a:r>
              <a:rPr lang="it-IT" sz="1200"/>
              <a:t>Introducer kortspillet, huskespillet og brætspillet for deltagerne.</a:t>
            </a:r>
            <a:endParaRPr/>
          </a:p>
          <a:p>
            <a:pPr indent="-228600" lvl="0" marL="228600" rtl="0" algn="l">
              <a:lnSpc>
                <a:spcPct val="90000"/>
              </a:lnSpc>
              <a:spcBef>
                <a:spcPts val="1000"/>
              </a:spcBef>
              <a:spcAft>
                <a:spcPts val="0"/>
              </a:spcAft>
              <a:buClr>
                <a:srgbClr val="74659A"/>
              </a:buClr>
              <a:buSzPts val="1200"/>
              <a:buFont typeface="Trebuchet MS"/>
              <a:buChar char="2"/>
            </a:pPr>
            <a:r>
              <a:rPr lang="it-IT" sz="1200"/>
              <a:t>Del deltagerne op i små grupper eller lad dem arbejde individuelt.</a:t>
            </a:r>
            <a:endParaRPr/>
          </a:p>
          <a:p>
            <a:pPr indent="-228600" lvl="0" marL="228600" rtl="0" algn="l">
              <a:lnSpc>
                <a:spcPct val="90000"/>
              </a:lnSpc>
              <a:spcBef>
                <a:spcPts val="1000"/>
              </a:spcBef>
              <a:spcAft>
                <a:spcPts val="0"/>
              </a:spcAft>
              <a:buClr>
                <a:srgbClr val="74659A"/>
              </a:buClr>
              <a:buSzPts val="1200"/>
              <a:buFont typeface="Trebuchet MS"/>
              <a:buChar char="3"/>
            </a:pPr>
            <a:r>
              <a:rPr lang="it-IT" sz="1200"/>
              <a:t>Giv hver gruppe/individ det nødvendige materiale til at teste spillene.</a:t>
            </a:r>
            <a:endParaRPr/>
          </a:p>
          <a:p>
            <a:pPr indent="-228600" lvl="0" marL="228600" rtl="0" algn="l">
              <a:lnSpc>
                <a:spcPct val="90000"/>
              </a:lnSpc>
              <a:spcBef>
                <a:spcPts val="1000"/>
              </a:spcBef>
              <a:spcAft>
                <a:spcPts val="0"/>
              </a:spcAft>
              <a:buClr>
                <a:srgbClr val="74659A"/>
              </a:buClr>
              <a:buSzPts val="1200"/>
              <a:buFont typeface="Trebuchet MS"/>
              <a:buChar char="4"/>
            </a:pPr>
            <a:r>
              <a:rPr lang="it-IT" sz="1200"/>
              <a:t>Instruer deltagerne i at spille alle tre spil, idet de er opmærksomme på gameplay, emnerelevans, engagement og potentiale for diskussion.</a:t>
            </a:r>
            <a:endParaRPr/>
          </a:p>
          <a:p>
            <a:pPr indent="-228600" lvl="0" marL="228600" rtl="0" algn="l">
              <a:lnSpc>
                <a:spcPct val="90000"/>
              </a:lnSpc>
              <a:spcBef>
                <a:spcPts val="1000"/>
              </a:spcBef>
              <a:spcAft>
                <a:spcPts val="0"/>
              </a:spcAft>
              <a:buClr>
                <a:srgbClr val="74659A"/>
              </a:buClr>
              <a:buSzPts val="1200"/>
              <a:buFont typeface="Trebuchet MS"/>
              <a:buChar char="5"/>
            </a:pPr>
            <a:r>
              <a:rPr lang="it-IT" sz="1200"/>
              <a:t>Efter testning skal du bede deltagerne om individuelt at nedskrive deres observationer og indtryk for hvert spil på separate ark papir.</a:t>
            </a:r>
            <a:endParaRPr/>
          </a:p>
          <a:p>
            <a:pPr indent="-228600" lvl="0" marL="228600" rtl="0" algn="l">
              <a:lnSpc>
                <a:spcPct val="90000"/>
              </a:lnSpc>
              <a:spcBef>
                <a:spcPts val="1000"/>
              </a:spcBef>
              <a:spcAft>
                <a:spcPts val="0"/>
              </a:spcAft>
              <a:buClr>
                <a:srgbClr val="74659A"/>
              </a:buClr>
              <a:buSzPts val="1200"/>
              <a:buFont typeface="Trebuchet MS"/>
              <a:buChar char="6"/>
            </a:pPr>
            <a:r>
              <a:rPr lang="it-IT" sz="1200"/>
              <a:t>Bed deltagerne om at overveje styrkerne og svaghederne ved hvert spil, deres nydelsesniveau og deres opfattelse af, hvor godt hvert spil adresserer spørgsmålet om skærmovereksponering.</a:t>
            </a:r>
            <a:endParaRPr/>
          </a:p>
          <a:p>
            <a:pPr indent="-228600" lvl="0" marL="228600" rtl="0" algn="l">
              <a:lnSpc>
                <a:spcPct val="90000"/>
              </a:lnSpc>
              <a:spcBef>
                <a:spcPts val="1000"/>
              </a:spcBef>
              <a:spcAft>
                <a:spcPts val="0"/>
              </a:spcAft>
              <a:buClr>
                <a:srgbClr val="74659A"/>
              </a:buClr>
              <a:buSzPts val="1200"/>
              <a:buFont typeface="Trebuchet MS"/>
              <a:buChar char="7"/>
            </a:pPr>
            <a:r>
              <a:rPr lang="it-IT" sz="1200"/>
              <a:t>Giv deltagerne tid til at dele og diskutere deres resultater i deres små grupper eller som en større gruppe.</a:t>
            </a:r>
            <a:endParaRPr/>
          </a:p>
          <a:p>
            <a:pPr indent="-228600" lvl="0" marL="228600" rtl="0" algn="l">
              <a:lnSpc>
                <a:spcPct val="90000"/>
              </a:lnSpc>
              <a:spcBef>
                <a:spcPts val="1000"/>
              </a:spcBef>
              <a:spcAft>
                <a:spcPts val="0"/>
              </a:spcAft>
              <a:buClr>
                <a:srgbClr val="74659A"/>
              </a:buClr>
              <a:buSzPts val="1200"/>
              <a:buFont typeface="Trebuchet MS"/>
              <a:buChar char="8"/>
            </a:pPr>
            <a:r>
              <a:rPr lang="it-IT" sz="1200"/>
              <a:t>Faciliter en gruppediskussion, hvor deltagerne i fællesskab diskuterer fordele og ulemper ved hvert spil og kommer til enighed om, hvilket spil der er bedst egnet til målgruppen og workshoppen.</a:t>
            </a:r>
            <a:endParaRPr/>
          </a:p>
        </p:txBody>
      </p:sp>
      <p:sp>
        <p:nvSpPr>
          <p:cNvPr id="315" name="Google Shape;315;p11"/>
          <p:cNvSpPr txBox="1"/>
          <p:nvPr>
            <p:ph idx="2" type="body"/>
          </p:nvPr>
        </p:nvSpPr>
        <p:spPr>
          <a:xfrm>
            <a:off x="665018" y="509155"/>
            <a:ext cx="10862416"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1° Aktivitet: At finde det perfekte match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2"/>
          <p:cNvSpPr txBox="1"/>
          <p:nvPr>
            <p:ph idx="1" type="body"/>
          </p:nvPr>
        </p:nvSpPr>
        <p:spPr>
          <a:xfrm>
            <a:off x="476525" y="1340225"/>
            <a:ext cx="11201100" cy="5517900"/>
          </a:xfrm>
          <a:prstGeom prst="rect">
            <a:avLst/>
          </a:prstGeom>
          <a:noFill/>
          <a:ln>
            <a:noFill/>
          </a:ln>
        </p:spPr>
        <p:txBody>
          <a:bodyPr anchorCtr="0" anchor="t" bIns="45700" lIns="45700" spcFirstLastPara="1" rIns="45700" wrap="square" tIns="45700">
            <a:normAutofit/>
          </a:bodyPr>
          <a:lstStyle/>
          <a:p>
            <a:pPr indent="-228600" lvl="0" marL="228600" rtl="0" algn="l">
              <a:lnSpc>
                <a:spcPct val="150000"/>
              </a:lnSpc>
              <a:spcBef>
                <a:spcPts val="0"/>
              </a:spcBef>
              <a:spcAft>
                <a:spcPts val="0"/>
              </a:spcAft>
              <a:buClr>
                <a:srgbClr val="74659A"/>
              </a:buClr>
              <a:buSzPts val="1200"/>
              <a:buNone/>
            </a:pPr>
            <a:r>
              <a:rPr lang="it-IT" sz="1200"/>
              <a:t>Formålet med denne øvelse er at vejlede deltagerne i planlægningen af ​​spilværkstedet om håndtering af overeksponering af skærme blandt små børn med nye forældre. Deltagerne vil i samarbejde bestemme nøgleaspekter såsom workshoppens titel, målgruppe, placering, varighed og nødvendige materialer.</a:t>
            </a:r>
            <a:endParaRPr/>
          </a:p>
          <a:p>
            <a:pPr indent="-228600" lvl="0" marL="228600" rtl="0" algn="l">
              <a:lnSpc>
                <a:spcPct val="150000"/>
              </a:lnSpc>
              <a:spcBef>
                <a:spcPts val="1000"/>
              </a:spcBef>
              <a:spcAft>
                <a:spcPts val="0"/>
              </a:spcAft>
              <a:buClr>
                <a:srgbClr val="74659A"/>
              </a:buClr>
              <a:buSzPts val="1200"/>
              <a:buNone/>
            </a:pPr>
            <a:r>
              <a:rPr lang="it-IT" sz="1200"/>
              <a:t>Nødvendige materialer: Flipover eller whiteboard, tusch</a:t>
            </a:r>
            <a:endParaRPr/>
          </a:p>
          <a:p>
            <a:pPr indent="-228600" lvl="0" marL="228600" rtl="0" algn="l">
              <a:lnSpc>
                <a:spcPct val="150000"/>
              </a:lnSpc>
              <a:spcBef>
                <a:spcPts val="1000"/>
              </a:spcBef>
              <a:spcAft>
                <a:spcPts val="0"/>
              </a:spcAft>
              <a:buClr>
                <a:srgbClr val="74659A"/>
              </a:buClr>
              <a:buSzPts val="1200"/>
              <a:buNone/>
            </a:pPr>
            <a:r>
              <a:rPr lang="it-IT" sz="1200"/>
              <a:t>Begynd med at diskutere workshoppens mål og ønskede resultater.</a:t>
            </a:r>
            <a:endParaRPr/>
          </a:p>
          <a:p>
            <a:pPr indent="-342900" lvl="0" marL="342900" rtl="0" algn="l">
              <a:lnSpc>
                <a:spcPct val="150000"/>
              </a:lnSpc>
              <a:spcBef>
                <a:spcPts val="0"/>
              </a:spcBef>
              <a:spcAft>
                <a:spcPts val="0"/>
              </a:spcAft>
              <a:buClr>
                <a:srgbClr val="74659A"/>
              </a:buClr>
              <a:buSzPts val="1200"/>
              <a:buAutoNum type="arabicPeriod"/>
            </a:pPr>
            <a:r>
              <a:rPr lang="it-IT" sz="1200"/>
              <a:t>Som en gruppe, brainstorm og diskuter potentielle workshoptitler, der effektivt formidler formålet og emnet.</a:t>
            </a:r>
            <a:endParaRPr/>
          </a:p>
          <a:p>
            <a:pPr indent="-342900" lvl="0" marL="342900" rtl="0" algn="l">
              <a:lnSpc>
                <a:spcPct val="150000"/>
              </a:lnSpc>
              <a:spcBef>
                <a:spcPts val="0"/>
              </a:spcBef>
              <a:spcAft>
                <a:spcPts val="0"/>
              </a:spcAft>
              <a:buClr>
                <a:srgbClr val="74659A"/>
              </a:buClr>
              <a:buSzPts val="1200"/>
              <a:buAutoNum type="arabicPeriod"/>
            </a:pPr>
            <a:r>
              <a:rPr lang="it-IT" sz="1200"/>
              <a:t>Identificer målgruppen under hensyntagen til deres behov, bekymringer og specifikke egenskaber som nybagte forældre.</a:t>
            </a:r>
            <a:endParaRPr/>
          </a:p>
          <a:p>
            <a:pPr indent="-342900" lvl="0" marL="342900" rtl="0" algn="l">
              <a:lnSpc>
                <a:spcPct val="150000"/>
              </a:lnSpc>
              <a:spcBef>
                <a:spcPts val="0"/>
              </a:spcBef>
              <a:spcAft>
                <a:spcPts val="0"/>
              </a:spcAft>
              <a:buClr>
                <a:srgbClr val="74659A"/>
              </a:buClr>
              <a:buSzPts val="1200"/>
              <a:buAutoNum type="arabicPeriod"/>
            </a:pPr>
            <a:r>
              <a:rPr lang="it-IT" sz="1200"/>
              <a:t>Bed deltagerne om i fællesskab at bestemme den ideelle workshops varighed og format (ansigt til ansigt eller online).</a:t>
            </a:r>
            <a:endParaRPr/>
          </a:p>
          <a:p>
            <a:pPr indent="-342900" lvl="0" marL="342900" rtl="0" algn="l">
              <a:lnSpc>
                <a:spcPct val="150000"/>
              </a:lnSpc>
              <a:spcBef>
                <a:spcPts val="0"/>
              </a:spcBef>
              <a:spcAft>
                <a:spcPts val="0"/>
              </a:spcAft>
              <a:buClr>
                <a:srgbClr val="74659A"/>
              </a:buClr>
              <a:buSzPts val="1200"/>
              <a:buAutoNum type="arabicPeriod"/>
            </a:pPr>
            <a:r>
              <a:rPr lang="it-IT" sz="1200"/>
              <a:t>Faciliter en diskussion for at vælge et passende sted til workshoppen under hensyntagen til faktorer som tilgængelighed, komfort og eventuelle nødvendige teknologiske krav.</a:t>
            </a:r>
            <a:endParaRPr/>
          </a:p>
          <a:p>
            <a:pPr indent="-342900" lvl="0" marL="342900" rtl="0" algn="l">
              <a:lnSpc>
                <a:spcPct val="150000"/>
              </a:lnSpc>
              <a:spcBef>
                <a:spcPts val="0"/>
              </a:spcBef>
              <a:spcAft>
                <a:spcPts val="0"/>
              </a:spcAft>
              <a:buClr>
                <a:srgbClr val="74659A"/>
              </a:buClr>
              <a:buSzPts val="1200"/>
              <a:buAutoNum type="arabicPeriod"/>
            </a:pPr>
            <a:r>
              <a:rPr lang="it-IT" sz="1200"/>
              <a:t>Få deltagerne til at dele deres ideer og lave en liste over nødvendige materialer på en flipover eller et whiteboard.</a:t>
            </a:r>
            <a:endParaRPr/>
          </a:p>
          <a:p>
            <a:pPr indent="-342900" lvl="0" marL="342900" rtl="0" algn="l">
              <a:lnSpc>
                <a:spcPct val="150000"/>
              </a:lnSpc>
              <a:spcBef>
                <a:spcPts val="0"/>
              </a:spcBef>
              <a:spcAft>
                <a:spcPts val="0"/>
              </a:spcAft>
              <a:buClr>
                <a:srgbClr val="74659A"/>
              </a:buClr>
              <a:buSzPts val="1200"/>
              <a:buAutoNum type="arabicPeriod"/>
            </a:pPr>
            <a:r>
              <a:rPr lang="it-IT" sz="1200"/>
              <a:t>Tilskynd deltagerne til at diskutere og prioritere de anførte materialer under hensyntagen til deres relevans, tilgængelighed og potentielle indvirkning på workshoppen.</a:t>
            </a:r>
            <a:endParaRPr/>
          </a:p>
          <a:p>
            <a:pPr indent="-342900" lvl="0" marL="342900" rtl="0" algn="l">
              <a:lnSpc>
                <a:spcPct val="150000"/>
              </a:lnSpc>
              <a:spcBef>
                <a:spcPts val="0"/>
              </a:spcBef>
              <a:spcAft>
                <a:spcPts val="0"/>
              </a:spcAft>
              <a:buClr>
                <a:srgbClr val="74659A"/>
              </a:buClr>
              <a:buSzPts val="1200"/>
              <a:buAutoNum type="arabicPeriod"/>
            </a:pPr>
            <a:r>
              <a:rPr lang="it-IT" sz="1200"/>
              <a:t>Bed deltagerne om at overveje yderligere aspekter såsom det ideelle workshoptidspunkt (morgen, eftermiddag, aften) og eventuelle potentielle samarbejder eller gæstetalere, der kan forbedre workshopoplevelsen.</a:t>
            </a:r>
            <a:endParaRPr/>
          </a:p>
          <a:p>
            <a:pPr indent="-342900" lvl="0" marL="342900" rtl="0" algn="l">
              <a:lnSpc>
                <a:spcPct val="150000"/>
              </a:lnSpc>
              <a:spcBef>
                <a:spcPts val="0"/>
              </a:spcBef>
              <a:spcAft>
                <a:spcPts val="0"/>
              </a:spcAft>
              <a:buClr>
                <a:srgbClr val="74659A"/>
              </a:buClr>
              <a:buSzPts val="1200"/>
              <a:buAutoNum type="arabicPeriod"/>
            </a:pPr>
            <a:r>
              <a:rPr lang="it-IT" sz="1200"/>
              <a:t>Faciliter en gruppediskussion for at nå til enighed om workshoppens titel, målgruppe, placering, varighed og nødvendige materialer.</a:t>
            </a:r>
            <a:endParaRPr/>
          </a:p>
          <a:p>
            <a:pPr indent="-342900" lvl="0" marL="342900" rtl="0" algn="l">
              <a:lnSpc>
                <a:spcPct val="150000"/>
              </a:lnSpc>
              <a:spcBef>
                <a:spcPts val="800"/>
              </a:spcBef>
              <a:spcAft>
                <a:spcPts val="0"/>
              </a:spcAft>
              <a:buClr>
                <a:srgbClr val="74659A"/>
              </a:buClr>
              <a:buSzPts val="1200"/>
              <a:buAutoNum type="arabicPeriod"/>
            </a:pPr>
            <a:r>
              <a:rPr lang="it-IT" sz="1200"/>
              <a:t>Tildel opgaver og ansvar for at sikre en smidig koordinering og tilrettelæggelse af workshoppen baseret på de aftalte beslutninger.</a:t>
            </a:r>
            <a:endParaRPr/>
          </a:p>
        </p:txBody>
      </p:sp>
      <p:sp>
        <p:nvSpPr>
          <p:cNvPr id="321" name="Google Shape;321;p12"/>
          <p:cNvSpPr txBox="1"/>
          <p:nvPr>
            <p:ph idx="2" type="body"/>
          </p:nvPr>
        </p:nvSpPr>
        <p:spPr>
          <a:xfrm>
            <a:off x="613064" y="509155"/>
            <a:ext cx="10914370"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2° Aktivitet: Udarbejdelse af et effektivt værksted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3"/>
          <p:cNvSpPr txBox="1"/>
          <p:nvPr>
            <p:ph idx="1" type="body"/>
          </p:nvPr>
        </p:nvSpPr>
        <p:spPr>
          <a:xfrm>
            <a:off x="476525" y="1254675"/>
            <a:ext cx="11201100" cy="5603400"/>
          </a:xfrm>
          <a:prstGeom prst="rect">
            <a:avLst/>
          </a:prstGeom>
          <a:noFill/>
          <a:ln>
            <a:noFill/>
          </a:ln>
        </p:spPr>
        <p:txBody>
          <a:bodyPr anchorCtr="0" anchor="t" bIns="45700" lIns="45700" spcFirstLastPara="1" rIns="45700" wrap="square" tIns="45700">
            <a:normAutofit/>
          </a:bodyPr>
          <a:lstStyle/>
          <a:p>
            <a:pPr indent="-228600" lvl="0" marL="228600" rtl="0" algn="l">
              <a:lnSpc>
                <a:spcPct val="150000"/>
              </a:lnSpc>
              <a:spcBef>
                <a:spcPts val="0"/>
              </a:spcBef>
              <a:spcAft>
                <a:spcPts val="0"/>
              </a:spcAft>
              <a:buClr>
                <a:srgbClr val="74659A"/>
              </a:buClr>
              <a:buSzPts val="1200"/>
              <a:buNone/>
            </a:pPr>
            <a:r>
              <a:rPr lang="it-IT" sz="1200"/>
              <a:t>Formålet med denne øvelse er at evaluere effektiviteten og virkningen af ​​spilværkstedet på at adressere overeksponering af skærme blandt små børn med nye forældre. Deltagerne vil reflektere over deres læring, workshoppens styrker, områder for forbedringer og potentielle modifikationer til fremtidige iterationer.</a:t>
            </a:r>
            <a:endParaRPr/>
          </a:p>
          <a:p>
            <a:pPr indent="-228600" lvl="0" marL="228600" rtl="0" algn="l">
              <a:lnSpc>
                <a:spcPct val="150000"/>
              </a:lnSpc>
              <a:spcBef>
                <a:spcPts val="1000"/>
              </a:spcBef>
              <a:spcAft>
                <a:spcPts val="0"/>
              </a:spcAft>
              <a:buClr>
                <a:srgbClr val="74659A"/>
              </a:buClr>
              <a:buSzPts val="1200"/>
              <a:buNone/>
            </a:pPr>
            <a:r>
              <a:rPr lang="it-IT" sz="1200"/>
              <a:t>Nødvendige materialer: Papir, kuglepenne eller blyanter</a:t>
            </a:r>
            <a:endParaRPr/>
          </a:p>
          <a:p>
            <a:pPr indent="-342900" lvl="0" marL="342900" rtl="0" algn="l">
              <a:lnSpc>
                <a:spcPct val="150000"/>
              </a:lnSpc>
              <a:spcBef>
                <a:spcPts val="0"/>
              </a:spcBef>
              <a:spcAft>
                <a:spcPts val="0"/>
              </a:spcAft>
              <a:buClr>
                <a:srgbClr val="74659A"/>
              </a:buClr>
              <a:buSzPts val="1200"/>
              <a:buAutoNum type="arabicPeriod"/>
            </a:pPr>
            <a:r>
              <a:rPr lang="it-IT" sz="1200"/>
              <a:t>Giv deltagerne papir og kuglepenne eller blyanter.</a:t>
            </a:r>
            <a:endParaRPr/>
          </a:p>
          <a:p>
            <a:pPr indent="-342900" lvl="0" marL="342900" rtl="0" algn="l">
              <a:lnSpc>
                <a:spcPct val="150000"/>
              </a:lnSpc>
              <a:spcBef>
                <a:spcPts val="0"/>
              </a:spcBef>
              <a:spcAft>
                <a:spcPts val="0"/>
              </a:spcAft>
              <a:buClr>
                <a:srgbClr val="74659A"/>
              </a:buClr>
              <a:buSzPts val="1200"/>
              <a:buAutoNum type="arabicPeriod"/>
            </a:pPr>
            <a:r>
              <a:rPr lang="it-IT" sz="1200"/>
              <a:t>Bed deltagerne om individuelt at reflektere over deres samlede oplevelse under spilworkshoppen og overveje følgende spørgsmål:</a:t>
            </a:r>
            <a:endParaRPr/>
          </a:p>
          <a:p>
            <a:pPr indent="-342900" lvl="0" marL="342900" rtl="0" algn="l">
              <a:lnSpc>
                <a:spcPct val="150000"/>
              </a:lnSpc>
              <a:spcBef>
                <a:spcPts val="0"/>
              </a:spcBef>
              <a:spcAft>
                <a:spcPts val="0"/>
              </a:spcAft>
              <a:buClr>
                <a:srgbClr val="74659A"/>
              </a:buClr>
              <a:buSzPts val="1200"/>
              <a:buAutoNum type="arabicPeriod"/>
            </a:pPr>
            <a:r>
              <a:rPr lang="it-IT" sz="1200"/>
              <a:t>Hvad var de vigtigste erfaringer eller indsigter, du fik fra workshoppen?</a:t>
            </a:r>
            <a:endParaRPr/>
          </a:p>
          <a:p>
            <a:pPr indent="-342900" lvl="0" marL="342900" rtl="0" algn="l">
              <a:lnSpc>
                <a:spcPct val="150000"/>
              </a:lnSpc>
              <a:spcBef>
                <a:spcPts val="0"/>
              </a:spcBef>
              <a:spcAft>
                <a:spcPts val="0"/>
              </a:spcAft>
              <a:buClr>
                <a:srgbClr val="74659A"/>
              </a:buClr>
              <a:buSzPts val="1200"/>
              <a:buAutoNum type="arabicPeriod"/>
            </a:pPr>
            <a:r>
              <a:rPr lang="it-IT" sz="1200"/>
              <a:t>Hvilke aspekter af workshoppen var særligt effektive til at løse problemet med overeksponering af skærme?</a:t>
            </a:r>
            <a:endParaRPr/>
          </a:p>
          <a:p>
            <a:pPr indent="-342900" lvl="0" marL="342900" rtl="0" algn="l">
              <a:lnSpc>
                <a:spcPct val="150000"/>
              </a:lnSpc>
              <a:spcBef>
                <a:spcPts val="0"/>
              </a:spcBef>
              <a:spcAft>
                <a:spcPts val="0"/>
              </a:spcAft>
              <a:buClr>
                <a:srgbClr val="74659A"/>
              </a:buClr>
              <a:buSzPts val="1200"/>
              <a:buAutoNum type="arabicPeriod"/>
            </a:pPr>
            <a:r>
              <a:rPr lang="it-IT" sz="1200"/>
              <a:t>Var der nogle specifikke aktiviteter eller diskussioner, der skilte sig ud som særligt værdifulde eller engagerende?</a:t>
            </a:r>
            <a:endParaRPr/>
          </a:p>
          <a:p>
            <a:pPr indent="-342900" lvl="0" marL="342900" rtl="0" algn="l">
              <a:lnSpc>
                <a:spcPct val="150000"/>
              </a:lnSpc>
              <a:spcBef>
                <a:spcPts val="0"/>
              </a:spcBef>
              <a:spcAft>
                <a:spcPts val="0"/>
              </a:spcAft>
              <a:buClr>
                <a:srgbClr val="74659A"/>
              </a:buClr>
              <a:buSzPts val="1200"/>
              <a:buAutoNum type="arabicPeriod"/>
            </a:pPr>
            <a:r>
              <a:rPr lang="it-IT" sz="1200"/>
              <a:t>Opfyldte workshoppen dine forventninger? Hvorfor eller hvorfor ikke?</a:t>
            </a:r>
            <a:endParaRPr/>
          </a:p>
          <a:p>
            <a:pPr indent="-342900" lvl="0" marL="342900" rtl="0" algn="l">
              <a:lnSpc>
                <a:spcPct val="150000"/>
              </a:lnSpc>
              <a:spcBef>
                <a:spcPts val="0"/>
              </a:spcBef>
              <a:spcAft>
                <a:spcPts val="0"/>
              </a:spcAft>
              <a:buClr>
                <a:srgbClr val="74659A"/>
              </a:buClr>
              <a:buSzPts val="1200"/>
              <a:buAutoNum type="arabicPeriod"/>
            </a:pPr>
            <a:r>
              <a:rPr lang="it-IT" sz="1200"/>
              <a:t>Hvilke forslag har du til at forbedre eller ændre workshoppen i fremtiden?</a:t>
            </a:r>
            <a:endParaRPr/>
          </a:p>
          <a:p>
            <a:pPr indent="-342900" lvl="0" marL="342900" rtl="0" algn="l">
              <a:lnSpc>
                <a:spcPct val="150000"/>
              </a:lnSpc>
              <a:spcBef>
                <a:spcPts val="0"/>
              </a:spcBef>
              <a:spcAft>
                <a:spcPts val="0"/>
              </a:spcAft>
              <a:buClr>
                <a:srgbClr val="74659A"/>
              </a:buClr>
              <a:buSzPts val="1200"/>
              <a:buAutoNum type="arabicPeriod"/>
            </a:pPr>
            <a:r>
              <a:rPr lang="it-IT" sz="1200"/>
              <a:t>Er der yderligere emner eller aktiviteter, som du vil anbefale at inddrage i workshoppen?</a:t>
            </a:r>
            <a:endParaRPr/>
          </a:p>
          <a:p>
            <a:pPr indent="-342900" lvl="0" marL="342900" rtl="0" algn="l">
              <a:lnSpc>
                <a:spcPct val="150000"/>
              </a:lnSpc>
              <a:spcBef>
                <a:spcPts val="0"/>
              </a:spcBef>
              <a:spcAft>
                <a:spcPts val="0"/>
              </a:spcAft>
              <a:buClr>
                <a:srgbClr val="74659A"/>
              </a:buClr>
              <a:buSzPts val="1200"/>
              <a:buAutoNum type="arabicPeriod"/>
            </a:pPr>
            <a:r>
              <a:rPr lang="it-IT" sz="1200"/>
              <a:t>Giv deltagerne tilstrækkelig tid til at skrive deres refleksioner og tanker ned.</a:t>
            </a:r>
            <a:endParaRPr/>
          </a:p>
          <a:p>
            <a:pPr indent="-342900" lvl="0" marL="342900" rtl="0" algn="l">
              <a:lnSpc>
                <a:spcPct val="150000"/>
              </a:lnSpc>
              <a:spcBef>
                <a:spcPts val="0"/>
              </a:spcBef>
              <a:spcAft>
                <a:spcPts val="0"/>
              </a:spcAft>
              <a:buClr>
                <a:srgbClr val="74659A"/>
              </a:buClr>
              <a:buSzPts val="1200"/>
              <a:buAutoNum type="arabicPeriod"/>
            </a:pPr>
            <a:r>
              <a:rPr lang="it-IT" sz="1200"/>
              <a:t>Hvis du arbejder i små grupper, så inviter deltagerne til at dele deres refleksioner og deltage i en gruppediskussion, udveksle ideer og perspektiver.</a:t>
            </a:r>
            <a:endParaRPr/>
          </a:p>
          <a:p>
            <a:pPr indent="-342900" lvl="0" marL="342900" rtl="0" algn="l">
              <a:lnSpc>
                <a:spcPct val="150000"/>
              </a:lnSpc>
              <a:spcBef>
                <a:spcPts val="0"/>
              </a:spcBef>
              <a:spcAft>
                <a:spcPts val="0"/>
              </a:spcAft>
              <a:buClr>
                <a:srgbClr val="74659A"/>
              </a:buClr>
              <a:buSzPts val="1200"/>
              <a:buAutoNum type="arabicPeriod"/>
            </a:pPr>
            <a:r>
              <a:rPr lang="it-IT" sz="1200"/>
              <a:t>Faciliter en større gruppediskussion, hvor deltagerne i fællesskab kan dele deres feedback, fremhæve fælles temaer og identificere områder for forbedring.</a:t>
            </a:r>
            <a:endParaRPr/>
          </a:p>
          <a:p>
            <a:pPr indent="-342900" lvl="0" marL="342900" rtl="0" algn="l">
              <a:lnSpc>
                <a:spcPct val="150000"/>
              </a:lnSpc>
              <a:spcBef>
                <a:spcPts val="0"/>
              </a:spcBef>
              <a:spcAft>
                <a:spcPts val="0"/>
              </a:spcAft>
              <a:buClr>
                <a:srgbClr val="74659A"/>
              </a:buClr>
              <a:buSzPts val="1200"/>
              <a:buAutoNum type="arabicPeriod"/>
            </a:pPr>
            <a:r>
              <a:rPr lang="it-IT" sz="1200"/>
              <a:t>Opsummer hovedpunkterne i diskussionen og noter feedbacken til fremtidige workshop-gentagelser.</a:t>
            </a:r>
            <a:endParaRPr/>
          </a:p>
          <a:p>
            <a:pPr indent="-342900" lvl="0" marL="342900" rtl="0" algn="l">
              <a:lnSpc>
                <a:spcPct val="150000"/>
              </a:lnSpc>
              <a:spcBef>
                <a:spcPts val="800"/>
              </a:spcBef>
              <a:spcAft>
                <a:spcPts val="0"/>
              </a:spcAft>
              <a:buClr>
                <a:srgbClr val="74659A"/>
              </a:buClr>
              <a:buSzPts val="1200"/>
              <a:buAutoNum type="arabicPeriod"/>
            </a:pPr>
            <a:r>
              <a:rPr lang="it-IT" sz="1200"/>
              <a:t>Tilskynd deltagerne til at beholde deres individuelle refleksioner som en personlig reference for deres egen vækst og udvikling.</a:t>
            </a:r>
            <a:endParaRPr/>
          </a:p>
        </p:txBody>
      </p:sp>
      <p:sp>
        <p:nvSpPr>
          <p:cNvPr id="327" name="Google Shape;327;p13"/>
          <p:cNvSpPr txBox="1"/>
          <p:nvPr>
            <p:ph idx="2" type="body"/>
          </p:nvPr>
        </p:nvSpPr>
        <p:spPr>
          <a:xfrm>
            <a:off x="514450" y="529936"/>
            <a:ext cx="11012984" cy="63349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3° Aktivitet: Refleksion over spilværkstedet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lang="it-IT"/>
              <a:t>Tips og hints til trænere</a:t>
            </a:r>
            <a:endParaRPr/>
          </a:p>
        </p:txBody>
      </p:sp>
      <p:sp>
        <p:nvSpPr>
          <p:cNvPr id="333" name="Google Shape;333;p14"/>
          <p:cNvSpPr txBox="1"/>
          <p:nvPr>
            <p:ph idx="2" type="body"/>
          </p:nvPr>
        </p:nvSpPr>
        <p:spPr>
          <a:xfrm>
            <a:off x="3669200" y="2429724"/>
            <a:ext cx="7117500" cy="831000"/>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Arial"/>
              <a:buNone/>
            </a:pPr>
            <a:r>
              <a:rPr b="1" i="0" lang="it-IT" sz="1200" u="none" cap="none" strike="noStrike">
                <a:solidFill>
                  <a:schemeClr val="lt1"/>
                </a:solidFill>
                <a:latin typeface="Calibri"/>
                <a:ea typeface="Calibri"/>
                <a:cs typeface="Calibri"/>
                <a:sym typeface="Calibri"/>
              </a:rPr>
              <a:t>Giv deltagerne mulighed for at bryde traditionelle regler for forbedret læring.</a:t>
            </a:r>
            <a:r>
              <a:rPr b="1" i="0" lang="it-IT" sz="1200" u="none" cap="none" strike="noStrike">
                <a:solidFill>
                  <a:srgbClr val="FFFFFF"/>
                </a:solidFill>
                <a:latin typeface="Calibri"/>
                <a:ea typeface="Calibri"/>
                <a:cs typeface="Calibri"/>
                <a:sym typeface="Calibri"/>
              </a:rPr>
              <a:t>Faciliter en diskussion, hvor de kan dele og i fællesskab beslutte om regelændringer, hvilket fremmer en kollaborativ og adaptiv tilgang til spildesign.</a:t>
            </a:r>
            <a:endParaRPr/>
          </a:p>
          <a:p>
            <a:pPr indent="0" lvl="0" marL="0" rtl="0" algn="l">
              <a:lnSpc>
                <a:spcPct val="90000"/>
              </a:lnSpc>
              <a:spcBef>
                <a:spcPts val="1000"/>
              </a:spcBef>
              <a:spcAft>
                <a:spcPts val="0"/>
              </a:spcAft>
              <a:buClr>
                <a:srgbClr val="FFFFFF"/>
              </a:buClr>
              <a:buSzPts val="1200"/>
              <a:buFont typeface="Calibri"/>
              <a:buNone/>
            </a:pPr>
            <a:br>
              <a:rPr b="1" i="0" lang="it-IT" sz="1200" u="none" cap="none" strike="noStrike">
                <a:solidFill>
                  <a:srgbClr val="FFFFFF"/>
                </a:solidFill>
                <a:latin typeface="Calibri"/>
                <a:ea typeface="Calibri"/>
                <a:cs typeface="Calibri"/>
                <a:sym typeface="Calibri"/>
              </a:rPr>
            </a:br>
            <a:endParaRPr b="1" i="0" sz="1200" u="none" cap="none" strike="noStrike">
              <a:solidFill>
                <a:srgbClr val="FFFFFF"/>
              </a:solidFill>
              <a:latin typeface="Calibri"/>
              <a:ea typeface="Calibri"/>
              <a:cs typeface="Calibri"/>
              <a:sym typeface="Calibri"/>
            </a:endParaRPr>
          </a:p>
        </p:txBody>
      </p:sp>
      <p:sp>
        <p:nvSpPr>
          <p:cNvPr id="334" name="Google Shape;334;p1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335" name="Google Shape;335;p1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336" name="Google Shape;336;p1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337" name="Google Shape;337;p14"/>
          <p:cNvSpPr txBox="1"/>
          <p:nvPr/>
        </p:nvSpPr>
        <p:spPr>
          <a:xfrm>
            <a:off x="3669200" y="1355875"/>
            <a:ext cx="6823200" cy="5910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Faciliter åbne diskussioner om spilmodifikation Integrer pædagogiske komponenter i spillene for at forstærke nøglebegreber og uddybe deltagernes forståelse af virkningerne af overdreven skærmtid og effektive strategier til at styre den.</a:t>
            </a:r>
            <a:endParaRPr b="1" i="0" sz="1200" u="none" cap="none" strike="noStrike">
              <a:solidFill>
                <a:srgbClr val="FFFFFF"/>
              </a:solidFill>
              <a:latin typeface="Calibri"/>
              <a:ea typeface="Calibri"/>
              <a:cs typeface="Calibri"/>
              <a:sym typeface="Calibri"/>
            </a:endParaRPr>
          </a:p>
        </p:txBody>
      </p:sp>
      <p:sp>
        <p:nvSpPr>
          <p:cNvPr id="338" name="Google Shape;338;p14"/>
          <p:cNvSpPr txBox="1"/>
          <p:nvPr/>
        </p:nvSpPr>
        <p:spPr>
          <a:xfrm>
            <a:off x="3669196" y="5637381"/>
            <a:ext cx="7117620" cy="42473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Afsæt tid til en videndelingssession i begyndelsen af ​​workshoppen, hvor deltagerne kan dele indsigt og erfaringer relateret til skærmbrug.</a:t>
            </a:r>
            <a:endParaRPr b="1" i="0" sz="1200" u="none" cap="none" strike="noStrike">
              <a:solidFill>
                <a:srgbClr val="FFFFFF"/>
              </a:solidFill>
              <a:latin typeface="Calibri"/>
              <a:ea typeface="Calibri"/>
              <a:cs typeface="Calibri"/>
              <a:sym typeface="Calibri"/>
            </a:endParaRPr>
          </a:p>
        </p:txBody>
      </p:sp>
      <p:sp>
        <p:nvSpPr>
          <p:cNvPr id="339" name="Google Shape;339;p14"/>
          <p:cNvSpPr txBox="1"/>
          <p:nvPr/>
        </p:nvSpPr>
        <p:spPr>
          <a:xfrm>
            <a:off x="3669200" y="4490930"/>
            <a:ext cx="6823200" cy="882702"/>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Giv deltagerne præ-workshop materialer eller ressourcer til at gøre sig bekendt med emnet skærmovereksponering og dets indvirkning på små børn.</a:t>
            </a:r>
            <a:br>
              <a:rPr b="1" i="0" lang="it-IT" sz="2400" u="none" cap="none" strike="noStrike">
                <a:solidFill>
                  <a:srgbClr val="FFFFFF"/>
                </a:solidFill>
                <a:latin typeface="Calibri"/>
                <a:ea typeface="Calibri"/>
                <a:cs typeface="Calibri"/>
                <a:sym typeface="Calibri"/>
              </a:rPr>
            </a:br>
            <a:endParaRPr b="1" i="0" sz="2400" u="none" cap="none" strike="noStrike">
              <a:solidFill>
                <a:srgbClr val="FFFFFF"/>
              </a:solidFill>
              <a:latin typeface="Calibri"/>
              <a:ea typeface="Calibri"/>
              <a:cs typeface="Calibri"/>
              <a:sym typeface="Calibri"/>
            </a:endParaRPr>
          </a:p>
        </p:txBody>
      </p:sp>
      <p:sp>
        <p:nvSpPr>
          <p:cNvPr id="340" name="Google Shape;340;p1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41" name="Google Shape;341;p1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42" name="Google Shape;342;p14"/>
          <p:cNvSpPr txBox="1"/>
          <p:nvPr/>
        </p:nvSpPr>
        <p:spPr>
          <a:xfrm>
            <a:off x="3669200" y="3450978"/>
            <a:ext cx="4028652" cy="470000"/>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2400"/>
              <a:buFont typeface="Calibri"/>
              <a:buNone/>
            </a:pPr>
            <a:r>
              <a:t/>
            </a:r>
            <a:endParaRPr b="1" i="0" sz="2400" u="none" cap="none" strike="noStrike">
              <a:solidFill>
                <a:srgbClr val="FFFFFF"/>
              </a:solidFill>
              <a:latin typeface="Calibri"/>
              <a:ea typeface="Calibri"/>
              <a:cs typeface="Calibri"/>
              <a:sym typeface="Calibri"/>
            </a:endParaRPr>
          </a:p>
        </p:txBody>
      </p:sp>
      <p:sp>
        <p:nvSpPr>
          <p:cNvPr id="343" name="Google Shape;343;p14"/>
          <p:cNvSpPr txBox="1"/>
          <p:nvPr/>
        </p:nvSpPr>
        <p:spPr>
          <a:xfrm>
            <a:off x="3246783" y="3350077"/>
            <a:ext cx="7367203" cy="830995"/>
          </a:xfrm>
          <a:prstGeom prst="rect">
            <a:avLst/>
          </a:prstGeom>
          <a:noFill/>
          <a:ln>
            <a:noFill/>
          </a:ln>
        </p:spPr>
        <p:txBody>
          <a:bodyPr anchorCtr="0" anchor="t" bIns="45700" lIns="45700" spcFirstLastPara="1" rIns="45700" wrap="square" tIns="45700">
            <a:spAutoFit/>
          </a:bodyPr>
          <a:lstStyle/>
          <a:p>
            <a:pPr indent="0" lvl="1" marL="457200" marR="0" rtl="0" algn="l">
              <a:lnSpc>
                <a:spcPct val="100000"/>
              </a:lnSpc>
              <a:spcBef>
                <a:spcPts val="0"/>
              </a:spcBef>
              <a:spcAft>
                <a:spcPts val="0"/>
              </a:spcAft>
              <a:buClr>
                <a:schemeClr val="accent1"/>
              </a:buClr>
              <a:buSzPts val="1800"/>
              <a:buFont typeface="Calibri"/>
              <a:buNone/>
            </a:pPr>
            <a:r>
              <a:t/>
            </a:r>
            <a:endParaRPr b="0" i="0" sz="1800" u="none" cap="none" strike="noStrike">
              <a:solidFill>
                <a:srgbClr val="374151"/>
              </a:solidFill>
              <a:latin typeface="Arial"/>
              <a:ea typeface="Arial"/>
              <a:cs typeface="Arial"/>
              <a:sym typeface="Arial"/>
            </a:endParaRPr>
          </a:p>
          <a:p>
            <a:pPr indent="0" lvl="1" marL="457200" marR="0" rtl="0" algn="l">
              <a:lnSpc>
                <a:spcPct val="100000"/>
              </a:lnSpc>
              <a:spcBef>
                <a:spcPts val="0"/>
              </a:spcBef>
              <a:spcAft>
                <a:spcPts val="0"/>
              </a:spcAft>
              <a:buClr>
                <a:schemeClr val="lt1"/>
              </a:buClr>
              <a:buSzPts val="1200"/>
              <a:buFont typeface="Arial"/>
              <a:buNone/>
            </a:pPr>
            <a:r>
              <a:rPr b="1" i="0" lang="it-IT" sz="1200" u="none" cap="none" strike="noStrike">
                <a:solidFill>
                  <a:schemeClr val="lt1"/>
                </a:solidFill>
                <a:latin typeface="Arial"/>
                <a:ea typeface="Arial"/>
                <a:cs typeface="Arial"/>
                <a:sym typeface="Arial"/>
              </a:rPr>
              <a:t>Fremme samarbejde i beslutningstagning for regeljusteringer.</a:t>
            </a:r>
            <a:br>
              <a:rPr b="0" i="0" lang="it-IT" sz="1800" u="none" cap="none" strike="noStrike">
                <a:solidFill>
                  <a:schemeClr val="accent1"/>
                </a:solidFill>
                <a:latin typeface="Calibri"/>
                <a:ea typeface="Calibri"/>
                <a:cs typeface="Calibri"/>
                <a:sym typeface="Calibri"/>
              </a:rPr>
            </a:br>
            <a:endParaRPr b="0" i="0" sz="1800" u="none" cap="none" strike="noStrike">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5"/>
          <p:cNvSpPr txBox="1"/>
          <p:nvPr>
            <p:ph idx="1" type="body"/>
          </p:nvPr>
        </p:nvSpPr>
        <p:spPr>
          <a:xfrm>
            <a:off x="212036" y="3591339"/>
            <a:ext cx="5797986" cy="2151539"/>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a:p>
        </p:txBody>
      </p:sp>
      <p:sp>
        <p:nvSpPr>
          <p:cNvPr id="349" name="Google Shape;349;p15"/>
          <p:cNvSpPr txBox="1"/>
          <p:nvPr>
            <p:ph idx="2" type="body"/>
          </p:nvPr>
        </p:nvSpPr>
        <p:spPr>
          <a:xfrm>
            <a:off x="212036" y="3260034"/>
            <a:ext cx="3936219" cy="738595"/>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Slut på modul</a:t>
            </a:r>
            <a:endParaRPr/>
          </a:p>
        </p:txBody>
      </p:sp>
      <p:sp>
        <p:nvSpPr>
          <p:cNvPr id="350" name="Google Shape;350;p15"/>
          <p:cNvSpPr txBox="1"/>
          <p:nvPr>
            <p:ph idx="3" type="body"/>
          </p:nvPr>
        </p:nvSpPr>
        <p:spPr>
          <a:xfrm>
            <a:off x="6934623" y="5436563"/>
            <a:ext cx="4770900" cy="7311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FFFFFF"/>
              </a:buClr>
              <a:buSzPts val="2800"/>
              <a:buFont typeface="Calibri"/>
              <a:buNone/>
            </a:pPr>
            <a:r>
              <a:rPr b="1" lang="it-IT" sz="2400">
                <a:solidFill>
                  <a:schemeClr val="lt1"/>
                </a:solidFill>
              </a:rPr>
              <a:t>www.survivingdigital.eu</a:t>
            </a:r>
            <a:endParaRPr b="1" sz="2400">
              <a:solidFill>
                <a:schemeClr val="lt1"/>
              </a:solidFill>
            </a:endParaRPr>
          </a:p>
        </p:txBody>
      </p:sp>
      <p:grpSp>
        <p:nvGrpSpPr>
          <p:cNvPr id="351" name="Google Shape;351;p15"/>
          <p:cNvGrpSpPr/>
          <p:nvPr/>
        </p:nvGrpSpPr>
        <p:grpSpPr>
          <a:xfrm>
            <a:off x="9158986" y="4806173"/>
            <a:ext cx="2584692" cy="436057"/>
            <a:chOff x="-2" y="-2"/>
            <a:chExt cx="2584690" cy="436055"/>
          </a:xfrm>
        </p:grpSpPr>
        <p:grpSp>
          <p:nvGrpSpPr>
            <p:cNvPr id="352" name="Google Shape;352;p15"/>
            <p:cNvGrpSpPr/>
            <p:nvPr/>
          </p:nvGrpSpPr>
          <p:grpSpPr>
            <a:xfrm>
              <a:off x="1611878" y="0"/>
              <a:ext cx="435732" cy="435732"/>
              <a:chOff x="0" y="0"/>
              <a:chExt cx="435731" cy="435731"/>
            </a:xfrm>
          </p:grpSpPr>
          <p:sp>
            <p:nvSpPr>
              <p:cNvPr id="353" name="Google Shape;353;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nvGrpSpPr>
              <p:cNvPr id="354" name="Google Shape;354;p15"/>
              <p:cNvGrpSpPr/>
              <p:nvPr/>
            </p:nvGrpSpPr>
            <p:grpSpPr>
              <a:xfrm>
                <a:off x="80691" y="80689"/>
                <a:ext cx="274350" cy="274352"/>
                <a:chOff x="0" y="-1"/>
                <a:chExt cx="274349" cy="274350"/>
              </a:xfrm>
            </p:grpSpPr>
            <p:sp>
              <p:nvSpPr>
                <p:cNvPr id="355" name="Google Shape;355;p15"/>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6" name="Google Shape;356;p15"/>
                <p:cNvSpPr/>
                <p:nvPr/>
              </p:nvSpPr>
              <p:spPr>
                <a:xfrm>
                  <a:off x="66811" y="66811"/>
                  <a:ext cx="140726" cy="140726"/>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7" name="Google Shape;357;p15"/>
                <p:cNvSpPr/>
                <p:nvPr/>
              </p:nvSpPr>
              <p:spPr>
                <a:xfrm>
                  <a:off x="193980" y="47446"/>
                  <a:ext cx="32923" cy="32922"/>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grpSp>
          <p:nvGrpSpPr>
            <p:cNvPr id="358" name="Google Shape;358;p15"/>
            <p:cNvGrpSpPr/>
            <p:nvPr/>
          </p:nvGrpSpPr>
          <p:grpSpPr>
            <a:xfrm>
              <a:off x="537076" y="0"/>
              <a:ext cx="435733" cy="435732"/>
              <a:chOff x="0" y="0"/>
              <a:chExt cx="435731" cy="435731"/>
            </a:xfrm>
          </p:grpSpPr>
          <p:sp>
            <p:nvSpPr>
              <p:cNvPr id="359" name="Google Shape;359;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0" name="Google Shape;360;p15"/>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5"/>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1" name="Google Shape;361;p15"/>
            <p:cNvGrpSpPr/>
            <p:nvPr/>
          </p:nvGrpSpPr>
          <p:grpSpPr>
            <a:xfrm>
              <a:off x="2148955" y="0"/>
              <a:ext cx="435733" cy="435732"/>
              <a:chOff x="-1" y="0"/>
              <a:chExt cx="435732" cy="435731"/>
            </a:xfrm>
          </p:grpSpPr>
          <p:sp>
            <p:nvSpPr>
              <p:cNvPr id="362" name="Google Shape;362;p15"/>
              <p:cNvSpPr/>
              <p:nvPr/>
            </p:nvSpPr>
            <p:spPr>
              <a:xfrm>
                <a:off x="-1"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3" name="Google Shape;363;p15"/>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4" name="Google Shape;364;p15"/>
            <p:cNvGrpSpPr/>
            <p:nvPr/>
          </p:nvGrpSpPr>
          <p:grpSpPr>
            <a:xfrm>
              <a:off x="-2" y="-2"/>
              <a:ext cx="435734" cy="436055"/>
              <a:chOff x="-1" y="-1"/>
              <a:chExt cx="435732" cy="436054"/>
            </a:xfrm>
          </p:grpSpPr>
          <p:sp>
            <p:nvSpPr>
              <p:cNvPr id="365" name="Google Shape;365;p15"/>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6" name="Google Shape;366;p15"/>
              <p:cNvSpPr/>
              <p:nvPr/>
            </p:nvSpPr>
            <p:spPr>
              <a:xfrm>
                <a:off x="128459" y="85209"/>
                <a:ext cx="186235" cy="350844"/>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sp>
          <p:nvSpPr>
            <p:cNvPr id="367" name="Google Shape;367;p15"/>
            <p:cNvSpPr/>
            <p:nvPr/>
          </p:nvSpPr>
          <p:spPr>
            <a:xfrm>
              <a:off x="1074478"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raphic 54" id="368" name="Google Shape;368;p15"/>
            <p:cNvPicPr preferRelativeResize="0"/>
            <p:nvPr/>
          </p:nvPicPr>
          <p:blipFill rotWithShape="1">
            <a:blip r:embed="rId3">
              <a:alphaModFix/>
            </a:blip>
            <a:srcRect b="0" l="0" r="0" t="0"/>
            <a:stretch/>
          </p:blipFill>
          <p:spPr>
            <a:xfrm>
              <a:off x="1099921" y="24614"/>
              <a:ext cx="382076" cy="382076"/>
            </a:xfrm>
            <a:prstGeom prst="rect">
              <a:avLst/>
            </a:prstGeom>
            <a:noFill/>
            <a:ln>
              <a:noFill/>
            </a:ln>
          </p:spPr>
        </p:pic>
      </p:grpSp>
      <p:pic>
        <p:nvPicPr>
          <p:cNvPr descr="Picture 2" id="369" name="Google Shape;369;p15"/>
          <p:cNvPicPr preferRelativeResize="0"/>
          <p:nvPr/>
        </p:nvPicPr>
        <p:blipFill rotWithShape="1">
          <a:blip r:embed="rId4">
            <a:alphaModFix/>
          </a:blip>
          <a:srcRect b="0" l="0" r="0" t="0"/>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
          <p:cNvSpPr txBox="1"/>
          <p:nvPr>
            <p:ph idx="1" type="body"/>
          </p:nvPr>
        </p:nvSpPr>
        <p:spPr>
          <a:xfrm>
            <a:off x="4696530" y="867508"/>
            <a:ext cx="6778436" cy="290472"/>
          </a:xfrm>
          <a:prstGeom prst="rect">
            <a:avLst/>
          </a:prstGeom>
          <a:noFill/>
          <a:ln>
            <a:noFill/>
          </a:ln>
        </p:spPr>
        <p:txBody>
          <a:bodyPr anchorCtr="0" anchor="t" bIns="45700" lIns="45700" spcFirstLastPara="1" rIns="45700" wrap="square" tIns="45700">
            <a:normAutofit lnSpcReduction="10000"/>
          </a:bodyPr>
          <a:lstStyle/>
          <a:p>
            <a:pPr indent="0" lvl="0" marL="0" marR="0" rtl="0" algn="l">
              <a:lnSpc>
                <a:spcPct val="110000"/>
              </a:lnSpc>
              <a:spcBef>
                <a:spcPts val="0"/>
              </a:spcBef>
              <a:spcAft>
                <a:spcPts val="0"/>
              </a:spcAft>
              <a:buClr>
                <a:srgbClr val="009AC1"/>
              </a:buClr>
              <a:buSzPts val="1200"/>
              <a:buFont typeface="Arial"/>
              <a:buNone/>
            </a:pPr>
            <a:r>
              <a:rPr b="1" i="0" lang="it-IT" sz="1200" u="sng" cap="none" strike="noStrike">
                <a:solidFill>
                  <a:srgbClr val="009AC1"/>
                </a:solidFill>
                <a:latin typeface="Calibri"/>
                <a:ea typeface="Calibri"/>
                <a:cs typeface="Calibri"/>
                <a:sym typeface="Calibri"/>
                <a:hlinkClick action="ppaction://hlinksldjump" r:id="rId3">
                  <a:extLst>
                    <a:ext uri="{A12FA001-AC4F-418D-AE19-62706E023703}">
                      <ahyp:hlinkClr val="tx"/>
                    </a:ext>
                  </a:extLst>
                </a:hlinkClick>
              </a:rPr>
              <a:t>Introduktion</a:t>
            </a:r>
            <a:endParaRPr/>
          </a:p>
        </p:txBody>
      </p:sp>
      <p:sp>
        <p:nvSpPr>
          <p:cNvPr id="228" name="Google Shape;228;p2"/>
          <p:cNvSpPr txBox="1"/>
          <p:nvPr>
            <p:ph idx="8" type="body"/>
          </p:nvPr>
        </p:nvSpPr>
        <p:spPr>
          <a:xfrm>
            <a:off x="5017158" y="3001653"/>
            <a:ext cx="6457808" cy="456350"/>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009AC1"/>
              </a:buClr>
              <a:buSzPts val="1200"/>
              <a:buFont typeface="Arial"/>
              <a:buNone/>
            </a:pPr>
            <a:r>
              <a:rPr b="1" lang="it-IT" sz="1200" u="sng">
                <a:solidFill>
                  <a:srgbClr val="009AC1"/>
                </a:solidFill>
                <a:hlinkClick action="ppaction://hlinksldjump" r:id="rId4">
                  <a:extLst>
                    <a:ext uri="{A12FA001-AC4F-418D-AE19-62706E023703}">
                      <ahyp:hlinkClr val="tx"/>
                    </a:ext>
                  </a:extLst>
                </a:hlinkClick>
              </a:rPr>
              <a:t>Teoretisk</a:t>
            </a:r>
            <a:r>
              <a:rPr b="1" i="0" lang="it-IT" sz="1200" u="sng" cap="none" strike="noStrike">
                <a:solidFill>
                  <a:srgbClr val="009AC1"/>
                </a:solidFill>
                <a:latin typeface="Calibri"/>
                <a:ea typeface="Calibri"/>
                <a:cs typeface="Calibri"/>
                <a:sym typeface="Calibri"/>
                <a:hlinkClick action="ppaction://hlinksldjump" r:id="rId5">
                  <a:extLst>
                    <a:ext uri="{A12FA001-AC4F-418D-AE19-62706E023703}">
                      <ahyp:hlinkClr val="tx"/>
                    </a:ext>
                  </a:extLst>
                </a:hlinkClick>
              </a:rPr>
              <a:t>viden</a:t>
            </a:r>
            <a:endParaRPr/>
          </a:p>
        </p:txBody>
      </p:sp>
      <p:sp>
        <p:nvSpPr>
          <p:cNvPr id="229" name="Google Shape;229;p2"/>
          <p:cNvSpPr txBox="1"/>
          <p:nvPr/>
        </p:nvSpPr>
        <p:spPr>
          <a:xfrm>
            <a:off x="4912290" y="5457137"/>
            <a:ext cx="6562678" cy="2769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Tips og hints</a:t>
            </a:r>
            <a:endParaRPr b="0" i="0" sz="1400" u="none" cap="none" strike="noStrike">
              <a:solidFill>
                <a:srgbClr val="000000"/>
              </a:solidFill>
              <a:latin typeface="Arial"/>
              <a:ea typeface="Arial"/>
              <a:cs typeface="Arial"/>
              <a:sym typeface="Arial"/>
            </a:endParaRPr>
          </a:p>
        </p:txBody>
      </p:sp>
      <p:sp>
        <p:nvSpPr>
          <p:cNvPr id="230" name="Google Shape;230;p2">
            <a:hlinkClick action="ppaction://hlinksldjump" r:id="rId7"/>
          </p:cNvPr>
          <p:cNvSpPr txBox="1"/>
          <p:nvPr/>
        </p:nvSpPr>
        <p:spPr>
          <a:xfrm>
            <a:off x="5017158" y="4805002"/>
            <a:ext cx="6457808" cy="2769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Casestudie og aktiviteter</a:t>
            </a:r>
            <a:endParaRPr b="0" i="0" sz="1400" u="none" cap="none" strike="noStrike">
              <a:solidFill>
                <a:srgbClr val="000000"/>
              </a:solidFill>
              <a:latin typeface="Arial"/>
              <a:ea typeface="Arial"/>
              <a:cs typeface="Arial"/>
              <a:sym typeface="Arial"/>
            </a:endParaRPr>
          </a:p>
        </p:txBody>
      </p:sp>
      <p:sp>
        <p:nvSpPr>
          <p:cNvPr id="231" name="Google Shape;231;p2"/>
          <p:cNvSpPr txBox="1"/>
          <p:nvPr/>
        </p:nvSpPr>
        <p:spPr>
          <a:xfrm>
            <a:off x="4912288" y="3641747"/>
            <a:ext cx="6562678" cy="2769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Teknikker</a:t>
            </a:r>
            <a:endParaRPr b="0" i="0" sz="1400" u="none" cap="none" strike="noStrike">
              <a:solidFill>
                <a:srgbClr val="000000"/>
              </a:solidFill>
              <a:latin typeface="Arial"/>
              <a:ea typeface="Arial"/>
              <a:cs typeface="Arial"/>
              <a:sym typeface="Arial"/>
            </a:endParaRPr>
          </a:p>
        </p:txBody>
      </p:sp>
      <p:sp>
        <p:nvSpPr>
          <p:cNvPr id="232" name="Google Shape;232;p2"/>
          <p:cNvSpPr txBox="1"/>
          <p:nvPr/>
        </p:nvSpPr>
        <p:spPr>
          <a:xfrm>
            <a:off x="4927791" y="1341724"/>
            <a:ext cx="6547175" cy="2769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0">
                  <a:extLst>
                    <a:ext uri="{A12FA001-AC4F-418D-AE19-62706E023703}">
                      <ahyp:hlinkClr val="tx"/>
                    </a:ext>
                  </a:extLst>
                </a:hlinkClick>
              </a:rPr>
              <a:t>Mål</a:t>
            </a:r>
            <a:endParaRPr b="1" i="0" sz="1200" u="sng" cap="none" strike="noStrike">
              <a:solidFill>
                <a:srgbClr val="009AC1"/>
              </a:solidFill>
              <a:latin typeface="Calibri"/>
              <a:ea typeface="Calibri"/>
              <a:cs typeface="Calibri"/>
              <a:sym typeface="Calibri"/>
              <a:hlinkClick action="ppaction://hlinksldjump" r:id="rId11">
                <a:extLst>
                  <a:ext uri="{A12FA001-AC4F-418D-AE19-62706E023703}">
                    <ahyp:hlinkClr val="tx"/>
                  </a:ext>
                </a:extLst>
              </a:hlinkClick>
            </a:endParaRPr>
          </a:p>
        </p:txBody>
      </p:sp>
      <p:grpSp>
        <p:nvGrpSpPr>
          <p:cNvPr id="233" name="Google Shape;233;p2"/>
          <p:cNvGrpSpPr/>
          <p:nvPr/>
        </p:nvGrpSpPr>
        <p:grpSpPr>
          <a:xfrm>
            <a:off x="0" y="29001"/>
            <a:ext cx="3669322" cy="6858001"/>
            <a:chOff x="0" y="0"/>
            <a:chExt cx="3669321" cy="6858000"/>
          </a:xfrm>
        </p:grpSpPr>
        <p:sp>
          <p:nvSpPr>
            <p:cNvPr id="234" name="Google Shape;234;p2"/>
            <p:cNvSpPr/>
            <p:nvPr/>
          </p:nvSpPr>
          <p:spPr>
            <a:xfrm>
              <a:off x="0" y="0"/>
              <a:ext cx="3669321" cy="6858000"/>
            </a:xfrm>
            <a:prstGeom prst="rect">
              <a:avLst/>
            </a:prstGeom>
            <a:solidFill>
              <a:srgbClr val="D9D9D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9.jpeg" id="235" name="Google Shape;235;p2"/>
            <p:cNvPicPr preferRelativeResize="0"/>
            <p:nvPr/>
          </p:nvPicPr>
          <p:blipFill rotWithShape="1">
            <a:blip r:embed="rId12">
              <a:alphaModFix/>
            </a:blip>
            <a:srcRect b="0" l="34952" r="34951" t="0"/>
            <a:stretch/>
          </p:blipFill>
          <p:spPr>
            <a:xfrm>
              <a:off x="0" y="0"/>
              <a:ext cx="3669321" cy="6858000"/>
            </a:xfrm>
            <a:prstGeom prst="rect">
              <a:avLst/>
            </a:prstGeom>
            <a:noFill/>
            <a:ln>
              <a:noFill/>
            </a:ln>
          </p:spPr>
        </p:pic>
      </p:grpSp>
      <p:sp>
        <p:nvSpPr>
          <p:cNvPr id="236" name="Google Shape;236;p2"/>
          <p:cNvSpPr txBox="1"/>
          <p:nvPr/>
        </p:nvSpPr>
        <p:spPr>
          <a:xfrm>
            <a:off x="5744307" y="1810115"/>
            <a:ext cx="5730659" cy="2769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3">
                  <a:extLst>
                    <a:ext uri="{A12FA001-AC4F-418D-AE19-62706E023703}">
                      <ahyp:hlinkClr val="tx"/>
                    </a:ext>
                  </a:extLst>
                </a:hlinkClick>
              </a:rPr>
              <a:t>Færdigheder behandlet og læringsudbytte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
          <p:cNvSpPr txBox="1"/>
          <p:nvPr>
            <p:ph idx="1" type="body"/>
          </p:nvPr>
        </p:nvSpPr>
        <p:spPr>
          <a:xfrm>
            <a:off x="383203" y="1133340"/>
            <a:ext cx="5373654" cy="5918798"/>
          </a:xfrm>
          <a:prstGeom prst="rect">
            <a:avLst/>
          </a:prstGeom>
          <a:noFill/>
          <a:ln>
            <a:noFill/>
          </a:ln>
        </p:spPr>
        <p:txBody>
          <a:bodyPr anchorCtr="0" anchor="t" bIns="45700" lIns="45700" spcFirstLastPara="1" rIns="45700" wrap="square" tIns="45700">
            <a:normAutofit/>
          </a:bodyPr>
          <a:lstStyle/>
          <a:p>
            <a:pPr indent="-228600" lvl="0" marL="228600" rtl="0" algn="l">
              <a:lnSpc>
                <a:spcPct val="100000"/>
              </a:lnSpc>
              <a:spcBef>
                <a:spcPts val="0"/>
              </a:spcBef>
              <a:spcAft>
                <a:spcPts val="0"/>
              </a:spcAft>
              <a:buClr>
                <a:srgbClr val="FFFFFF"/>
              </a:buClr>
              <a:buSzPts val="1200"/>
              <a:buNone/>
            </a:pPr>
            <a:r>
              <a:rPr lang="it-IT" sz="1200"/>
              <a:t>I dag har pædagoger og sundhedspersonale adgang til en voksende pulje af litteratur om effekten af ​​skærme i den tidlige udvikling. At vide mere om skærme er dog ikke det samme som</a:t>
            </a:r>
            <a:r>
              <a:rPr i="1" lang="it-IT" sz="1200"/>
              <a:t>at vide, hvordan man formidler denne viden</a:t>
            </a:r>
            <a:r>
              <a:rPr lang="it-IT" sz="1200"/>
              <a:t>til forældre.</a:t>
            </a:r>
            <a:endParaRPr/>
          </a:p>
          <a:p>
            <a:pPr indent="-228600" lvl="0" marL="228600" rtl="0" algn="l">
              <a:lnSpc>
                <a:spcPct val="100000"/>
              </a:lnSpc>
              <a:spcBef>
                <a:spcPts val="200"/>
              </a:spcBef>
              <a:spcAft>
                <a:spcPts val="0"/>
              </a:spcAft>
              <a:buClr>
                <a:srgbClr val="FFFFFF"/>
              </a:buClr>
              <a:buSzPts val="1200"/>
              <a:buNone/>
            </a:pPr>
            <a:r>
              <a:t/>
            </a:r>
            <a:endParaRPr sz="1200"/>
          </a:p>
          <a:p>
            <a:pPr indent="-228600" lvl="0" marL="228600" rtl="0" algn="l">
              <a:lnSpc>
                <a:spcPct val="100000"/>
              </a:lnSpc>
              <a:spcBef>
                <a:spcPts val="200"/>
              </a:spcBef>
              <a:spcAft>
                <a:spcPts val="0"/>
              </a:spcAft>
              <a:buClr>
                <a:srgbClr val="FFFFFF"/>
              </a:buClr>
              <a:buSzPts val="1200"/>
              <a:buNone/>
            </a:pPr>
            <a:r>
              <a:rPr lang="it-IT" sz="1200"/>
              <a:t>Mange pædagoger og sundhedspersonale udtrykker bekymring over at komme til at virke fordømmende, når de informerer forældre om de uønskede konsekvenser af skærme. Dette modul har til formål at vise, hvordan professionelle kan bruge spil til en latterlig, ikke-dømmende tilgang til at diskutere skærme sammen med forældre.</a:t>
            </a:r>
            <a:endParaRPr sz="1200"/>
          </a:p>
          <a:p>
            <a:pPr indent="-228600" lvl="0" marL="228600" rtl="0" algn="l">
              <a:lnSpc>
                <a:spcPct val="100000"/>
              </a:lnSpc>
              <a:spcBef>
                <a:spcPts val="200"/>
              </a:spcBef>
              <a:spcAft>
                <a:spcPts val="0"/>
              </a:spcAft>
              <a:buClr>
                <a:srgbClr val="FFFFFF"/>
              </a:buClr>
              <a:buSzPts val="1200"/>
              <a:buNone/>
            </a:pPr>
            <a:r>
              <a:t/>
            </a:r>
            <a:endParaRPr sz="1200"/>
          </a:p>
          <a:p>
            <a:pPr indent="-228600" lvl="0" marL="228600" rtl="0" algn="l">
              <a:lnSpc>
                <a:spcPct val="100000"/>
              </a:lnSpc>
              <a:spcBef>
                <a:spcPts val="200"/>
              </a:spcBef>
              <a:spcAft>
                <a:spcPts val="0"/>
              </a:spcAft>
              <a:buClr>
                <a:srgbClr val="FFFFFF"/>
              </a:buClr>
              <a:buSzPts val="1200"/>
              <a:buNone/>
            </a:pPr>
            <a:r>
              <a:rPr lang="it-IT" sz="1200"/>
              <a:t>Det vil introducere professionelle til en række spil, der er udviklet til at lette det, der ellers kan føles som svære samtaler om, hvordan skærme bruges derhjemme.</a:t>
            </a:r>
            <a:endParaRPr/>
          </a:p>
          <a:p>
            <a:pPr indent="-228600" lvl="0" marL="228600" rtl="0" algn="l">
              <a:lnSpc>
                <a:spcPct val="100000"/>
              </a:lnSpc>
              <a:spcBef>
                <a:spcPts val="1500"/>
              </a:spcBef>
              <a:spcAft>
                <a:spcPts val="0"/>
              </a:spcAft>
              <a:buClr>
                <a:srgbClr val="FFFFFF"/>
              </a:buClr>
              <a:buSzPts val="1200"/>
              <a:buNone/>
            </a:pPr>
            <a:r>
              <a:rPr lang="it-IT" sz="1200"/>
              <a:t>Målet er at vise, hvordan aktiviteter, vi nogle gange reserverer til børn - spil og leg - kan være nyttige vektorer til at sætte gang i ærlige samtaler om skærmtid og praksis, og hjælpe forældre med at tænke på, hvordan man kan erstatte skærme med andre aktiviteter. Det vil give dem værktøjerne til at sætte sig ind i forskellige spilmuligheder og dække de spørgsmål, der skal overvejes, når de skal beslutte, hvilket spil de skal vælge til den offentlighed, de oftest støder på.</a:t>
            </a:r>
            <a:endParaRPr/>
          </a:p>
        </p:txBody>
      </p:sp>
      <p:sp>
        <p:nvSpPr>
          <p:cNvPr id="242" name="Google Shape;242;p3"/>
          <p:cNvSpPr txBox="1"/>
          <p:nvPr>
            <p:ph idx="3" type="body"/>
          </p:nvPr>
        </p:nvSpPr>
        <p:spPr>
          <a:xfrm>
            <a:off x="383203" y="297813"/>
            <a:ext cx="4757377" cy="992653"/>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Introduktion</a:t>
            </a:r>
            <a:endParaRPr/>
          </a:p>
        </p:txBody>
      </p:sp>
      <p:pic>
        <p:nvPicPr>
          <p:cNvPr descr="Picture 2" id="243" name="Google Shape;243;p3"/>
          <p:cNvPicPr preferRelativeResize="0"/>
          <p:nvPr/>
        </p:nvPicPr>
        <p:blipFill rotWithShape="1">
          <a:blip r:embed="rId3">
            <a:alphaModFix/>
          </a:blip>
          <a:srcRect b="0" l="16562" r="26173" t="0"/>
          <a:stretch/>
        </p:blipFill>
        <p:spPr>
          <a:xfrm>
            <a:off x="6301796" y="362"/>
            <a:ext cx="5890204" cy="68576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b="1" lang="it-IT" sz="3600">
                <a:solidFill>
                  <a:srgbClr val="74659A"/>
                </a:solidFill>
              </a:rPr>
              <a:t>Færdigheder adresseret</a:t>
            </a:r>
            <a:endParaRPr/>
          </a:p>
        </p:txBody>
      </p:sp>
      <p:sp>
        <p:nvSpPr>
          <p:cNvPr id="249" name="Google Shape;249;p4"/>
          <p:cNvSpPr txBox="1"/>
          <p:nvPr>
            <p:ph idx="2" type="body"/>
          </p:nvPr>
        </p:nvSpPr>
        <p:spPr>
          <a:xfrm>
            <a:off x="3669198" y="2546917"/>
            <a:ext cx="7117620"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2400"/>
              <a:buFont typeface="Calibri"/>
              <a:buNone/>
            </a:pPr>
            <a:r>
              <a:rPr b="1" lang="it-IT" sz="1200">
                <a:solidFill>
                  <a:srgbClr val="FFFFFF"/>
                </a:solidFill>
              </a:rPr>
              <a:t>Mægling</a:t>
            </a:r>
            <a:endParaRPr b="1" sz="1200"/>
          </a:p>
        </p:txBody>
      </p:sp>
      <p:sp>
        <p:nvSpPr>
          <p:cNvPr id="250" name="Google Shape;250;p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251" name="Google Shape;251;p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252" name="Google Shape;252;p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253" name="Google Shape;253;p4"/>
          <p:cNvSpPr txBox="1"/>
          <p:nvPr/>
        </p:nvSpPr>
        <p:spPr>
          <a:xfrm>
            <a:off x="3669197" y="1455082"/>
            <a:ext cx="6823200" cy="258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Samarbejde</a:t>
            </a:r>
            <a:endParaRPr b="1" i="0" sz="1200" u="none" cap="none" strike="noStrike">
              <a:solidFill>
                <a:srgbClr val="000000"/>
              </a:solidFill>
              <a:latin typeface="Arial"/>
              <a:ea typeface="Arial"/>
              <a:cs typeface="Arial"/>
              <a:sym typeface="Arial"/>
            </a:endParaRPr>
          </a:p>
        </p:txBody>
      </p:sp>
      <p:sp>
        <p:nvSpPr>
          <p:cNvPr id="254" name="Google Shape;254;p4"/>
          <p:cNvSpPr txBox="1"/>
          <p:nvPr/>
        </p:nvSpPr>
        <p:spPr>
          <a:xfrm>
            <a:off x="3669196" y="5637381"/>
            <a:ext cx="7117500" cy="258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Konceptuel tænkning</a:t>
            </a:r>
            <a:endParaRPr b="0" i="0" sz="1200" u="none" cap="none" strike="noStrike">
              <a:solidFill>
                <a:srgbClr val="000000"/>
              </a:solidFill>
              <a:latin typeface="Calibri"/>
              <a:ea typeface="Calibri"/>
              <a:cs typeface="Calibri"/>
              <a:sym typeface="Calibri"/>
            </a:endParaRPr>
          </a:p>
        </p:txBody>
      </p:sp>
      <p:sp>
        <p:nvSpPr>
          <p:cNvPr id="255" name="Google Shape;255;p4"/>
          <p:cNvSpPr txBox="1"/>
          <p:nvPr/>
        </p:nvSpPr>
        <p:spPr>
          <a:xfrm>
            <a:off x="3669200" y="4490930"/>
            <a:ext cx="6823200" cy="276900"/>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Emfati</a:t>
            </a:r>
            <a:endParaRPr b="1" i="0" sz="1200" u="none" cap="none" strike="noStrike">
              <a:solidFill>
                <a:srgbClr val="000000"/>
              </a:solidFill>
              <a:latin typeface="Arial"/>
              <a:ea typeface="Arial"/>
              <a:cs typeface="Arial"/>
              <a:sym typeface="Arial"/>
            </a:endParaRPr>
          </a:p>
        </p:txBody>
      </p:sp>
      <p:sp>
        <p:nvSpPr>
          <p:cNvPr id="256" name="Google Shape;256;p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57" name="Google Shape;257;p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58" name="Google Shape;258;p4"/>
          <p:cNvSpPr txBox="1"/>
          <p:nvPr/>
        </p:nvSpPr>
        <p:spPr>
          <a:xfrm>
            <a:off x="3669200" y="3450978"/>
            <a:ext cx="6823200" cy="276900"/>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Kreativitet</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5"/>
          <p:cNvGrpSpPr/>
          <p:nvPr/>
        </p:nvGrpSpPr>
        <p:grpSpPr>
          <a:xfrm>
            <a:off x="5888000" y="439729"/>
            <a:ext cx="5660534" cy="6045739"/>
            <a:chOff x="-1" y="0"/>
            <a:chExt cx="5660532" cy="6045737"/>
          </a:xfrm>
        </p:grpSpPr>
        <p:sp>
          <p:nvSpPr>
            <p:cNvPr id="264" name="Google Shape;264;p5"/>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1.jpeg" id="265" name="Google Shape;265;p5"/>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66" name="Google Shape;266;p5"/>
          <p:cNvSpPr txBox="1"/>
          <p:nvPr>
            <p:ph idx="1" type="body"/>
          </p:nvPr>
        </p:nvSpPr>
        <p:spPr>
          <a:xfrm>
            <a:off x="238991" y="1517073"/>
            <a:ext cx="5298559" cy="4743517"/>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FFFFFF"/>
              </a:buClr>
              <a:buSzPts val="1500"/>
              <a:buNone/>
            </a:pPr>
            <a:r>
              <a:rPr lang="it-IT"/>
              <a:t> </a:t>
            </a:r>
            <a:endParaRPr/>
          </a:p>
          <a:p>
            <a:pPr indent="-342900" lvl="0" marL="342900" rtl="0" algn="l">
              <a:lnSpc>
                <a:spcPct val="90000"/>
              </a:lnSpc>
              <a:spcBef>
                <a:spcPts val="1000"/>
              </a:spcBef>
              <a:spcAft>
                <a:spcPts val="0"/>
              </a:spcAft>
              <a:buClr>
                <a:srgbClr val="FFFFFF"/>
              </a:buClr>
              <a:buSzPts val="1200"/>
              <a:buNone/>
            </a:pPr>
            <a:r>
              <a:rPr lang="it-IT" sz="1200"/>
              <a:t>Forstå forskellen mellem</a:t>
            </a:r>
            <a:r>
              <a:rPr i="1" lang="it-IT" sz="1200"/>
              <a:t>spil</a:t>
            </a:r>
            <a:r>
              <a:rPr lang="it-IT" sz="1200"/>
              <a:t>og</a:t>
            </a:r>
            <a:r>
              <a:rPr i="1" lang="it-IT" sz="1200"/>
              <a:t>Spil</a:t>
            </a:r>
            <a:r>
              <a:rPr lang="it-IT" sz="1200"/>
              <a:t>og hvordan begge dele kan anvendes til videre voksenuddannelse.</a:t>
            </a:r>
            <a:endParaRPr/>
          </a:p>
          <a:p>
            <a:pPr indent="-342900" lvl="0" marL="342900" rtl="0" algn="l">
              <a:lnSpc>
                <a:spcPct val="90000"/>
              </a:lnSpc>
              <a:spcBef>
                <a:spcPts val="1000"/>
              </a:spcBef>
              <a:spcAft>
                <a:spcPts val="0"/>
              </a:spcAft>
              <a:buClr>
                <a:srgbClr val="FFFFFF"/>
              </a:buClr>
              <a:buSzPts val="1200"/>
              <a:buNone/>
            </a:pPr>
            <a:r>
              <a:rPr lang="it-IT" sz="1200"/>
              <a:t>Få et overblik over de forskellige spil på skærme og styrker og begrænsninger ved hvert enkelt spil.</a:t>
            </a:r>
            <a:endParaRPr sz="1200"/>
          </a:p>
          <a:p>
            <a:pPr indent="-342900" lvl="0" marL="342900" rtl="0" algn="l">
              <a:lnSpc>
                <a:spcPct val="90000"/>
              </a:lnSpc>
              <a:spcBef>
                <a:spcPts val="1000"/>
              </a:spcBef>
              <a:spcAft>
                <a:spcPts val="0"/>
              </a:spcAft>
              <a:buClr>
                <a:srgbClr val="FFFFFF"/>
              </a:buClr>
              <a:buSzPts val="1200"/>
              <a:buNone/>
            </a:pPr>
            <a:r>
              <a:rPr lang="it-IT" sz="1200"/>
              <a:t>Tilskynd til samarbejde mellem forskellige interessenter i at træffe beslutninger om at revidere reglerne for disse spil.</a:t>
            </a:r>
            <a:endParaRPr sz="1200"/>
          </a:p>
          <a:p>
            <a:pPr indent="-342900" lvl="0" marL="342900" rtl="0" algn="l">
              <a:lnSpc>
                <a:spcPct val="90000"/>
              </a:lnSpc>
              <a:spcBef>
                <a:spcPts val="1000"/>
              </a:spcBef>
              <a:spcAft>
                <a:spcPts val="0"/>
              </a:spcAft>
              <a:buClr>
                <a:srgbClr val="FFFFFF"/>
              </a:buClr>
              <a:buSzPts val="1200"/>
              <a:buNone/>
            </a:pPr>
            <a:r>
              <a:rPr lang="it-IT" sz="1200"/>
              <a:t>At vælge det mest passende spil i betragtning af din tidligere træning og offentlighed.</a:t>
            </a:r>
            <a:endParaRPr sz="1200"/>
          </a:p>
          <a:p>
            <a:pPr indent="-342900" lvl="0" marL="342900" rtl="0" algn="l">
              <a:lnSpc>
                <a:spcPct val="90000"/>
              </a:lnSpc>
              <a:spcBef>
                <a:spcPts val="1000"/>
              </a:spcBef>
              <a:spcAft>
                <a:spcPts val="0"/>
              </a:spcAft>
              <a:buClr>
                <a:srgbClr val="FFFFFF"/>
              </a:buClr>
              <a:buSzPts val="1200"/>
              <a:buNone/>
            </a:pPr>
            <a:r>
              <a:rPr lang="it-IT" sz="1200"/>
              <a:t>Planlægning og eksekvering af en spilworkshop i din institution.</a:t>
            </a:r>
            <a:endParaRPr/>
          </a:p>
        </p:txBody>
      </p:sp>
      <p:sp>
        <p:nvSpPr>
          <p:cNvPr id="267" name="Google Shape;267;p5"/>
          <p:cNvSpPr txBox="1"/>
          <p:nvPr>
            <p:ph idx="3" type="body"/>
          </p:nvPr>
        </p:nvSpPr>
        <p:spPr>
          <a:xfrm>
            <a:off x="643467" y="890241"/>
            <a:ext cx="5012268" cy="992653"/>
          </a:xfrm>
          <a:prstGeom prst="rect">
            <a:avLst/>
          </a:prstGeom>
          <a:noFill/>
          <a:ln>
            <a:noFill/>
          </a:ln>
        </p:spPr>
        <p:txBody>
          <a:bodyPr anchorCtr="0" anchor="t" bIns="45700" lIns="45700" spcFirstLastPara="1" rIns="45700" wrap="square" tIns="45700">
            <a:normAutofit/>
          </a:bodyPr>
          <a:lstStyle/>
          <a:p>
            <a:pPr indent="0" lvl="0" marL="0" rtl="0" algn="l">
              <a:lnSpc>
                <a:spcPct val="81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Hvad er læringsudbyttet?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ph idx="1" type="body"/>
          </p:nvPr>
        </p:nvSpPr>
        <p:spPr>
          <a:xfrm>
            <a:off x="476517" y="1485900"/>
            <a:ext cx="11201033" cy="5372100"/>
          </a:xfrm>
          <a:prstGeom prst="rect">
            <a:avLst/>
          </a:prstGeom>
          <a:noFill/>
          <a:ln>
            <a:noFill/>
          </a:ln>
        </p:spPr>
        <p:txBody>
          <a:bodyPr anchorCtr="0" anchor="t" bIns="45700" lIns="45700" spcFirstLastPara="1" rIns="45700" wrap="square" tIns="45700">
            <a:normAutofit/>
          </a:bodyPr>
          <a:lstStyle/>
          <a:p>
            <a:pPr indent="-228600" lvl="0" marL="228600" rtl="0" algn="l">
              <a:lnSpc>
                <a:spcPct val="150000"/>
              </a:lnSpc>
              <a:spcBef>
                <a:spcPts val="0"/>
              </a:spcBef>
              <a:spcAft>
                <a:spcPts val="0"/>
              </a:spcAft>
              <a:buClr>
                <a:srgbClr val="74659A"/>
              </a:buClr>
              <a:buSzPts val="1200"/>
              <a:buNone/>
            </a:pPr>
            <a:r>
              <a:rPr lang="it-IT" sz="1200"/>
              <a:t>Spil</a:t>
            </a:r>
            <a:r>
              <a:rPr b="1" lang="it-IT" sz="1200"/>
              <a:t>skabe et sikkert og ikke-truende miljø</a:t>
            </a:r>
            <a:r>
              <a:rPr lang="it-IT" sz="1200"/>
              <a:t>for enkeltpersoner at udforske spørgsmålet om skærme. Ifølge Zagal et al. (2013) tilbyder spil et rum for "vedvarende engagement", hvor spillere føler sig trygge ved at diskutere følsomme emner uden frygt for dom eller stigmatisering. Dette sikre miljø tilskynder til åben dialog og giver deltagerne mulighed for frit at udtrykke deres tanker og oplevelser.1 Ofte spørger spil, hvad "man" bør gøre i forskellige situationer, hvor skærmen ofte forstyrrer, og deltagerne kan derfor undlade at dele meget personlige oplysninger, hvis de foretrækker det. at holde diskussionen på et mere abstrakt refleksionsniveau.</a:t>
            </a:r>
            <a:endParaRPr/>
          </a:p>
          <a:p>
            <a:pPr indent="-228600" lvl="0" marL="228600" rtl="0" algn="l">
              <a:lnSpc>
                <a:spcPct val="150000"/>
              </a:lnSpc>
              <a:spcBef>
                <a:spcPts val="1000"/>
              </a:spcBef>
              <a:spcAft>
                <a:spcPts val="0"/>
              </a:spcAft>
              <a:buClr>
                <a:srgbClr val="74659A"/>
              </a:buClr>
              <a:buSzPts val="1200"/>
              <a:buNone/>
            </a:pPr>
            <a:r>
              <a:rPr lang="it-IT" sz="1200"/>
              <a:t>Spil</a:t>
            </a:r>
            <a:r>
              <a:rPr b="1" lang="it-IT" sz="1200"/>
              <a:t>fremme aktiv læring og erfaringstilegnelse</a:t>
            </a:r>
            <a:r>
              <a:rPr lang="it-IT" sz="1200"/>
              <a:t>, hvilket øger deltagernes forståelse af problemer relateret til skærme. I deres undersøgelse bemærker Gee (2007), at spil tilskynder til aktiv problemløsning og kritisk tænkning, hvilket giver eleverne mulighed for at anvende viden i praktiske sammenhænge. Denne praktiske tilgang fremmer dybere engagement og letter overførslen af ​​læring til virkelige situationer.3 Den giver også forældre mulighed for at lære af hinanden. Mange husstande har eksperimenteret med forskellige modeller til at reducere skærmtid, hvilket kan inspirere andre forældre til at iværksætte lignende handlinger.</a:t>
            </a:r>
            <a:endParaRPr/>
          </a:p>
          <a:p>
            <a:pPr indent="-228600" lvl="0" marL="228600" rtl="0" algn="l">
              <a:lnSpc>
                <a:spcPct val="150000"/>
              </a:lnSpc>
              <a:spcBef>
                <a:spcPts val="1000"/>
              </a:spcBef>
              <a:spcAft>
                <a:spcPts val="0"/>
              </a:spcAft>
              <a:buClr>
                <a:srgbClr val="74659A"/>
              </a:buClr>
              <a:buSzPts val="1200"/>
              <a:buNone/>
            </a:pPr>
            <a:r>
              <a:rPr lang="it-IT" sz="1200"/>
              <a:t>Spil</a:t>
            </a:r>
            <a:r>
              <a:rPr b="1" lang="it-IT" sz="1200"/>
              <a:t>har potentiale til at fremme inklusion og nedbryde barrierer</a:t>
            </a:r>
            <a:r>
              <a:rPr lang="it-IT" sz="1200"/>
              <a:t>ved at skabe lige vilkår. Ifølge Seaborn og Fels (2015) tilbyder spil et "disruptivt rum", der udfordrer samfundsnormer og hierarkier. I dette rum engagerer deltagerne sig på lige fod og fremmer en følelse af fælles formål og respekt. Ved at fjerne magtdynamikker fremmer spil inkluderende miljøer, hvor stigmatiserende holdninger kan adresseres og transformeres.5 Dette er virkelig vigtigt i mødet mellem forældre og professionelle. Vi opfordrer til, at fagfolk også taler om, hvordan deres egne relationer til skærme, for at understrege, at der ikke er 'én rigtig måde at gøre det på', men at vi, når det kommer til skærme, er 'alle sammen'.</a:t>
            </a:r>
            <a:endParaRPr/>
          </a:p>
        </p:txBody>
      </p:sp>
      <p:sp>
        <p:nvSpPr>
          <p:cNvPr id="273" name="Google Shape;273;p6"/>
          <p:cNvSpPr txBox="1"/>
          <p:nvPr>
            <p:ph idx="2" type="body"/>
          </p:nvPr>
        </p:nvSpPr>
        <p:spPr>
          <a:xfrm>
            <a:off x="675409" y="758536"/>
            <a:ext cx="10852025" cy="72736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lang="it-IT" sz="2400">
                <a:solidFill>
                  <a:srgbClr val="009AC1"/>
                </a:solidFill>
              </a:rPr>
              <a:t>Teoretisk</a:t>
            </a:r>
            <a:r>
              <a:rPr b="1" i="0" lang="it-IT" sz="2400" u="none" cap="none" strike="noStrike">
                <a:solidFill>
                  <a:srgbClr val="009AC1"/>
                </a:solidFill>
                <a:latin typeface="Calibri"/>
                <a:ea typeface="Calibri"/>
                <a:cs typeface="Calibri"/>
                <a:sym typeface="Calibri"/>
              </a:rPr>
              <a:t>viden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7"/>
          <p:cNvGrpSpPr/>
          <p:nvPr/>
        </p:nvGrpSpPr>
        <p:grpSpPr>
          <a:xfrm>
            <a:off x="435468" y="406131"/>
            <a:ext cx="5660533" cy="6045739"/>
            <a:chOff x="-1" y="0"/>
            <a:chExt cx="5660532" cy="6045737"/>
          </a:xfrm>
        </p:grpSpPr>
        <p:sp>
          <p:nvSpPr>
            <p:cNvPr id="279" name="Google Shape;279;p7"/>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2.jpeg" id="280" name="Google Shape;280;p7"/>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81" name="Google Shape;281;p7"/>
          <p:cNvSpPr txBox="1"/>
          <p:nvPr>
            <p:ph idx="1" type="body"/>
          </p:nvPr>
        </p:nvSpPr>
        <p:spPr>
          <a:xfrm>
            <a:off x="6296891" y="1689549"/>
            <a:ext cx="5551673" cy="4377697"/>
          </a:xfrm>
          <a:prstGeom prst="rect">
            <a:avLst/>
          </a:prstGeom>
          <a:noFill/>
          <a:ln>
            <a:noFill/>
          </a:ln>
        </p:spPr>
        <p:txBody>
          <a:bodyPr anchorCtr="0" anchor="t" bIns="45700" lIns="45700" spcFirstLastPara="1" rIns="45700" wrap="square" tIns="45700">
            <a:normAutofit/>
          </a:bodyPr>
          <a:lstStyle/>
          <a:p>
            <a:pPr indent="-217170" lvl="0" marL="217170" rtl="0" algn="l">
              <a:lnSpc>
                <a:spcPct val="100000"/>
              </a:lnSpc>
              <a:spcBef>
                <a:spcPts val="0"/>
              </a:spcBef>
              <a:spcAft>
                <a:spcPts val="0"/>
              </a:spcAft>
              <a:buClr>
                <a:srgbClr val="FFFFFF"/>
              </a:buClr>
              <a:buSzPts val="1200"/>
              <a:buNone/>
            </a:pPr>
            <a:r>
              <a:rPr lang="it-IT" sz="1200"/>
              <a:t>Mens både leg og spil involverer at deltage i aktiviteter for nydelse, og mens begge er afgørende for både børns og voksnes læring, er de forskellige i deres underliggende karakteristika og formål. Leg er ifølge Winnicott et spontant og kreativt udtryk for barnets indre verden. Det er en iboende motiveret aktivitet, der giver børn mulighed for at udforske deres følelser, udvikle deres fantasi og etablere en selvfølelse. For Winnicott strækker leg sig ind i voksenverdenen, hvor den bliver manifesteret i aktiviteter relateret til kunst, videnskab og religion. Man kan sige, at leg er involveret i alle kreative handlinger, vi engagerer os i.</a:t>
            </a:r>
            <a:endParaRPr/>
          </a:p>
          <a:p>
            <a:pPr indent="-271462" lvl="0" marL="271462" rtl="0" algn="l">
              <a:lnSpc>
                <a:spcPct val="100000"/>
              </a:lnSpc>
              <a:spcBef>
                <a:spcPts val="900"/>
              </a:spcBef>
              <a:spcAft>
                <a:spcPts val="0"/>
              </a:spcAft>
              <a:buClr>
                <a:srgbClr val="FFFFFF"/>
              </a:buClr>
              <a:buSzPts val="1200"/>
              <a:buNone/>
            </a:pPr>
            <a:r>
              <a:rPr lang="it-IT" sz="1200"/>
              <a:t>Spil, på den anden side, har en tendens til at blive defineret af et sæt regler, der skal følges (som eksemplificeret i bræt- og videospil). Mens vi mest vil fokusere på forskellige</a:t>
            </a:r>
            <a:r>
              <a:rPr i="1" lang="it-IT" sz="1200"/>
              <a:t>spil</a:t>
            </a:r>
            <a:r>
              <a:rPr lang="it-IT" sz="1200"/>
              <a:t>for dette modul opfordrer vi deltagerne til at integrere legeelementer i workshoppene: at give deltagerne mulighed for at reagere kreativt på prompten og ændre spillets regler, når det skønnes nødvendigt, og herved opmuntre deres kritiske tænkning og personlige kreative udtryk.</a:t>
            </a:r>
            <a:endParaRPr/>
          </a:p>
        </p:txBody>
      </p:sp>
      <p:sp>
        <p:nvSpPr>
          <p:cNvPr id="282" name="Google Shape;282;p7"/>
          <p:cNvSpPr txBox="1"/>
          <p:nvPr>
            <p:ph idx="3" type="body"/>
          </p:nvPr>
        </p:nvSpPr>
        <p:spPr>
          <a:xfrm>
            <a:off x="6758909" y="540327"/>
            <a:ext cx="4757376" cy="10287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lang="it-IT" sz="2400">
                <a:solidFill>
                  <a:srgbClr val="00B6E6"/>
                </a:solidFill>
              </a:rPr>
              <a:t>Forskellen på</a:t>
            </a:r>
            <a:r>
              <a:rPr b="1" i="1" lang="it-IT" sz="2400">
                <a:solidFill>
                  <a:srgbClr val="00B6E6"/>
                </a:solidFill>
              </a:rPr>
              <a:t>spil</a:t>
            </a:r>
            <a:r>
              <a:rPr b="1" lang="it-IT" sz="2400">
                <a:solidFill>
                  <a:srgbClr val="00B6E6"/>
                </a:solidFill>
              </a:rPr>
              <a:t>og</a:t>
            </a:r>
            <a:r>
              <a:rPr b="1" i="1" lang="it-IT" sz="2400">
                <a:solidFill>
                  <a:srgbClr val="00B6E6"/>
                </a:solidFill>
              </a:rPr>
              <a:t>Spil</a:t>
            </a:r>
            <a:endParaRPr b="1">
              <a:solidFill>
                <a:srgbClr val="00B6E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pSp>
        <p:nvGrpSpPr>
          <p:cNvPr id="287" name="Google Shape;287;p8"/>
          <p:cNvGrpSpPr/>
          <p:nvPr/>
        </p:nvGrpSpPr>
        <p:grpSpPr>
          <a:xfrm>
            <a:off x="374428" y="406131"/>
            <a:ext cx="5660533" cy="6045739"/>
            <a:chOff x="-1" y="0"/>
            <a:chExt cx="5660532" cy="6045737"/>
          </a:xfrm>
        </p:grpSpPr>
        <p:sp>
          <p:nvSpPr>
            <p:cNvPr id="288" name="Google Shape;288;p8"/>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3.png" id="289" name="Google Shape;289;p8"/>
            <p:cNvPicPr preferRelativeResize="0"/>
            <p:nvPr/>
          </p:nvPicPr>
          <p:blipFill rotWithShape="1">
            <a:blip r:embed="rId3">
              <a:alphaModFix/>
            </a:blip>
            <a:srcRect b="0" l="18751" r="18751" t="0"/>
            <a:stretch/>
          </p:blipFill>
          <p:spPr>
            <a:xfrm>
              <a:off x="-1" y="0"/>
              <a:ext cx="5660532" cy="6045737"/>
            </a:xfrm>
            <a:prstGeom prst="rect">
              <a:avLst/>
            </a:prstGeom>
            <a:noFill/>
            <a:ln>
              <a:noFill/>
            </a:ln>
          </p:spPr>
        </p:pic>
      </p:grpSp>
      <p:sp>
        <p:nvSpPr>
          <p:cNvPr id="290" name="Google Shape;290;p8"/>
          <p:cNvSpPr txBox="1"/>
          <p:nvPr>
            <p:ph idx="1" type="body"/>
          </p:nvPr>
        </p:nvSpPr>
        <p:spPr>
          <a:xfrm>
            <a:off x="6431634" y="1652155"/>
            <a:ext cx="5481325" cy="4799712"/>
          </a:xfrm>
          <a:prstGeom prst="rect">
            <a:avLst/>
          </a:prstGeom>
          <a:noFill/>
          <a:ln>
            <a:noFill/>
          </a:ln>
        </p:spPr>
        <p:txBody>
          <a:bodyPr anchorCtr="0" anchor="t" bIns="45700" lIns="45700" spcFirstLastPara="1" rIns="45700" wrap="square" tIns="45700">
            <a:normAutofit/>
          </a:bodyPr>
          <a:lstStyle/>
          <a:p>
            <a:pPr indent="-228600" lvl="0" marL="228600" rtl="0" algn="l">
              <a:lnSpc>
                <a:spcPct val="107000"/>
              </a:lnSpc>
              <a:spcBef>
                <a:spcPts val="0"/>
              </a:spcBef>
              <a:spcAft>
                <a:spcPts val="0"/>
              </a:spcAft>
              <a:buClr>
                <a:srgbClr val="FFFFFF"/>
              </a:buClr>
              <a:buSzPts val="1200"/>
              <a:buNone/>
            </a:pPr>
            <a:r>
              <a:rPr lang="it-IT" sz="1200"/>
              <a:t>På de følgende sider kan du finde nogle eksempler på spil, der kan bruges i workshops:</a:t>
            </a:r>
            <a:endParaRPr/>
          </a:p>
          <a:p>
            <a:pPr indent="-228600" lvl="0" marL="228600" rtl="0" algn="l">
              <a:lnSpc>
                <a:spcPct val="107000"/>
              </a:lnSpc>
              <a:spcBef>
                <a:spcPts val="1000"/>
              </a:spcBef>
              <a:spcAft>
                <a:spcPts val="0"/>
              </a:spcAft>
              <a:buClr>
                <a:srgbClr val="FFFFFF"/>
              </a:buClr>
              <a:buSzPts val="1200"/>
              <a:buNone/>
            </a:pPr>
            <a:r>
              <a:rPr lang="it-IT" sz="1200"/>
              <a:t>Et eksempel er helt sikkert Planete</a:t>
            </a:r>
            <a:r>
              <a:rPr lang="it-IT" sz="1200"/>
              <a:t>Afkobling</a:t>
            </a:r>
            <a:r>
              <a:rPr lang="it-IT" sz="1200"/>
              <a:t>, et sjovt og samarbejdende brætspil, der giver dig mulighed for at træne din hukommelse og nærme dig virkningerne af skærmovereksponering på en legende måde. Brugt under oplysningsværkstederne i Lève les yeux med børn og familier, eller til underholdning - uden smartphones!</a:t>
            </a:r>
            <a:endParaRPr/>
          </a:p>
          <a:p>
            <a:pPr indent="-228600" lvl="0" marL="228600" rtl="0" algn="l">
              <a:lnSpc>
                <a:spcPct val="107000"/>
              </a:lnSpc>
              <a:spcBef>
                <a:spcPts val="1000"/>
              </a:spcBef>
              <a:spcAft>
                <a:spcPts val="0"/>
              </a:spcAft>
              <a:buClr>
                <a:srgbClr val="FFFFFF"/>
              </a:buClr>
              <a:buSzPts val="1200"/>
              <a:buNone/>
            </a:pPr>
            <a:r>
              <a:rPr lang="it-IT" sz="1200"/>
              <a:t>Gendan balancen i en verden truet af skærme ved hjælp af din hukommelse og samarbejdsånd. Men pas på fælder: datacentre, "for mange skærme", hukommelsestab... kort, der kan overophede planeten, hvilket fører til en eksplosion!</a:t>
            </a:r>
            <a:endParaRPr/>
          </a:p>
          <a:p>
            <a:pPr indent="-228600" lvl="0" marL="228600" rtl="0" algn="l">
              <a:lnSpc>
                <a:spcPct val="107000"/>
              </a:lnSpc>
              <a:spcBef>
                <a:spcPts val="1000"/>
              </a:spcBef>
              <a:spcAft>
                <a:spcPts val="0"/>
              </a:spcAft>
              <a:buClr>
                <a:srgbClr val="FFFFFF"/>
              </a:buClr>
              <a:buSzPts val="1200"/>
              <a:buNone/>
            </a:pPr>
            <a:r>
              <a:rPr lang="it-IT" sz="1200"/>
              <a:t>Kortparrene repræsenterer symbolske situationer fra vores daglige liv invaderet af skærme: et romantisk måltid, en tur i naturen, sport... Målet er at samle disse par, ligesom i et klassisk spil Memory. Hvert par giver anledning til diskussioner om, hvordan og hvornår vi bruger skærme, og får os til at reflektere over de situationer, vi måske ønsker at holde 'skærmfrie'.</a:t>
            </a:r>
            <a:endParaRPr/>
          </a:p>
        </p:txBody>
      </p:sp>
      <p:sp>
        <p:nvSpPr>
          <p:cNvPr id="291" name="Google Shape;291;p8"/>
          <p:cNvSpPr txBox="1"/>
          <p:nvPr>
            <p:ph idx="3" type="body"/>
          </p:nvPr>
        </p:nvSpPr>
        <p:spPr>
          <a:xfrm>
            <a:off x="6758909" y="406131"/>
            <a:ext cx="4757376" cy="90574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PLANET</a:t>
            </a:r>
            <a:r>
              <a:rPr b="1" lang="it-IT" sz="2400">
                <a:solidFill>
                  <a:srgbClr val="00B6E6"/>
                </a:solidFill>
              </a:rPr>
              <a:t>DÉCONNEXION</a:t>
            </a:r>
            <a:r>
              <a:rPr b="1" i="0" lang="it-IT" sz="2400" u="none" cap="none" strike="noStrike">
                <a:solidFill>
                  <a:srgbClr val="00B6E6"/>
                </a:solidFill>
                <a:latin typeface="Calibri"/>
                <a:ea typeface="Calibri"/>
                <a:cs typeface="Calibri"/>
                <a:sym typeface="Calibri"/>
              </a:rPr>
              <a:t>af Lève les yeux</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9"/>
          <p:cNvGrpSpPr/>
          <p:nvPr/>
        </p:nvGrpSpPr>
        <p:grpSpPr>
          <a:xfrm>
            <a:off x="374429" y="406130"/>
            <a:ext cx="5660532" cy="6045740"/>
            <a:chOff x="0" y="-1"/>
            <a:chExt cx="5660531" cy="6045738"/>
          </a:xfrm>
        </p:grpSpPr>
        <p:sp>
          <p:nvSpPr>
            <p:cNvPr id="297" name="Google Shape;297;p9"/>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4.jpeg" id="298" name="Google Shape;298;p9"/>
            <p:cNvPicPr preferRelativeResize="0"/>
            <p:nvPr/>
          </p:nvPicPr>
          <p:blipFill rotWithShape="1">
            <a:blip r:embed="rId3">
              <a:alphaModFix/>
            </a:blip>
            <a:srcRect b="3366" l="0" r="0" t="3367"/>
            <a:stretch/>
          </p:blipFill>
          <p:spPr>
            <a:xfrm>
              <a:off x="0" y="-1"/>
              <a:ext cx="5660531" cy="6045738"/>
            </a:xfrm>
            <a:prstGeom prst="rect">
              <a:avLst/>
            </a:prstGeom>
            <a:noFill/>
            <a:ln>
              <a:noFill/>
            </a:ln>
          </p:spPr>
        </p:pic>
      </p:grpSp>
      <p:sp>
        <p:nvSpPr>
          <p:cNvPr id="299" name="Google Shape;299;p9"/>
          <p:cNvSpPr txBox="1"/>
          <p:nvPr>
            <p:ph idx="1" type="body"/>
          </p:nvPr>
        </p:nvSpPr>
        <p:spPr>
          <a:xfrm>
            <a:off x="6252428" y="2093842"/>
            <a:ext cx="5660532" cy="4585254"/>
          </a:xfrm>
          <a:prstGeom prst="rect">
            <a:avLst/>
          </a:prstGeom>
          <a:noFill/>
          <a:ln>
            <a:noFill/>
          </a:ln>
        </p:spPr>
        <p:txBody>
          <a:bodyPr anchorCtr="0" anchor="t" bIns="45700" lIns="45700" spcFirstLastPara="1" rIns="45700" wrap="square" tIns="45700">
            <a:normAutofit/>
          </a:bodyPr>
          <a:lstStyle/>
          <a:p>
            <a:pPr indent="-228600" lvl="0" marL="228600" marR="0" rtl="0" algn="l">
              <a:lnSpc>
                <a:spcPct val="107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Kortspillet er et legende værktøj designet til at støtte professionelle i den tidlige barndom i at facilitere diskussion og dele sessioner med forældre om emnet skærme og interaktioner. Den er ledsaget af en plakat, der skal bidrage til at øge bevidstheden blandt alle om spørgsmålet om skærme og familieinteraktioner. Det giver dig mulighed for at animere en debat baseret på en given situation, stille åbne spørgsmål ved hjælp af eksempler på spørgsmål, og opmuntre gruppen til at dele deres tanker og meninger.</a:t>
            </a:r>
            <a:endParaRPr b="0" i="0" sz="1200" u="none" cap="none" strike="noStrike">
              <a:solidFill>
                <a:srgbClr val="FFFFFF"/>
              </a:solidFill>
              <a:latin typeface="Calibri"/>
              <a:ea typeface="Calibri"/>
              <a:cs typeface="Calibri"/>
              <a:sym typeface="Calibri"/>
            </a:endParaRPr>
          </a:p>
          <a:p>
            <a:pPr indent="-228600" lvl="0" marL="228600" marR="0" rtl="0" algn="l">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Quizzer, hints og tips, "vidste du det?"... find ud af, hvorfor "forælder-barn"-interaktioner er afgørende for barnets udvikling, og hvordan man begrænser brugen af ​​skærme for at få mest muligt ud af familiens tid sammen.</a:t>
            </a:r>
            <a:endParaRPr/>
          </a:p>
          <a:p>
            <a:pPr indent="-228600" lvl="0" marL="228600" marR="0" rtl="0" algn="l">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Dette vil hjælpe med at dyrke meningsfulde familieøjeblikke gennem aktiviteter som parkudflugter, engagerende brætspil og kollaborative madlavningsoplevelser.</a:t>
            </a:r>
            <a:endParaRPr/>
          </a:p>
          <a:p>
            <a:pPr indent="-228600" lvl="0" marL="228600" marR="0" rtl="0" algn="l">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Minimer skærmtid ved at implementere tidsbegrænsninger og fremme alternative aktiviteter såsom at læse og engagere sig i kreative sysler, fremme et afbalanceret og berigende miljø.</a:t>
            </a:r>
            <a:endParaRPr/>
          </a:p>
        </p:txBody>
      </p:sp>
      <p:sp>
        <p:nvSpPr>
          <p:cNvPr id="300" name="Google Shape;300;p9"/>
          <p:cNvSpPr txBox="1"/>
          <p:nvPr>
            <p:ph idx="3" type="body"/>
          </p:nvPr>
        </p:nvSpPr>
        <p:spPr>
          <a:xfrm>
            <a:off x="6506817" y="556591"/>
            <a:ext cx="5009468" cy="1033670"/>
          </a:xfrm>
          <a:prstGeom prst="rect">
            <a:avLst/>
          </a:prstGeom>
          <a:noFill/>
          <a:ln>
            <a:noFill/>
          </a:ln>
        </p:spPr>
        <p:txBody>
          <a:bodyPr anchorCtr="0" anchor="t" bIns="45700" lIns="45700" spcFirstLastPara="1" rIns="45700" wrap="square" tIns="45700">
            <a:normAutofit/>
          </a:bodyPr>
          <a:lstStyle/>
          <a:p>
            <a:pPr indent="0" lvl="0" marL="0" rtl="0" algn="l">
              <a:lnSpc>
                <a:spcPct val="107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Den bedste ansøgning til dit barn er dig af Mpedia</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