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ibjDuxlJn6OeAeuC3dNFcYR8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78"/>
  </p:normalViewPr>
  <p:slideViewPr>
    <p:cSldViewPr snapToGrid="0">
      <p:cViewPr varScale="1">
        <p:scale>
          <a:sx n="101" d="100"/>
          <a:sy n="101" d="100"/>
        </p:scale>
        <p:origin x="224"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9"/>
        <p:cNvGrpSpPr/>
        <p:nvPr/>
      </p:nvGrpSpPr>
      <p:grpSpPr>
        <a:xfrm>
          <a:off x="0" y="0"/>
          <a:ext cx="0" cy="0"/>
          <a:chOff x="0" y="0"/>
          <a:chExt cx="0" cy="0"/>
        </a:xfrm>
      </p:grpSpPr>
      <p:sp>
        <p:nvSpPr>
          <p:cNvPr id="20" name="Google Shape;20;p21"/>
          <p:cNvSpPr/>
          <p:nvPr/>
        </p:nvSpPr>
        <p:spPr>
          <a:xfrm>
            <a:off x="-1" y="2727435"/>
            <a:ext cx="12172695" cy="3159786"/>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1" name="Google Shape;21;p21"/>
          <p:cNvSpPr txBox="1">
            <a:spLocks noGrp="1"/>
          </p:cNvSpPr>
          <p:nvPr>
            <p:ph type="body" idx="1"/>
          </p:nvPr>
        </p:nvSpPr>
        <p:spPr>
          <a:xfrm>
            <a:off x="575886" y="3922845"/>
            <a:ext cx="3354128" cy="1008403"/>
          </a:xfrm>
          <a:prstGeom prst="rect">
            <a:avLst/>
          </a:prstGeom>
          <a:noFill/>
          <a:ln>
            <a:noFill/>
          </a:ln>
        </p:spPr>
        <p:txBody>
          <a:bodyPr spcFirstLastPara="1" wrap="square" lIns="45675" tIns="45675" rIns="45675" bIns="45675" anchor="t" anchorCtr="0">
            <a:normAutofit/>
          </a:bodyPr>
          <a:lstStyle>
            <a:lvl1pPr marL="457200" lvl="0" indent="-228600" algn="l">
              <a:lnSpc>
                <a:spcPct val="98850"/>
              </a:lnSpc>
              <a:spcBef>
                <a:spcPts val="0"/>
              </a:spcBef>
              <a:spcAft>
                <a:spcPts val="0"/>
              </a:spcAft>
              <a:buClr>
                <a:srgbClr val="FFFFFF"/>
              </a:buClr>
              <a:buSzPts val="4000"/>
              <a:buFont typeface="Calibri"/>
              <a:buNone/>
              <a:defRPr sz="4000">
                <a:solidFill>
                  <a:srgbClr val="FFFFFF"/>
                </a:solidFill>
              </a:defRPr>
            </a:lvl1pPr>
            <a:lvl2pPr marL="914400" lvl="1" indent="-228600" algn="l">
              <a:lnSpc>
                <a:spcPct val="98850"/>
              </a:lnSpc>
              <a:spcBef>
                <a:spcPts val="0"/>
              </a:spcBef>
              <a:spcAft>
                <a:spcPts val="0"/>
              </a:spcAft>
              <a:buClr>
                <a:srgbClr val="FFFFFF"/>
              </a:buClr>
              <a:buSzPts val="4000"/>
              <a:buFont typeface="Calibri"/>
              <a:buNone/>
              <a:defRPr sz="4000">
                <a:solidFill>
                  <a:srgbClr val="FFFFFF"/>
                </a:solidFill>
              </a:defRPr>
            </a:lvl2pPr>
            <a:lvl3pPr marL="1371600" lvl="2" indent="-228600" algn="l">
              <a:lnSpc>
                <a:spcPct val="98850"/>
              </a:lnSpc>
              <a:spcBef>
                <a:spcPts val="0"/>
              </a:spcBef>
              <a:spcAft>
                <a:spcPts val="0"/>
              </a:spcAft>
              <a:buClr>
                <a:srgbClr val="FFFFFF"/>
              </a:buClr>
              <a:buSzPts val="4000"/>
              <a:buFont typeface="Calibri"/>
              <a:buNone/>
              <a:defRPr sz="4000">
                <a:solidFill>
                  <a:srgbClr val="FFFFFF"/>
                </a:solidFill>
              </a:defRPr>
            </a:lvl3pPr>
            <a:lvl4pPr marL="1828800" lvl="3" indent="-228600" algn="l">
              <a:lnSpc>
                <a:spcPct val="98850"/>
              </a:lnSpc>
              <a:spcBef>
                <a:spcPts val="0"/>
              </a:spcBef>
              <a:spcAft>
                <a:spcPts val="0"/>
              </a:spcAft>
              <a:buClr>
                <a:srgbClr val="FFFFFF"/>
              </a:buClr>
              <a:buSzPts val="4000"/>
              <a:buFont typeface="Calibri"/>
              <a:buNone/>
              <a:defRPr sz="4000">
                <a:solidFill>
                  <a:srgbClr val="FFFFFF"/>
                </a:solidFill>
              </a:defRPr>
            </a:lvl4pPr>
            <a:lvl5pPr marL="2286000" lvl="4" indent="-228600" algn="l">
              <a:lnSpc>
                <a:spcPct val="98850"/>
              </a:lnSpc>
              <a:spcBef>
                <a:spcPts val="0"/>
              </a:spcBef>
              <a:spcAft>
                <a:spcPts val="0"/>
              </a:spcAft>
              <a:buClr>
                <a:srgbClr val="FFFFFF"/>
              </a:buClr>
              <a:buSzPts val="4000"/>
              <a:buFont typeface="Calibri"/>
              <a:buNone/>
              <a:defRPr sz="4000">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22" name="Google Shape;22;p21"/>
          <p:cNvSpPr txBox="1">
            <a:spLocks noGrp="1"/>
          </p:cNvSpPr>
          <p:nvPr>
            <p:ph type="body" idx="2"/>
          </p:nvPr>
        </p:nvSpPr>
        <p:spPr>
          <a:xfrm>
            <a:off x="618009" y="3232381"/>
            <a:ext cx="3311994" cy="53319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23" name="Google Shape;23;p21"/>
          <p:cNvSpPr/>
          <p:nvPr/>
        </p:nvSpPr>
        <p:spPr>
          <a:xfrm>
            <a:off x="12192000" y="153499"/>
            <a:ext cx="3690981" cy="7687734"/>
          </a:xfrm>
          <a:prstGeom prst="rect">
            <a:avLst/>
          </a:prstGeom>
          <a:solidFill>
            <a:srgbClr val="EBEBEB"/>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4" name="Google Shape;24;p21"/>
          <p:cNvSpPr/>
          <p:nvPr/>
        </p:nvSpPr>
        <p:spPr>
          <a:xfrm>
            <a:off x="6903718" y="5585902"/>
            <a:ext cx="5257382" cy="756637"/>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5" name="Google Shape;25;p21"/>
          <p:cNvSpPr txBox="1">
            <a:spLocks noGrp="1"/>
          </p:cNvSpPr>
          <p:nvPr>
            <p:ph type="body" idx="3"/>
          </p:nvPr>
        </p:nvSpPr>
        <p:spPr>
          <a:xfrm>
            <a:off x="8345333" y="5611393"/>
            <a:ext cx="3195492" cy="731146"/>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26" name="Google Shape;26;p21" descr="Google Shape;22;p21"/>
          <p:cNvPicPr preferRelativeResize="0"/>
          <p:nvPr/>
        </p:nvPicPr>
        <p:blipFill rotWithShape="1">
          <a:blip r:embed="rId2">
            <a:alphaModFix amt="29000"/>
          </a:blip>
          <a:srcRect l="67223" t="24638" b="11451"/>
          <a:stretch/>
        </p:blipFill>
        <p:spPr>
          <a:xfrm>
            <a:off x="4285391" y="2624083"/>
            <a:ext cx="3127575" cy="3263137"/>
          </a:xfrm>
          <a:prstGeom prst="rect">
            <a:avLst/>
          </a:prstGeom>
          <a:noFill/>
          <a:ln>
            <a:noFill/>
          </a:ln>
        </p:spPr>
      </p:pic>
      <p:sp>
        <p:nvSpPr>
          <p:cNvPr id="27" name="Google Shape;27;p21"/>
          <p:cNvSpPr>
            <a:spLocks noGrp="1"/>
          </p:cNvSpPr>
          <p:nvPr>
            <p:ph type="pic" idx="4"/>
          </p:nvPr>
        </p:nvSpPr>
        <p:spPr>
          <a:xfrm>
            <a:off x="5718874" y="423474"/>
            <a:ext cx="5982513" cy="4551482"/>
          </a:xfrm>
          <a:prstGeom prst="rect">
            <a:avLst/>
          </a:prstGeom>
          <a:noFill/>
          <a:ln>
            <a:noFill/>
          </a:ln>
        </p:spPr>
      </p:sp>
      <p:pic>
        <p:nvPicPr>
          <p:cNvPr id="28" name="Google Shape;28;p21" descr="Google Shape;24;p21"/>
          <p:cNvPicPr preferRelativeResize="0"/>
          <p:nvPr/>
        </p:nvPicPr>
        <p:blipFill rotWithShape="1">
          <a:blip r:embed="rId2">
            <a:alphaModFix/>
          </a:blip>
          <a:srcRect/>
          <a:stretch/>
        </p:blipFill>
        <p:spPr>
          <a:xfrm>
            <a:off x="420344" y="249536"/>
            <a:ext cx="4437444" cy="2374552"/>
          </a:xfrm>
          <a:prstGeom prst="rect">
            <a:avLst/>
          </a:prstGeom>
          <a:noFill/>
          <a:ln>
            <a:noFill/>
          </a:ln>
        </p:spPr>
      </p:pic>
      <p:sp>
        <p:nvSpPr>
          <p:cNvPr id="29" name="Google Shape;29;p21"/>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pic>
        <p:nvPicPr>
          <p:cNvPr id="30" name="Google Shape;30;p21" descr="Blue text on a white background&#10;&#10;Description automatically generated"/>
          <p:cNvPicPr preferRelativeResize="0"/>
          <p:nvPr/>
        </p:nvPicPr>
        <p:blipFill rotWithShape="1">
          <a:blip r:embed="rId3">
            <a:alphaModFix/>
          </a:blip>
          <a:srcRect/>
          <a:stretch/>
        </p:blipFill>
        <p:spPr>
          <a:xfrm>
            <a:off x="219685" y="6160363"/>
            <a:ext cx="2505116" cy="525561"/>
          </a:xfrm>
          <a:prstGeom prst="rect">
            <a:avLst/>
          </a:prstGeom>
          <a:noFill/>
          <a:ln>
            <a:noFill/>
          </a:ln>
        </p:spPr>
      </p:pic>
      <p:sp>
        <p:nvSpPr>
          <p:cNvPr id="31" name="Google Shape;31;p21"/>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510"/>
              </a:buClr>
              <a:buSzPts val="800"/>
              <a:buFont typeface="Arial"/>
              <a:buNone/>
            </a:pPr>
            <a:r>
              <a:rPr lang="en-US"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2" name="Google Shape;32;p21"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cons">
  <p:cSld name="Icons">
    <p:spTree>
      <p:nvGrpSpPr>
        <p:cNvPr id="1" name="Shape 149"/>
        <p:cNvGrpSpPr/>
        <p:nvPr/>
      </p:nvGrpSpPr>
      <p:grpSpPr>
        <a:xfrm>
          <a:off x="0" y="0"/>
          <a:ext cx="0" cy="0"/>
          <a:chOff x="0" y="0"/>
          <a:chExt cx="0" cy="0"/>
        </a:xfrm>
      </p:grpSpPr>
      <p:sp>
        <p:nvSpPr>
          <p:cNvPr id="150" name="Google Shape;150;p30"/>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51" name="Google Shape;151;p30"/>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52" name="Google Shape;152;p30"/>
          <p:cNvSpPr/>
          <p:nvPr/>
        </p:nvSpPr>
        <p:spPr>
          <a:xfrm rot="5400000">
            <a:off x="5693238" y="7996030"/>
            <a:ext cx="476915" cy="3282251"/>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53" name="Google Shape;153;p30"/>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154"/>
        <p:cNvGrpSpPr/>
        <p:nvPr/>
      </p:nvGrpSpPr>
      <p:grpSpPr>
        <a:xfrm>
          <a:off x="0" y="0"/>
          <a:ext cx="0" cy="0"/>
          <a:chOff x="0" y="0"/>
          <a:chExt cx="0" cy="0"/>
        </a:xfrm>
      </p:grpSpPr>
      <p:sp>
        <p:nvSpPr>
          <p:cNvPr id="155" name="Google Shape;155;p31"/>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56" name="Google Shape;156;p31"/>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57" name="Google Shape;157;p31"/>
          <p:cNvSpPr txBox="1">
            <a:spLocks noGrp="1"/>
          </p:cNvSpPr>
          <p:nvPr>
            <p:ph type="body" idx="1"/>
          </p:nvPr>
        </p:nvSpPr>
        <p:spPr>
          <a:xfrm>
            <a:off x="565672" y="2544495"/>
            <a:ext cx="700389" cy="689524"/>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009AC1"/>
              </a:buClr>
              <a:buSzPts val="3200"/>
              <a:buFont typeface="Calibri"/>
              <a:buNone/>
              <a:defRPr sz="3200" b="1">
                <a:solidFill>
                  <a:srgbClr val="009AC1"/>
                </a:solidFill>
              </a:defRPr>
            </a:lvl1pPr>
            <a:lvl2pPr marL="914400" lvl="1" indent="-228600" algn="ctr">
              <a:lnSpc>
                <a:spcPct val="90000"/>
              </a:lnSpc>
              <a:spcBef>
                <a:spcPts val="1000"/>
              </a:spcBef>
              <a:spcAft>
                <a:spcPts val="0"/>
              </a:spcAft>
              <a:buClr>
                <a:srgbClr val="009AC1"/>
              </a:buClr>
              <a:buSzPts val="3200"/>
              <a:buFont typeface="Calibri"/>
              <a:buNone/>
              <a:defRPr sz="3200" b="1">
                <a:solidFill>
                  <a:srgbClr val="009AC1"/>
                </a:solidFill>
              </a:defRPr>
            </a:lvl2pPr>
            <a:lvl3pPr marL="1371600" lvl="2" indent="-228600" algn="ctr">
              <a:lnSpc>
                <a:spcPct val="90000"/>
              </a:lnSpc>
              <a:spcBef>
                <a:spcPts val="1000"/>
              </a:spcBef>
              <a:spcAft>
                <a:spcPts val="0"/>
              </a:spcAft>
              <a:buClr>
                <a:srgbClr val="009AC1"/>
              </a:buClr>
              <a:buSzPts val="3200"/>
              <a:buFont typeface="Calibri"/>
              <a:buNone/>
              <a:defRPr sz="3200" b="1">
                <a:solidFill>
                  <a:srgbClr val="009AC1"/>
                </a:solidFill>
              </a:defRPr>
            </a:lvl3pPr>
            <a:lvl4pPr marL="1828800" lvl="3" indent="-228600" algn="ctr">
              <a:lnSpc>
                <a:spcPct val="90000"/>
              </a:lnSpc>
              <a:spcBef>
                <a:spcPts val="1000"/>
              </a:spcBef>
              <a:spcAft>
                <a:spcPts val="0"/>
              </a:spcAft>
              <a:buClr>
                <a:srgbClr val="009AC1"/>
              </a:buClr>
              <a:buSzPts val="3200"/>
              <a:buFont typeface="Calibri"/>
              <a:buNone/>
              <a:defRPr sz="3200" b="1">
                <a:solidFill>
                  <a:srgbClr val="009AC1"/>
                </a:solidFill>
              </a:defRPr>
            </a:lvl4pPr>
            <a:lvl5pPr marL="2286000" lvl="4" indent="-228600" algn="ctr">
              <a:lnSpc>
                <a:spcPct val="90000"/>
              </a:lnSpc>
              <a:spcBef>
                <a:spcPts val="1000"/>
              </a:spcBef>
              <a:spcAft>
                <a:spcPts val="0"/>
              </a:spcAft>
              <a:buClr>
                <a:srgbClr val="009AC1"/>
              </a:buClr>
              <a:buSzPts val="3200"/>
              <a:buFont typeface="Calibri"/>
              <a:buNone/>
              <a:defRPr sz="3200" b="1">
                <a:solidFill>
                  <a:srgbClr val="009AC1"/>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58" name="Google Shape;158;p31"/>
          <p:cNvSpPr txBox="1">
            <a:spLocks noGrp="1"/>
          </p:cNvSpPr>
          <p:nvPr>
            <p:ph type="body" idx="2"/>
          </p:nvPr>
        </p:nvSpPr>
        <p:spPr>
          <a:xfrm>
            <a:off x="1400969" y="2544495"/>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59" name="Google Shape;159;p31"/>
          <p:cNvSpPr txBox="1">
            <a:spLocks noGrp="1"/>
          </p:cNvSpPr>
          <p:nvPr>
            <p:ph type="body" idx="3"/>
          </p:nvPr>
        </p:nvSpPr>
        <p:spPr>
          <a:xfrm>
            <a:off x="565668" y="3256284"/>
            <a:ext cx="700396" cy="68952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0" name="Google Shape;160;p31"/>
          <p:cNvSpPr txBox="1">
            <a:spLocks noGrp="1"/>
          </p:cNvSpPr>
          <p:nvPr>
            <p:ph type="body" idx="4"/>
          </p:nvPr>
        </p:nvSpPr>
        <p:spPr>
          <a:xfrm>
            <a:off x="1400969" y="3256284"/>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1" name="Google Shape;161;p31"/>
          <p:cNvSpPr txBox="1">
            <a:spLocks noGrp="1"/>
          </p:cNvSpPr>
          <p:nvPr>
            <p:ph type="body" idx="5"/>
          </p:nvPr>
        </p:nvSpPr>
        <p:spPr>
          <a:xfrm>
            <a:off x="565668" y="3968072"/>
            <a:ext cx="700396" cy="68952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2" name="Google Shape;162;p31"/>
          <p:cNvSpPr txBox="1">
            <a:spLocks noGrp="1"/>
          </p:cNvSpPr>
          <p:nvPr>
            <p:ph type="body" idx="6"/>
          </p:nvPr>
        </p:nvSpPr>
        <p:spPr>
          <a:xfrm>
            <a:off x="1400969" y="3968072"/>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3" name="Google Shape;163;p31"/>
          <p:cNvSpPr txBox="1">
            <a:spLocks noGrp="1"/>
          </p:cNvSpPr>
          <p:nvPr>
            <p:ph type="body" idx="7"/>
          </p:nvPr>
        </p:nvSpPr>
        <p:spPr>
          <a:xfrm>
            <a:off x="565668" y="4679863"/>
            <a:ext cx="700396" cy="68952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4" name="Google Shape;164;p31"/>
          <p:cNvSpPr txBox="1">
            <a:spLocks noGrp="1"/>
          </p:cNvSpPr>
          <p:nvPr>
            <p:ph type="body" idx="8"/>
          </p:nvPr>
        </p:nvSpPr>
        <p:spPr>
          <a:xfrm>
            <a:off x="1400969" y="4679863"/>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5" name="Google Shape;165;p31"/>
          <p:cNvSpPr txBox="1">
            <a:spLocks noGrp="1"/>
          </p:cNvSpPr>
          <p:nvPr>
            <p:ph type="body" idx="9"/>
          </p:nvPr>
        </p:nvSpPr>
        <p:spPr>
          <a:xfrm>
            <a:off x="565668" y="5374716"/>
            <a:ext cx="700396" cy="68952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6" name="Google Shape;166;p31"/>
          <p:cNvSpPr txBox="1">
            <a:spLocks noGrp="1"/>
          </p:cNvSpPr>
          <p:nvPr>
            <p:ph type="body" idx="13"/>
          </p:nvPr>
        </p:nvSpPr>
        <p:spPr>
          <a:xfrm>
            <a:off x="1400969" y="5374716"/>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7" name="Google Shape;167;p31"/>
          <p:cNvSpPr txBox="1"/>
          <p:nvPr/>
        </p:nvSpPr>
        <p:spPr>
          <a:xfrm>
            <a:off x="8947681" y="2543260"/>
            <a:ext cx="2531289" cy="1348651"/>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a:p>
        </p:txBody>
      </p:sp>
      <p:sp>
        <p:nvSpPr>
          <p:cNvPr id="168" name="Google Shape;168;p31"/>
          <p:cNvSpPr/>
          <p:nvPr/>
        </p:nvSpPr>
        <p:spPr>
          <a:xfrm rot="10800000">
            <a:off x="12799" y="5620"/>
            <a:ext cx="12189954" cy="176222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69" name="Google Shape;169;p31"/>
          <p:cNvSpPr txBox="1">
            <a:spLocks noGrp="1"/>
          </p:cNvSpPr>
          <p:nvPr>
            <p:ph type="body" idx="14"/>
          </p:nvPr>
        </p:nvSpPr>
        <p:spPr>
          <a:xfrm>
            <a:off x="565668" y="659657"/>
            <a:ext cx="5041934" cy="720761"/>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70" name="Google Shape;170;p31" descr="Google Shape;173;p31"/>
          <p:cNvPicPr preferRelativeResize="0"/>
          <p:nvPr/>
        </p:nvPicPr>
        <p:blipFill rotWithShape="1">
          <a:blip r:embed="rId2">
            <a:alphaModFix amt="29000"/>
          </a:blip>
          <a:srcRect l="65274" t="34454" r="1949" b="30919"/>
          <a:stretch/>
        </p:blipFill>
        <p:spPr>
          <a:xfrm>
            <a:off x="7847424" y="-1"/>
            <a:ext cx="3127575" cy="1767841"/>
          </a:xfrm>
          <a:prstGeom prst="rect">
            <a:avLst/>
          </a:prstGeom>
          <a:noFill/>
          <a:ln>
            <a:noFill/>
          </a:ln>
        </p:spPr>
      </p:pic>
      <p:sp>
        <p:nvSpPr>
          <p:cNvPr id="171" name="Google Shape;171;p31"/>
          <p:cNvSpPr/>
          <p:nvPr/>
        </p:nvSpPr>
        <p:spPr>
          <a:xfrm rot="5400000">
            <a:off x="1331469" y="926544"/>
            <a:ext cx="108006" cy="1685652"/>
          </a:xfrm>
          <a:prstGeom prst="rect">
            <a:avLst/>
          </a:pr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2" name="Google Shape;172;p31"/>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173"/>
        <p:cNvGrpSpPr/>
        <p:nvPr/>
      </p:nvGrpSpPr>
      <p:grpSpPr>
        <a:xfrm>
          <a:off x="0" y="0"/>
          <a:ext cx="0" cy="0"/>
          <a:chOff x="0" y="0"/>
          <a:chExt cx="0" cy="0"/>
        </a:xfrm>
      </p:grpSpPr>
      <p:sp>
        <p:nvSpPr>
          <p:cNvPr id="174" name="Google Shape;174;p32"/>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75" name="Google Shape;175;p32"/>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76" name="Google Shape;176;p32"/>
          <p:cNvSpPr/>
          <p:nvPr/>
        </p:nvSpPr>
        <p:spPr>
          <a:xfrm>
            <a:off x="4884042" y="0"/>
            <a:ext cx="641774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7" name="Google Shape;177;p32"/>
          <p:cNvSpPr txBox="1">
            <a:spLocks noGrp="1"/>
          </p:cNvSpPr>
          <p:nvPr>
            <p:ph type="body" idx="1"/>
          </p:nvPr>
        </p:nvSpPr>
        <p:spPr>
          <a:xfrm>
            <a:off x="6096001" y="593578"/>
            <a:ext cx="4724406" cy="5604024"/>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78" name="Google Shape;178;p32" descr="Google Shape;181;p32"/>
          <p:cNvPicPr preferRelativeResize="0"/>
          <p:nvPr/>
        </p:nvPicPr>
        <p:blipFill rotWithShape="1">
          <a:blip r:embed="rId2">
            <a:alphaModFix amt="29000"/>
          </a:blip>
          <a:srcRect l="70895" t="1095" r="1946" b="16283"/>
          <a:stretch/>
        </p:blipFill>
        <p:spPr>
          <a:xfrm>
            <a:off x="4884044" y="2639355"/>
            <a:ext cx="2591274" cy="4218645"/>
          </a:xfrm>
          <a:prstGeom prst="rect">
            <a:avLst/>
          </a:prstGeom>
          <a:noFill/>
          <a:ln>
            <a:noFill/>
          </a:ln>
        </p:spPr>
      </p:pic>
      <p:sp>
        <p:nvSpPr>
          <p:cNvPr id="179" name="Google Shape;179;p32"/>
          <p:cNvSpPr>
            <a:spLocks noGrp="1"/>
          </p:cNvSpPr>
          <p:nvPr>
            <p:ph type="pic" idx="2"/>
          </p:nvPr>
        </p:nvSpPr>
        <p:spPr>
          <a:xfrm>
            <a:off x="414116" y="352414"/>
            <a:ext cx="5497413" cy="6099184"/>
          </a:xfrm>
          <a:prstGeom prst="rect">
            <a:avLst/>
          </a:prstGeom>
          <a:noFill/>
          <a:ln>
            <a:noFill/>
          </a:ln>
        </p:spPr>
      </p:sp>
      <p:sp>
        <p:nvSpPr>
          <p:cNvPr id="180" name="Google Shape;180;p32"/>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81"/>
        <p:cNvGrpSpPr/>
        <p:nvPr/>
      </p:nvGrpSpPr>
      <p:grpSpPr>
        <a:xfrm>
          <a:off x="0" y="0"/>
          <a:ext cx="0" cy="0"/>
          <a:chOff x="0" y="0"/>
          <a:chExt cx="0" cy="0"/>
        </a:xfrm>
      </p:grpSpPr>
      <p:sp>
        <p:nvSpPr>
          <p:cNvPr id="182" name="Google Shape;182;p33"/>
          <p:cNvSpPr/>
          <p:nvPr/>
        </p:nvSpPr>
        <p:spPr>
          <a:xfrm>
            <a:off x="-3" y="1352384"/>
            <a:ext cx="6096014" cy="438802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83" name="Google Shape;183;p33"/>
          <p:cNvSpPr>
            <a:spLocks noGrp="1"/>
          </p:cNvSpPr>
          <p:nvPr>
            <p:ph type="pic" idx="2"/>
          </p:nvPr>
        </p:nvSpPr>
        <p:spPr>
          <a:xfrm>
            <a:off x="0" y="0"/>
            <a:ext cx="12192000" cy="6858000"/>
          </a:xfrm>
          <a:prstGeom prst="rect">
            <a:avLst/>
          </a:prstGeom>
          <a:noFill/>
          <a:ln>
            <a:noFill/>
          </a:ln>
        </p:spPr>
      </p:sp>
      <p:pic>
        <p:nvPicPr>
          <p:cNvPr id="184" name="Google Shape;184;p33" descr="Google Shape;187;p33"/>
          <p:cNvPicPr preferRelativeResize="0"/>
          <p:nvPr/>
        </p:nvPicPr>
        <p:blipFill rotWithShape="1">
          <a:blip r:embed="rId2">
            <a:alphaModFix amt="29000"/>
          </a:blip>
          <a:srcRect l="70895" t="1095" r="1946" b="16283"/>
          <a:stretch/>
        </p:blipFill>
        <p:spPr>
          <a:xfrm>
            <a:off x="-3" y="1521756"/>
            <a:ext cx="2591274" cy="4218645"/>
          </a:xfrm>
          <a:prstGeom prst="rect">
            <a:avLst/>
          </a:prstGeom>
          <a:noFill/>
          <a:ln>
            <a:noFill/>
          </a:ln>
        </p:spPr>
      </p:pic>
      <p:sp>
        <p:nvSpPr>
          <p:cNvPr id="185" name="Google Shape;185;p33"/>
          <p:cNvSpPr txBox="1">
            <a:spLocks noGrp="1"/>
          </p:cNvSpPr>
          <p:nvPr>
            <p:ph type="body" idx="1"/>
          </p:nvPr>
        </p:nvSpPr>
        <p:spPr>
          <a:xfrm>
            <a:off x="427670" y="1747123"/>
            <a:ext cx="5126464" cy="3565658"/>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86" name="Google Shape;186;p33"/>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ext Slide 2">
  <p:cSld name="Text Slide 2">
    <p:spTree>
      <p:nvGrpSpPr>
        <p:cNvPr id="1" name="Shape 187"/>
        <p:cNvGrpSpPr/>
        <p:nvPr/>
      </p:nvGrpSpPr>
      <p:grpSpPr>
        <a:xfrm>
          <a:off x="0" y="0"/>
          <a:ext cx="0" cy="0"/>
          <a:chOff x="0" y="0"/>
          <a:chExt cx="0" cy="0"/>
        </a:xfrm>
      </p:grpSpPr>
      <p:sp>
        <p:nvSpPr>
          <p:cNvPr id="188" name="Google Shape;188;p34"/>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89" name="Google Shape;189;p34"/>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90" name="Google Shape;190;p34"/>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1" name="Google Shape;191;p34"/>
          <p:cNvSpPr txBox="1">
            <a:spLocks noGrp="1"/>
          </p:cNvSpPr>
          <p:nvPr>
            <p:ph type="body" idx="1"/>
          </p:nvPr>
        </p:nvSpPr>
        <p:spPr>
          <a:xfrm>
            <a:off x="1553582" y="1623404"/>
            <a:ext cx="9778142" cy="489593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92" name="Google Shape;192;p34"/>
          <p:cNvSpPr txBox="1">
            <a:spLocks noGrp="1"/>
          </p:cNvSpPr>
          <p:nvPr>
            <p:ph type="body" idx="2"/>
          </p:nvPr>
        </p:nvSpPr>
        <p:spPr>
          <a:xfrm>
            <a:off x="1503335" y="604432"/>
            <a:ext cx="9886399" cy="1018976"/>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93" name="Google Shape;193;p34"/>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94"/>
        <p:cNvGrpSpPr/>
        <p:nvPr/>
      </p:nvGrpSpPr>
      <p:grpSpPr>
        <a:xfrm>
          <a:off x="0" y="0"/>
          <a:ext cx="0" cy="0"/>
          <a:chOff x="0" y="0"/>
          <a:chExt cx="0" cy="0"/>
        </a:xfrm>
      </p:grpSpPr>
      <p:sp>
        <p:nvSpPr>
          <p:cNvPr id="195" name="Google Shape;195;p35"/>
          <p:cNvSpPr/>
          <p:nvPr/>
        </p:nvSpPr>
        <p:spPr>
          <a:xfrm>
            <a:off x="3776133" y="644596"/>
            <a:ext cx="8415878" cy="550946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6" name="Google Shape;196;p35"/>
          <p:cNvSpPr/>
          <p:nvPr/>
        </p:nvSpPr>
        <p:spPr>
          <a:xfrm>
            <a:off x="23805" y="9076427"/>
            <a:ext cx="7535870" cy="1615392"/>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7" name="Google Shape;197;p35"/>
          <p:cNvSpPr txBox="1">
            <a:spLocks noGrp="1"/>
          </p:cNvSpPr>
          <p:nvPr>
            <p:ph type="body" idx="1"/>
          </p:nvPr>
        </p:nvSpPr>
        <p:spPr>
          <a:xfrm>
            <a:off x="5297322" y="2639354"/>
            <a:ext cx="6484269" cy="225304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4800"/>
              <a:buFont typeface="Calibri"/>
              <a:buNone/>
              <a:defRPr sz="4800">
                <a:solidFill>
                  <a:srgbClr val="FFFFFF"/>
                </a:solidFill>
              </a:defRPr>
            </a:lvl1pPr>
            <a:lvl2pPr marL="914400" lvl="1" indent="-533400" algn="l">
              <a:lnSpc>
                <a:spcPct val="90000"/>
              </a:lnSpc>
              <a:spcBef>
                <a:spcPts val="1000"/>
              </a:spcBef>
              <a:spcAft>
                <a:spcPts val="0"/>
              </a:spcAft>
              <a:buClr>
                <a:srgbClr val="FFFFFF"/>
              </a:buClr>
              <a:buSzPts val="4800"/>
              <a:buFont typeface="Calibri"/>
              <a:buChar char="•"/>
              <a:defRPr sz="4800">
                <a:solidFill>
                  <a:srgbClr val="FFFFFF"/>
                </a:solidFill>
              </a:defRPr>
            </a:lvl2pPr>
            <a:lvl3pPr marL="1371600" lvl="2" indent="-533400" algn="l">
              <a:lnSpc>
                <a:spcPct val="90000"/>
              </a:lnSpc>
              <a:spcBef>
                <a:spcPts val="1000"/>
              </a:spcBef>
              <a:spcAft>
                <a:spcPts val="0"/>
              </a:spcAft>
              <a:buClr>
                <a:srgbClr val="FFFFFF"/>
              </a:buClr>
              <a:buSzPts val="4800"/>
              <a:buFont typeface="Calibri"/>
              <a:buChar char="•"/>
              <a:defRPr sz="4800">
                <a:solidFill>
                  <a:srgbClr val="FFFFFF"/>
                </a:solidFill>
              </a:defRPr>
            </a:lvl3pPr>
            <a:lvl4pPr marL="1828800" lvl="3" indent="-533400" algn="l">
              <a:lnSpc>
                <a:spcPct val="90000"/>
              </a:lnSpc>
              <a:spcBef>
                <a:spcPts val="1000"/>
              </a:spcBef>
              <a:spcAft>
                <a:spcPts val="0"/>
              </a:spcAft>
              <a:buClr>
                <a:srgbClr val="FFFFFF"/>
              </a:buClr>
              <a:buSzPts val="4800"/>
              <a:buFont typeface="Calibri"/>
              <a:buChar char="•"/>
              <a:defRPr sz="4800">
                <a:solidFill>
                  <a:srgbClr val="FFFFFF"/>
                </a:solidFill>
              </a:defRPr>
            </a:lvl4pPr>
            <a:lvl5pPr marL="2286000" lvl="4" indent="-533400" algn="l">
              <a:lnSpc>
                <a:spcPct val="90000"/>
              </a:lnSpc>
              <a:spcBef>
                <a:spcPts val="1000"/>
              </a:spcBef>
              <a:spcAft>
                <a:spcPts val="0"/>
              </a:spcAft>
              <a:buClr>
                <a:srgbClr val="FFFFFF"/>
              </a:buClr>
              <a:buSzPts val="4800"/>
              <a:buFont typeface="Calibri"/>
              <a:buChar char="•"/>
              <a:defRPr sz="4800">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98" name="Google Shape;198;p35"/>
          <p:cNvSpPr txBox="1">
            <a:spLocks noGrp="1"/>
          </p:cNvSpPr>
          <p:nvPr>
            <p:ph type="body" idx="2"/>
          </p:nvPr>
        </p:nvSpPr>
        <p:spPr>
          <a:xfrm>
            <a:off x="891654" y="1020927"/>
            <a:ext cx="2066907" cy="58222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99" name="Google Shape;199;p35"/>
          <p:cNvSpPr/>
          <p:nvPr/>
        </p:nvSpPr>
        <p:spPr>
          <a:xfrm>
            <a:off x="-1" y="2892986"/>
            <a:ext cx="5040003" cy="72006"/>
          </a:xfrm>
          <a:custGeom>
            <a:avLst/>
            <a:gdLst/>
            <a:ahLst/>
            <a:cxnLst/>
            <a:rect l="l" t="t" r="r" b="b"/>
            <a:pathLst>
              <a:path w="21600" h="21600" extrusionOk="0">
                <a:moveTo>
                  <a:pt x="0" y="0"/>
                </a:moveTo>
                <a:lnTo>
                  <a:pt x="21600" y="0"/>
                </a:lnTo>
                <a:cubicBezTo>
                  <a:pt x="21600" y="7200"/>
                  <a:pt x="21600" y="14400"/>
                  <a:pt x="21600" y="21600"/>
                </a:cubicBezTo>
                <a:lnTo>
                  <a:pt x="0" y="21600"/>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200" name="Google Shape;200;p35" descr="Google Shape;200;p35"/>
          <p:cNvPicPr preferRelativeResize="0"/>
          <p:nvPr/>
        </p:nvPicPr>
        <p:blipFill rotWithShape="1">
          <a:blip r:embed="rId2">
            <a:alphaModFix amt="29000"/>
          </a:blip>
          <a:srcRect l="65356" r="5409" b="20548"/>
          <a:stretch/>
        </p:blipFill>
        <p:spPr>
          <a:xfrm>
            <a:off x="9402416" y="2097254"/>
            <a:ext cx="2789583" cy="4056801"/>
          </a:xfrm>
          <a:prstGeom prst="rect">
            <a:avLst/>
          </a:prstGeom>
          <a:noFill/>
          <a:ln>
            <a:noFill/>
          </a:ln>
        </p:spPr>
      </p:pic>
      <p:sp>
        <p:nvSpPr>
          <p:cNvPr id="201" name="Google Shape;201;p35"/>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Laptop Slide">
  <p:cSld name="Laptop Slide">
    <p:spTree>
      <p:nvGrpSpPr>
        <p:cNvPr id="1" name="Shape 202"/>
        <p:cNvGrpSpPr/>
        <p:nvPr/>
      </p:nvGrpSpPr>
      <p:grpSpPr>
        <a:xfrm>
          <a:off x="0" y="0"/>
          <a:ext cx="0" cy="0"/>
          <a:chOff x="0" y="0"/>
          <a:chExt cx="0" cy="0"/>
        </a:xfrm>
      </p:grpSpPr>
      <p:sp>
        <p:nvSpPr>
          <p:cNvPr id="203" name="Google Shape;203;p36"/>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204" name="Google Shape;204;p36"/>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205" name="Google Shape;205;p36"/>
          <p:cNvSpPr/>
          <p:nvPr/>
        </p:nvSpPr>
        <p:spPr>
          <a:xfrm>
            <a:off x="3058634" y="1"/>
            <a:ext cx="843910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06" name="Google Shape;206;p36"/>
          <p:cNvSpPr txBox="1">
            <a:spLocks noGrp="1"/>
          </p:cNvSpPr>
          <p:nvPr>
            <p:ph type="body" idx="1"/>
          </p:nvPr>
        </p:nvSpPr>
        <p:spPr>
          <a:xfrm>
            <a:off x="5943600" y="2076098"/>
            <a:ext cx="4867012" cy="3913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a:solidFill>
                  <a:srgbClr val="FFFFFF"/>
                </a:solidFill>
              </a:defRPr>
            </a:lvl1pPr>
            <a:lvl2pPr marL="914400" lvl="1" indent="-228600" algn="l">
              <a:lnSpc>
                <a:spcPct val="90000"/>
              </a:lnSpc>
              <a:spcBef>
                <a:spcPts val="1000"/>
              </a:spcBef>
              <a:spcAft>
                <a:spcPts val="0"/>
              </a:spcAft>
              <a:buClr>
                <a:srgbClr val="FFFFFF"/>
              </a:buClr>
              <a:buSzPts val="2400"/>
              <a:buFont typeface="Calibri"/>
              <a:buNone/>
              <a:defRPr>
                <a:solidFill>
                  <a:srgbClr val="FFFFFF"/>
                </a:solidFill>
              </a:defRPr>
            </a:lvl2pPr>
            <a:lvl3pPr marL="1371600" lvl="2" indent="-228600" algn="l">
              <a:lnSpc>
                <a:spcPct val="90000"/>
              </a:lnSpc>
              <a:spcBef>
                <a:spcPts val="1000"/>
              </a:spcBef>
              <a:spcAft>
                <a:spcPts val="0"/>
              </a:spcAft>
              <a:buClr>
                <a:srgbClr val="FFFFFF"/>
              </a:buClr>
              <a:buSzPts val="2400"/>
              <a:buFont typeface="Calibri"/>
              <a:buNone/>
              <a:defRPr>
                <a:solidFill>
                  <a:srgbClr val="FFFFFF"/>
                </a:solidFill>
              </a:defRPr>
            </a:lvl3pPr>
            <a:lvl4pPr marL="1828800" lvl="3" indent="-228600" algn="l">
              <a:lnSpc>
                <a:spcPct val="90000"/>
              </a:lnSpc>
              <a:spcBef>
                <a:spcPts val="1000"/>
              </a:spcBef>
              <a:spcAft>
                <a:spcPts val="0"/>
              </a:spcAft>
              <a:buClr>
                <a:srgbClr val="FFFFFF"/>
              </a:buClr>
              <a:buSzPts val="2400"/>
              <a:buFont typeface="Calibri"/>
              <a:buNone/>
              <a:defRPr>
                <a:solidFill>
                  <a:srgbClr val="FFFFFF"/>
                </a:solidFill>
              </a:defRPr>
            </a:lvl4pPr>
            <a:lvl5pPr marL="2286000" lvl="4" indent="-228600" algn="l">
              <a:lnSpc>
                <a:spcPct val="90000"/>
              </a:lnSpc>
              <a:spcBef>
                <a:spcPts val="1000"/>
              </a:spcBef>
              <a:spcAft>
                <a:spcPts val="0"/>
              </a:spcAft>
              <a:buClr>
                <a:srgbClr val="FFFFFF"/>
              </a:buClr>
              <a:buSzPts val="2400"/>
              <a:buFont typeface="Calibri"/>
              <a:buNone/>
              <a:defRPr>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207" name="Google Shape;207;p36"/>
          <p:cNvSpPr txBox="1">
            <a:spLocks noGrp="1"/>
          </p:cNvSpPr>
          <p:nvPr>
            <p:ph type="body" idx="2"/>
          </p:nvPr>
        </p:nvSpPr>
        <p:spPr>
          <a:xfrm>
            <a:off x="5943601" y="647036"/>
            <a:ext cx="4991004" cy="992656"/>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208" name="Google Shape;208;p36" descr="Google Shape;208;p36"/>
          <p:cNvPicPr preferRelativeResize="0"/>
          <p:nvPr/>
        </p:nvPicPr>
        <p:blipFill rotWithShape="1">
          <a:blip r:embed="rId2">
            <a:alphaModFix amt="29000"/>
          </a:blip>
          <a:srcRect l="65356" b="20546"/>
          <a:stretch/>
        </p:blipFill>
        <p:spPr>
          <a:xfrm>
            <a:off x="2993626" y="2801202"/>
            <a:ext cx="3305796" cy="4056801"/>
          </a:xfrm>
          <a:prstGeom prst="rect">
            <a:avLst/>
          </a:prstGeom>
          <a:noFill/>
          <a:ln>
            <a:noFill/>
          </a:ln>
        </p:spPr>
      </p:pic>
      <p:pic>
        <p:nvPicPr>
          <p:cNvPr id="209" name="Google Shape;209;p36" descr="Google Shape;209;p36"/>
          <p:cNvPicPr preferRelativeResize="0"/>
          <p:nvPr/>
        </p:nvPicPr>
        <p:blipFill rotWithShape="1">
          <a:blip r:embed="rId3">
            <a:alphaModFix/>
          </a:blip>
          <a:srcRect t="15976" r="29196" b="11083"/>
          <a:stretch/>
        </p:blipFill>
        <p:spPr>
          <a:xfrm flipH="1">
            <a:off x="-3" y="1333920"/>
            <a:ext cx="6704770" cy="5375663"/>
          </a:xfrm>
          <a:prstGeom prst="rect">
            <a:avLst/>
          </a:prstGeom>
          <a:noFill/>
          <a:ln>
            <a:noFill/>
          </a:ln>
        </p:spPr>
      </p:pic>
      <p:sp>
        <p:nvSpPr>
          <p:cNvPr id="210" name="Google Shape;210;p36"/>
          <p:cNvSpPr>
            <a:spLocks noGrp="1"/>
          </p:cNvSpPr>
          <p:nvPr>
            <p:ph type="pic" idx="3"/>
          </p:nvPr>
        </p:nvSpPr>
        <p:spPr>
          <a:xfrm>
            <a:off x="0" y="1561017"/>
            <a:ext cx="5130800" cy="3913190"/>
          </a:xfrm>
          <a:prstGeom prst="rect">
            <a:avLst/>
          </a:prstGeom>
          <a:noFill/>
          <a:ln>
            <a:noFill/>
          </a:ln>
        </p:spPr>
      </p:sp>
      <p:sp>
        <p:nvSpPr>
          <p:cNvPr id="211" name="Google Shape;211;p36"/>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spTree>
      <p:nvGrpSpPr>
        <p:cNvPr id="1" name="Shape 33"/>
        <p:cNvGrpSpPr/>
        <p:nvPr/>
      </p:nvGrpSpPr>
      <p:grpSpPr>
        <a:xfrm>
          <a:off x="0" y="0"/>
          <a:ext cx="0" cy="0"/>
          <a:chOff x="0" y="0"/>
          <a:chExt cx="0" cy="0"/>
        </a:xfrm>
      </p:grpSpPr>
      <p:sp>
        <p:nvSpPr>
          <p:cNvPr id="34" name="Google Shape;34;p22"/>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35" name="Google Shape;35;p22"/>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36" name="Google Shape;36;p22"/>
          <p:cNvSpPr/>
          <p:nvPr/>
        </p:nvSpPr>
        <p:spPr>
          <a:xfrm>
            <a:off x="-110113" y="-777"/>
            <a:ext cx="4885865" cy="6858783"/>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 name="Google Shape;37;p22"/>
          <p:cNvSpPr txBox="1">
            <a:spLocks noGrp="1"/>
          </p:cNvSpPr>
          <p:nvPr>
            <p:ph type="body" idx="1"/>
          </p:nvPr>
        </p:nvSpPr>
        <p:spPr>
          <a:xfrm>
            <a:off x="4912293" y="846901"/>
            <a:ext cx="6562678" cy="339421"/>
          </a:xfrm>
          <a:prstGeom prst="rect">
            <a:avLst/>
          </a:prstGeom>
          <a:noFill/>
          <a:ln>
            <a:noFill/>
          </a:ln>
        </p:spPr>
        <p:txBody>
          <a:bodyPr spcFirstLastPara="1" wrap="square" lIns="45675" tIns="45675" rIns="45675" bIns="45675" anchor="t" anchorCtr="0">
            <a:normAutofit/>
          </a:bodyPr>
          <a:lstStyle>
            <a:lvl1pPr marL="457200" lvl="0" indent="-228600" algn="r">
              <a:lnSpc>
                <a:spcPct val="100000"/>
              </a:lnSpc>
              <a:spcBef>
                <a:spcPts val="1000"/>
              </a:spcBef>
              <a:spcAft>
                <a:spcPts val="0"/>
              </a:spcAft>
              <a:buClr>
                <a:srgbClr val="009AC1"/>
              </a:buClr>
              <a:buSzPts val="2400"/>
              <a:buFont typeface="Calibri"/>
              <a:buNone/>
              <a:defRPr b="1">
                <a:solidFill>
                  <a:srgbClr val="009AC1"/>
                </a:solidFill>
              </a:defRPr>
            </a:lvl1pPr>
            <a:lvl2pPr marL="914400" lvl="1" indent="-381000" algn="r">
              <a:lnSpc>
                <a:spcPct val="100000"/>
              </a:lnSpc>
              <a:spcBef>
                <a:spcPts val="1000"/>
              </a:spcBef>
              <a:spcAft>
                <a:spcPts val="0"/>
              </a:spcAft>
              <a:buClr>
                <a:srgbClr val="009AC1"/>
              </a:buClr>
              <a:buSzPts val="2400"/>
              <a:buFont typeface="Calibri"/>
              <a:buChar char="•"/>
              <a:defRPr b="1">
                <a:solidFill>
                  <a:srgbClr val="009AC1"/>
                </a:solidFill>
              </a:defRPr>
            </a:lvl2pPr>
            <a:lvl3pPr marL="1371600" lvl="2" indent="-381000" algn="r">
              <a:lnSpc>
                <a:spcPct val="100000"/>
              </a:lnSpc>
              <a:spcBef>
                <a:spcPts val="1000"/>
              </a:spcBef>
              <a:spcAft>
                <a:spcPts val="0"/>
              </a:spcAft>
              <a:buClr>
                <a:srgbClr val="009AC1"/>
              </a:buClr>
              <a:buSzPts val="2400"/>
              <a:buFont typeface="Calibri"/>
              <a:buChar char="•"/>
              <a:defRPr b="1">
                <a:solidFill>
                  <a:srgbClr val="009AC1"/>
                </a:solidFill>
              </a:defRPr>
            </a:lvl3pPr>
            <a:lvl4pPr marL="1828800" lvl="3" indent="-381000" algn="r">
              <a:lnSpc>
                <a:spcPct val="100000"/>
              </a:lnSpc>
              <a:spcBef>
                <a:spcPts val="1000"/>
              </a:spcBef>
              <a:spcAft>
                <a:spcPts val="0"/>
              </a:spcAft>
              <a:buClr>
                <a:srgbClr val="009AC1"/>
              </a:buClr>
              <a:buSzPts val="2400"/>
              <a:buFont typeface="Calibri"/>
              <a:buChar char="•"/>
              <a:defRPr b="1">
                <a:solidFill>
                  <a:srgbClr val="009AC1"/>
                </a:solidFill>
              </a:defRPr>
            </a:lvl4pPr>
            <a:lvl5pPr marL="2286000" lvl="4" indent="-381000" algn="r">
              <a:lnSpc>
                <a:spcPct val="100000"/>
              </a:lnSpc>
              <a:spcBef>
                <a:spcPts val="1000"/>
              </a:spcBef>
              <a:spcAft>
                <a:spcPts val="0"/>
              </a:spcAft>
              <a:buClr>
                <a:srgbClr val="009AC1"/>
              </a:buClr>
              <a:buSzPts val="2400"/>
              <a:buFont typeface="Calibri"/>
              <a:buChar char="•"/>
              <a:defRPr b="1">
                <a:solidFill>
                  <a:srgbClr val="009AC1"/>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38" name="Google Shape;38;p22"/>
          <p:cNvSpPr txBox="1">
            <a:spLocks noGrp="1"/>
          </p:cNvSpPr>
          <p:nvPr>
            <p:ph type="body" idx="2"/>
          </p:nvPr>
        </p:nvSpPr>
        <p:spPr>
          <a:xfrm>
            <a:off x="4912293" y="134561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39" name="Google Shape;39;p22"/>
          <p:cNvSpPr txBox="1">
            <a:spLocks noGrp="1"/>
          </p:cNvSpPr>
          <p:nvPr>
            <p:ph type="body" idx="3"/>
          </p:nvPr>
        </p:nvSpPr>
        <p:spPr>
          <a:xfrm>
            <a:off x="3431554" y="986639"/>
            <a:ext cx="1096221"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0" name="Google Shape;40;p22"/>
          <p:cNvSpPr>
            <a:spLocks noGrp="1"/>
          </p:cNvSpPr>
          <p:nvPr>
            <p:ph type="pic" idx="4"/>
          </p:nvPr>
        </p:nvSpPr>
        <p:spPr>
          <a:xfrm>
            <a:off x="-126342" y="0"/>
            <a:ext cx="3669321" cy="6858000"/>
          </a:xfrm>
          <a:prstGeom prst="rect">
            <a:avLst/>
          </a:prstGeom>
          <a:noFill/>
          <a:ln>
            <a:noFill/>
          </a:ln>
        </p:spPr>
      </p:sp>
      <p:sp>
        <p:nvSpPr>
          <p:cNvPr id="41" name="Google Shape;41;p22"/>
          <p:cNvSpPr txBox="1">
            <a:spLocks noGrp="1"/>
          </p:cNvSpPr>
          <p:nvPr>
            <p:ph type="body" idx="5"/>
          </p:nvPr>
        </p:nvSpPr>
        <p:spPr>
          <a:xfrm>
            <a:off x="4912292" y="2770034"/>
            <a:ext cx="6562677" cy="339421"/>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2" name="Google Shape;42;p22"/>
          <p:cNvSpPr txBox="1">
            <a:spLocks noGrp="1"/>
          </p:cNvSpPr>
          <p:nvPr>
            <p:ph type="body" idx="6"/>
          </p:nvPr>
        </p:nvSpPr>
        <p:spPr>
          <a:xfrm>
            <a:off x="4912293" y="3268748"/>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3" name="Google Shape;43;p22"/>
          <p:cNvSpPr txBox="1">
            <a:spLocks noGrp="1"/>
          </p:cNvSpPr>
          <p:nvPr>
            <p:ph type="body" idx="7"/>
          </p:nvPr>
        </p:nvSpPr>
        <p:spPr>
          <a:xfrm>
            <a:off x="3431554" y="2940766"/>
            <a:ext cx="1096221" cy="955632"/>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4" name="Google Shape;44;p22"/>
          <p:cNvSpPr txBox="1">
            <a:spLocks noGrp="1"/>
          </p:cNvSpPr>
          <p:nvPr>
            <p:ph type="body" idx="8"/>
          </p:nvPr>
        </p:nvSpPr>
        <p:spPr>
          <a:xfrm>
            <a:off x="4927789" y="4633833"/>
            <a:ext cx="6562678" cy="339421"/>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5" name="Google Shape;45;p22"/>
          <p:cNvSpPr txBox="1">
            <a:spLocks noGrp="1"/>
          </p:cNvSpPr>
          <p:nvPr>
            <p:ph type="body" idx="9"/>
          </p:nvPr>
        </p:nvSpPr>
        <p:spPr>
          <a:xfrm>
            <a:off x="4927791" y="513254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6" name="Google Shape;46;p22"/>
          <p:cNvSpPr txBox="1">
            <a:spLocks noGrp="1"/>
          </p:cNvSpPr>
          <p:nvPr>
            <p:ph type="body" idx="13"/>
          </p:nvPr>
        </p:nvSpPr>
        <p:spPr>
          <a:xfrm>
            <a:off x="3447052" y="4804566"/>
            <a:ext cx="1096215" cy="955631"/>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grpSp>
        <p:nvGrpSpPr>
          <p:cNvPr id="47" name="Google Shape;47;p22"/>
          <p:cNvGrpSpPr/>
          <p:nvPr/>
        </p:nvGrpSpPr>
        <p:grpSpPr>
          <a:xfrm>
            <a:off x="4054149" y="721792"/>
            <a:ext cx="7578924" cy="5461438"/>
            <a:chOff x="-2" y="-2"/>
            <a:chExt cx="7578922" cy="5461436"/>
          </a:xfrm>
        </p:grpSpPr>
        <p:grpSp>
          <p:nvGrpSpPr>
            <p:cNvPr id="48" name="Google Shape;48;p22"/>
            <p:cNvGrpSpPr/>
            <p:nvPr/>
          </p:nvGrpSpPr>
          <p:grpSpPr>
            <a:xfrm>
              <a:off x="-1" y="-2"/>
              <a:ext cx="7547931" cy="1674499"/>
              <a:chOff x="-1" y="-1"/>
              <a:chExt cx="7547929" cy="1674498"/>
            </a:xfrm>
          </p:grpSpPr>
          <p:cxnSp>
            <p:nvCxnSpPr>
              <p:cNvPr id="49" name="Google Shape;49;p22"/>
              <p:cNvCxnSpPr/>
              <p:nvPr/>
            </p:nvCxnSpPr>
            <p:spPr>
              <a:xfrm>
                <a:off x="7547922" y="15065"/>
                <a:ext cx="6" cy="1659432"/>
              </a:xfrm>
              <a:prstGeom prst="straightConnector1">
                <a:avLst/>
              </a:prstGeom>
              <a:noFill/>
              <a:ln w="28575" cap="flat" cmpd="sng">
                <a:solidFill>
                  <a:srgbClr val="009AC1"/>
                </a:solidFill>
                <a:prstDash val="solid"/>
                <a:miter lim="800000"/>
                <a:headEnd type="none" w="sm" len="sm"/>
                <a:tailEnd type="none" w="sm" len="sm"/>
              </a:ln>
            </p:spPr>
          </p:cxnSp>
          <p:cxnSp>
            <p:nvCxnSpPr>
              <p:cNvPr id="50" name="Google Shape;50;p22"/>
              <p:cNvCxnSpPr/>
              <p:nvPr/>
            </p:nvCxnSpPr>
            <p:spPr>
              <a:xfrm>
                <a:off x="-1" y="10669"/>
                <a:ext cx="7547927" cy="6"/>
              </a:xfrm>
              <a:prstGeom prst="straightConnector1">
                <a:avLst/>
              </a:prstGeom>
              <a:noFill/>
              <a:ln w="28575" cap="flat" cmpd="sng">
                <a:solidFill>
                  <a:srgbClr val="009AC1"/>
                </a:solidFill>
                <a:prstDash val="solid"/>
                <a:miter lim="800000"/>
                <a:headEnd type="none" w="sm" len="sm"/>
                <a:tailEnd type="none" w="sm" len="sm"/>
              </a:ln>
            </p:spPr>
          </p:cxnSp>
          <p:cxnSp>
            <p:nvCxnSpPr>
              <p:cNvPr id="51" name="Google Shape;51;p22"/>
              <p:cNvCxnSpPr/>
              <p:nvPr/>
            </p:nvCxnSpPr>
            <p:spPr>
              <a:xfrm flipH="1">
                <a:off x="1" y="-1"/>
                <a:ext cx="6" cy="396006"/>
              </a:xfrm>
              <a:prstGeom prst="straightConnector1">
                <a:avLst/>
              </a:prstGeom>
              <a:noFill/>
              <a:ln w="28575" cap="flat" cmpd="sng">
                <a:solidFill>
                  <a:srgbClr val="009AC1"/>
                </a:solidFill>
                <a:prstDash val="solid"/>
                <a:miter lim="800000"/>
                <a:headEnd type="none" w="sm" len="sm"/>
                <a:tailEnd type="none" w="sm" len="sm"/>
              </a:ln>
            </p:spPr>
          </p:cxnSp>
        </p:grpSp>
        <p:cxnSp>
          <p:nvCxnSpPr>
            <p:cNvPr id="52" name="Google Shape;52;p22"/>
            <p:cNvCxnSpPr/>
            <p:nvPr/>
          </p:nvCxnSpPr>
          <p:spPr>
            <a:xfrm flipH="1">
              <a:off x="4" y="1278491"/>
              <a:ext cx="6" cy="396006"/>
            </a:xfrm>
            <a:prstGeom prst="straightConnector1">
              <a:avLst/>
            </a:prstGeom>
            <a:noFill/>
            <a:ln w="28575" cap="flat" cmpd="sng">
              <a:solidFill>
                <a:srgbClr val="009AC1"/>
              </a:solidFill>
              <a:prstDash val="solid"/>
              <a:miter lim="800000"/>
              <a:headEnd type="none" w="sm" len="sm"/>
              <a:tailEnd type="none" w="sm" len="sm"/>
            </a:ln>
          </p:spPr>
        </p:cxnSp>
        <p:cxnSp>
          <p:nvCxnSpPr>
            <p:cNvPr id="53" name="Google Shape;53;p22"/>
            <p:cNvCxnSpPr/>
            <p:nvPr/>
          </p:nvCxnSpPr>
          <p:spPr>
            <a:xfrm>
              <a:off x="15501" y="1666446"/>
              <a:ext cx="7547922" cy="6"/>
            </a:xfrm>
            <a:prstGeom prst="straightConnector1">
              <a:avLst/>
            </a:prstGeom>
            <a:noFill/>
            <a:ln w="28575" cap="flat" cmpd="sng">
              <a:solidFill>
                <a:srgbClr val="009AC1"/>
              </a:solidFill>
              <a:prstDash val="solid"/>
              <a:miter lim="800000"/>
              <a:headEnd type="none" w="sm" len="sm"/>
              <a:tailEnd type="none" w="sm" len="sm"/>
            </a:ln>
          </p:spPr>
        </p:cxnSp>
        <p:grpSp>
          <p:nvGrpSpPr>
            <p:cNvPr id="54" name="Google Shape;54;p22"/>
            <p:cNvGrpSpPr/>
            <p:nvPr/>
          </p:nvGrpSpPr>
          <p:grpSpPr>
            <a:xfrm>
              <a:off x="-2" y="1923136"/>
              <a:ext cx="7547931" cy="1674499"/>
              <a:chOff x="-1" y="0"/>
              <a:chExt cx="7547929" cy="1674498"/>
            </a:xfrm>
          </p:grpSpPr>
          <p:cxnSp>
            <p:nvCxnSpPr>
              <p:cNvPr id="55" name="Google Shape;55;p22"/>
              <p:cNvCxnSpPr/>
              <p:nvPr/>
            </p:nvCxnSpPr>
            <p:spPr>
              <a:xfrm>
                <a:off x="7547922" y="15064"/>
                <a:ext cx="6" cy="1659434"/>
              </a:xfrm>
              <a:prstGeom prst="straightConnector1">
                <a:avLst/>
              </a:prstGeom>
              <a:noFill/>
              <a:ln w="28575" cap="flat" cmpd="sng">
                <a:solidFill>
                  <a:srgbClr val="009AC1"/>
                </a:solidFill>
                <a:prstDash val="solid"/>
                <a:miter lim="800000"/>
                <a:headEnd type="none" w="sm" len="sm"/>
                <a:tailEnd type="none" w="sm" len="sm"/>
              </a:ln>
            </p:spPr>
          </p:cxnSp>
          <p:cxnSp>
            <p:nvCxnSpPr>
              <p:cNvPr id="56" name="Google Shape;56;p22"/>
              <p:cNvCxnSpPr/>
              <p:nvPr/>
            </p:nvCxnSpPr>
            <p:spPr>
              <a:xfrm>
                <a:off x="-1" y="10670"/>
                <a:ext cx="7547927" cy="6"/>
              </a:xfrm>
              <a:prstGeom prst="straightConnector1">
                <a:avLst/>
              </a:prstGeom>
              <a:noFill/>
              <a:ln w="28575" cap="flat" cmpd="sng">
                <a:solidFill>
                  <a:srgbClr val="009AC1"/>
                </a:solidFill>
                <a:prstDash val="solid"/>
                <a:miter lim="800000"/>
                <a:headEnd type="none" w="sm" len="sm"/>
                <a:tailEnd type="none" w="sm" len="sm"/>
              </a:ln>
            </p:spPr>
          </p:cxnSp>
          <p:cxnSp>
            <p:nvCxnSpPr>
              <p:cNvPr id="57" name="Google Shape;57;p22"/>
              <p:cNvCxnSpPr/>
              <p:nvPr/>
            </p:nvCxnSpPr>
            <p:spPr>
              <a:xfrm flipH="1">
                <a:off x="1" y="0"/>
                <a:ext cx="6" cy="396006"/>
              </a:xfrm>
              <a:prstGeom prst="straightConnector1">
                <a:avLst/>
              </a:prstGeom>
              <a:noFill/>
              <a:ln w="28575" cap="flat" cmpd="sng">
                <a:solidFill>
                  <a:srgbClr val="009AC1"/>
                </a:solidFill>
                <a:prstDash val="solid"/>
                <a:miter lim="800000"/>
                <a:headEnd type="none" w="sm" len="sm"/>
                <a:tailEnd type="none" w="sm" len="sm"/>
              </a:ln>
            </p:spPr>
          </p:cxnSp>
        </p:grpSp>
        <p:cxnSp>
          <p:nvCxnSpPr>
            <p:cNvPr id="58" name="Google Shape;58;p22"/>
            <p:cNvCxnSpPr/>
            <p:nvPr/>
          </p:nvCxnSpPr>
          <p:spPr>
            <a:xfrm flipH="1">
              <a:off x="3" y="3201627"/>
              <a:ext cx="6" cy="396006"/>
            </a:xfrm>
            <a:prstGeom prst="straightConnector1">
              <a:avLst/>
            </a:prstGeom>
            <a:noFill/>
            <a:ln w="28575" cap="flat" cmpd="sng">
              <a:solidFill>
                <a:srgbClr val="009AC1"/>
              </a:solidFill>
              <a:prstDash val="solid"/>
              <a:miter lim="800000"/>
              <a:headEnd type="none" w="sm" len="sm"/>
              <a:tailEnd type="none" w="sm" len="sm"/>
            </a:ln>
          </p:spPr>
        </p:cxnSp>
        <p:cxnSp>
          <p:nvCxnSpPr>
            <p:cNvPr id="59" name="Google Shape;59;p22"/>
            <p:cNvCxnSpPr/>
            <p:nvPr/>
          </p:nvCxnSpPr>
          <p:spPr>
            <a:xfrm>
              <a:off x="15500" y="3589582"/>
              <a:ext cx="7547922" cy="6"/>
            </a:xfrm>
            <a:prstGeom prst="straightConnector1">
              <a:avLst/>
            </a:prstGeom>
            <a:noFill/>
            <a:ln w="28575" cap="flat" cmpd="sng">
              <a:solidFill>
                <a:srgbClr val="009AC1"/>
              </a:solidFill>
              <a:prstDash val="solid"/>
              <a:miter lim="800000"/>
              <a:headEnd type="none" w="sm" len="sm"/>
              <a:tailEnd type="none" w="sm" len="sm"/>
            </a:ln>
          </p:spPr>
        </p:cxnSp>
        <p:grpSp>
          <p:nvGrpSpPr>
            <p:cNvPr id="60" name="Google Shape;60;p22"/>
            <p:cNvGrpSpPr/>
            <p:nvPr/>
          </p:nvGrpSpPr>
          <p:grpSpPr>
            <a:xfrm>
              <a:off x="15496" y="3786935"/>
              <a:ext cx="7547931" cy="1674499"/>
              <a:chOff x="-1" y="0"/>
              <a:chExt cx="7547929" cy="1674498"/>
            </a:xfrm>
          </p:grpSpPr>
          <p:cxnSp>
            <p:nvCxnSpPr>
              <p:cNvPr id="61" name="Google Shape;61;p22"/>
              <p:cNvCxnSpPr/>
              <p:nvPr/>
            </p:nvCxnSpPr>
            <p:spPr>
              <a:xfrm>
                <a:off x="7547922" y="15064"/>
                <a:ext cx="6" cy="1659434"/>
              </a:xfrm>
              <a:prstGeom prst="straightConnector1">
                <a:avLst/>
              </a:prstGeom>
              <a:noFill/>
              <a:ln w="28575" cap="flat" cmpd="sng">
                <a:solidFill>
                  <a:srgbClr val="009AC1"/>
                </a:solidFill>
                <a:prstDash val="solid"/>
                <a:miter lim="800000"/>
                <a:headEnd type="none" w="sm" len="sm"/>
                <a:tailEnd type="none" w="sm" len="sm"/>
              </a:ln>
            </p:spPr>
          </p:cxnSp>
          <p:cxnSp>
            <p:nvCxnSpPr>
              <p:cNvPr id="62" name="Google Shape;62;p22"/>
              <p:cNvCxnSpPr/>
              <p:nvPr/>
            </p:nvCxnSpPr>
            <p:spPr>
              <a:xfrm>
                <a:off x="-1" y="10670"/>
                <a:ext cx="7547927" cy="6"/>
              </a:xfrm>
              <a:prstGeom prst="straightConnector1">
                <a:avLst/>
              </a:prstGeom>
              <a:noFill/>
              <a:ln w="28575" cap="flat" cmpd="sng">
                <a:solidFill>
                  <a:srgbClr val="009AC1"/>
                </a:solidFill>
                <a:prstDash val="solid"/>
                <a:miter lim="800000"/>
                <a:headEnd type="none" w="sm" len="sm"/>
                <a:tailEnd type="none" w="sm" len="sm"/>
              </a:ln>
            </p:spPr>
          </p:cxnSp>
          <p:cxnSp>
            <p:nvCxnSpPr>
              <p:cNvPr id="63" name="Google Shape;63;p22"/>
              <p:cNvCxnSpPr/>
              <p:nvPr/>
            </p:nvCxnSpPr>
            <p:spPr>
              <a:xfrm flipH="1">
                <a:off x="1" y="0"/>
                <a:ext cx="6" cy="396006"/>
              </a:xfrm>
              <a:prstGeom prst="straightConnector1">
                <a:avLst/>
              </a:prstGeom>
              <a:noFill/>
              <a:ln w="28575" cap="flat" cmpd="sng">
                <a:solidFill>
                  <a:srgbClr val="009AC1"/>
                </a:solidFill>
                <a:prstDash val="solid"/>
                <a:miter lim="800000"/>
                <a:headEnd type="none" w="sm" len="sm"/>
                <a:tailEnd type="none" w="sm" len="sm"/>
              </a:ln>
            </p:spPr>
          </p:cxnSp>
        </p:grpSp>
        <p:cxnSp>
          <p:nvCxnSpPr>
            <p:cNvPr id="64" name="Google Shape;64;p22"/>
            <p:cNvCxnSpPr/>
            <p:nvPr/>
          </p:nvCxnSpPr>
          <p:spPr>
            <a:xfrm flipH="1">
              <a:off x="15501" y="5065427"/>
              <a:ext cx="6" cy="396005"/>
            </a:xfrm>
            <a:prstGeom prst="straightConnector1">
              <a:avLst/>
            </a:prstGeom>
            <a:noFill/>
            <a:ln w="28575" cap="flat" cmpd="sng">
              <a:solidFill>
                <a:srgbClr val="009AC1"/>
              </a:solidFill>
              <a:prstDash val="solid"/>
              <a:miter lim="800000"/>
              <a:headEnd type="none" w="sm" len="sm"/>
              <a:tailEnd type="none" w="sm" len="sm"/>
            </a:ln>
          </p:spPr>
        </p:cxnSp>
        <p:cxnSp>
          <p:nvCxnSpPr>
            <p:cNvPr id="65" name="Google Shape;65;p22"/>
            <p:cNvCxnSpPr/>
            <p:nvPr/>
          </p:nvCxnSpPr>
          <p:spPr>
            <a:xfrm>
              <a:off x="30998" y="5453384"/>
              <a:ext cx="7547922" cy="6"/>
            </a:xfrm>
            <a:prstGeom prst="straightConnector1">
              <a:avLst/>
            </a:prstGeom>
            <a:noFill/>
            <a:ln w="28575" cap="flat" cmpd="sng">
              <a:solidFill>
                <a:srgbClr val="009AC1"/>
              </a:solidFill>
              <a:prstDash val="solid"/>
              <a:miter lim="800000"/>
              <a:headEnd type="none" w="sm" len="sm"/>
              <a:tailEnd type="none" w="sm" len="sm"/>
            </a:ln>
          </p:spPr>
        </p:cxnSp>
      </p:grpSp>
      <p:sp>
        <p:nvSpPr>
          <p:cNvPr id="66" name="Google Shape;66;p22"/>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Slide">
  <p:cSld name="Photo Slide">
    <p:spTree>
      <p:nvGrpSpPr>
        <p:cNvPr id="1" name="Shape 67"/>
        <p:cNvGrpSpPr/>
        <p:nvPr/>
      </p:nvGrpSpPr>
      <p:grpSpPr>
        <a:xfrm>
          <a:off x="0" y="0"/>
          <a:ext cx="0" cy="0"/>
          <a:chOff x="0" y="0"/>
          <a:chExt cx="0" cy="0"/>
        </a:xfrm>
      </p:grpSpPr>
      <p:sp>
        <p:nvSpPr>
          <p:cNvPr id="68" name="Google Shape;68;p23"/>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69" name="Google Shape;69;p23"/>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70" name="Google Shape;70;p23"/>
          <p:cNvSpPr/>
          <p:nvPr/>
        </p:nvSpPr>
        <p:spPr>
          <a:xfrm>
            <a:off x="-1"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71" name="Google Shape;71;p23"/>
          <p:cNvSpPr>
            <a:spLocks noGrp="1"/>
          </p:cNvSpPr>
          <p:nvPr>
            <p:ph type="pic" idx="2"/>
          </p:nvPr>
        </p:nvSpPr>
        <p:spPr>
          <a:xfrm>
            <a:off x="5888001" y="439729"/>
            <a:ext cx="5660536" cy="6045738"/>
          </a:xfrm>
          <a:prstGeom prst="rect">
            <a:avLst/>
          </a:prstGeom>
          <a:noFill/>
          <a:ln>
            <a:noFill/>
          </a:ln>
        </p:spPr>
      </p:sp>
      <p:pic>
        <p:nvPicPr>
          <p:cNvPr id="72" name="Google Shape;72;p23" descr="Google Shape;65;p23"/>
          <p:cNvPicPr preferRelativeResize="0"/>
          <p:nvPr/>
        </p:nvPicPr>
        <p:blipFill rotWithShape="1">
          <a:blip r:embed="rId2">
            <a:alphaModFix amt="29000"/>
          </a:blip>
          <a:srcRect l="75767" b="17435"/>
          <a:stretch/>
        </p:blipFill>
        <p:spPr>
          <a:xfrm>
            <a:off x="-4" y="2642210"/>
            <a:ext cx="2312357" cy="4215793"/>
          </a:xfrm>
          <a:prstGeom prst="rect">
            <a:avLst/>
          </a:prstGeom>
          <a:noFill/>
          <a:ln>
            <a:noFill/>
          </a:ln>
        </p:spPr>
      </p:pic>
      <p:sp>
        <p:nvSpPr>
          <p:cNvPr id="73" name="Google Shape;73;p23"/>
          <p:cNvSpPr txBox="1">
            <a:spLocks noGrp="1"/>
          </p:cNvSpPr>
          <p:nvPr>
            <p:ph type="body" idx="1"/>
          </p:nvPr>
        </p:nvSpPr>
        <p:spPr>
          <a:xfrm>
            <a:off x="898356" y="2107769"/>
            <a:ext cx="4639196" cy="437769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a:solidFill>
                  <a:srgbClr val="FFFFFF"/>
                </a:solidFill>
              </a:defRPr>
            </a:lvl1pPr>
            <a:lvl2pPr marL="914400" lvl="1" indent="-228600" algn="l">
              <a:lnSpc>
                <a:spcPct val="90000"/>
              </a:lnSpc>
              <a:spcBef>
                <a:spcPts val="1000"/>
              </a:spcBef>
              <a:spcAft>
                <a:spcPts val="0"/>
              </a:spcAft>
              <a:buClr>
                <a:srgbClr val="FFFFFF"/>
              </a:buClr>
              <a:buSzPts val="2400"/>
              <a:buFont typeface="Calibri"/>
              <a:buNone/>
              <a:defRPr>
                <a:solidFill>
                  <a:srgbClr val="FFFFFF"/>
                </a:solidFill>
              </a:defRPr>
            </a:lvl2pPr>
            <a:lvl3pPr marL="1371600" lvl="2" indent="-228600" algn="l">
              <a:lnSpc>
                <a:spcPct val="90000"/>
              </a:lnSpc>
              <a:spcBef>
                <a:spcPts val="1000"/>
              </a:spcBef>
              <a:spcAft>
                <a:spcPts val="0"/>
              </a:spcAft>
              <a:buClr>
                <a:srgbClr val="FFFFFF"/>
              </a:buClr>
              <a:buSzPts val="2400"/>
              <a:buFont typeface="Calibri"/>
              <a:buNone/>
              <a:defRPr>
                <a:solidFill>
                  <a:srgbClr val="FFFFFF"/>
                </a:solidFill>
              </a:defRPr>
            </a:lvl3pPr>
            <a:lvl4pPr marL="1828800" lvl="3" indent="-228600" algn="l">
              <a:lnSpc>
                <a:spcPct val="90000"/>
              </a:lnSpc>
              <a:spcBef>
                <a:spcPts val="1000"/>
              </a:spcBef>
              <a:spcAft>
                <a:spcPts val="0"/>
              </a:spcAft>
              <a:buClr>
                <a:srgbClr val="FFFFFF"/>
              </a:buClr>
              <a:buSzPts val="2400"/>
              <a:buFont typeface="Calibri"/>
              <a:buNone/>
              <a:defRPr>
                <a:solidFill>
                  <a:srgbClr val="FFFFFF"/>
                </a:solidFill>
              </a:defRPr>
            </a:lvl4pPr>
            <a:lvl5pPr marL="2286000" lvl="4" indent="-228600" algn="l">
              <a:lnSpc>
                <a:spcPct val="90000"/>
              </a:lnSpc>
              <a:spcBef>
                <a:spcPts val="1000"/>
              </a:spcBef>
              <a:spcAft>
                <a:spcPts val="0"/>
              </a:spcAft>
              <a:buClr>
                <a:srgbClr val="FFFFFF"/>
              </a:buClr>
              <a:buSzPts val="2400"/>
              <a:buFont typeface="Calibri"/>
              <a:buNone/>
              <a:defRPr>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74" name="Google Shape;74;p23"/>
          <p:cNvSpPr txBox="1">
            <a:spLocks noGrp="1"/>
          </p:cNvSpPr>
          <p:nvPr>
            <p:ph type="body" idx="3"/>
          </p:nvPr>
        </p:nvSpPr>
        <p:spPr>
          <a:xfrm>
            <a:off x="898353" y="890241"/>
            <a:ext cx="4757385" cy="992653"/>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75" name="Google Shape;75;p23"/>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ulletpoints">
  <p:cSld name="Bulletpoints">
    <p:spTree>
      <p:nvGrpSpPr>
        <p:cNvPr id="1" name="Shape 76"/>
        <p:cNvGrpSpPr/>
        <p:nvPr/>
      </p:nvGrpSpPr>
      <p:grpSpPr>
        <a:xfrm>
          <a:off x="0" y="0"/>
          <a:ext cx="0" cy="0"/>
          <a:chOff x="0" y="0"/>
          <a:chExt cx="0" cy="0"/>
        </a:xfrm>
      </p:grpSpPr>
      <p:sp>
        <p:nvSpPr>
          <p:cNvPr id="77" name="Google Shape;77;p24"/>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78" name="Google Shape;78;p24"/>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79" name="Google Shape;79;p24"/>
          <p:cNvSpPr/>
          <p:nvPr/>
        </p:nvSpPr>
        <p:spPr>
          <a:xfrm>
            <a:off x="3557439" y="5448534"/>
            <a:ext cx="7208078" cy="713820"/>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0" name="Google Shape;80;p24"/>
          <p:cNvSpPr/>
          <p:nvPr/>
        </p:nvSpPr>
        <p:spPr>
          <a:xfrm>
            <a:off x="3543994" y="4392459"/>
            <a:ext cx="7208079" cy="71382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1" name="Google Shape;81;p24"/>
          <p:cNvSpPr/>
          <p:nvPr/>
        </p:nvSpPr>
        <p:spPr>
          <a:xfrm>
            <a:off x="0" y="6342926"/>
            <a:ext cx="11586117" cy="515079"/>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2" name="Google Shape;82;p24"/>
          <p:cNvSpPr/>
          <p:nvPr/>
        </p:nvSpPr>
        <p:spPr>
          <a:xfrm>
            <a:off x="3557439" y="1339741"/>
            <a:ext cx="7208078" cy="713814"/>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3" name="Google Shape;83;p24"/>
          <p:cNvSpPr txBox="1">
            <a:spLocks noGrp="1"/>
          </p:cNvSpPr>
          <p:nvPr>
            <p:ph type="body" idx="1"/>
          </p:nvPr>
        </p:nvSpPr>
        <p:spPr>
          <a:xfrm>
            <a:off x="447065" y="309492"/>
            <a:ext cx="11222616"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74659A"/>
              </a:buClr>
              <a:buSzPts val="3600"/>
              <a:buFont typeface="Calibri"/>
              <a:buNone/>
              <a:defRPr sz="3600" b="1">
                <a:solidFill>
                  <a:srgbClr val="74659A"/>
                </a:solidFill>
              </a:defRPr>
            </a:lvl1pPr>
            <a:lvl2pPr marL="914400" lvl="1" indent="-457200" algn="l">
              <a:lnSpc>
                <a:spcPct val="90000"/>
              </a:lnSpc>
              <a:spcBef>
                <a:spcPts val="1000"/>
              </a:spcBef>
              <a:spcAft>
                <a:spcPts val="0"/>
              </a:spcAft>
              <a:buClr>
                <a:srgbClr val="74659A"/>
              </a:buClr>
              <a:buSzPts val="3600"/>
              <a:buFont typeface="Calibri"/>
              <a:buChar char="•"/>
              <a:defRPr sz="3600" b="1">
                <a:solidFill>
                  <a:srgbClr val="74659A"/>
                </a:solidFill>
              </a:defRPr>
            </a:lvl2pPr>
            <a:lvl3pPr marL="1371600" lvl="2" indent="-457200" algn="l">
              <a:lnSpc>
                <a:spcPct val="90000"/>
              </a:lnSpc>
              <a:spcBef>
                <a:spcPts val="1000"/>
              </a:spcBef>
              <a:spcAft>
                <a:spcPts val="0"/>
              </a:spcAft>
              <a:buClr>
                <a:srgbClr val="74659A"/>
              </a:buClr>
              <a:buSzPts val="3600"/>
              <a:buFont typeface="Calibri"/>
              <a:buChar char="•"/>
              <a:defRPr sz="3600" b="1">
                <a:solidFill>
                  <a:srgbClr val="74659A"/>
                </a:solidFill>
              </a:defRPr>
            </a:lvl3pPr>
            <a:lvl4pPr marL="1828800" lvl="3" indent="-457200" algn="l">
              <a:lnSpc>
                <a:spcPct val="90000"/>
              </a:lnSpc>
              <a:spcBef>
                <a:spcPts val="1000"/>
              </a:spcBef>
              <a:spcAft>
                <a:spcPts val="0"/>
              </a:spcAft>
              <a:buClr>
                <a:srgbClr val="74659A"/>
              </a:buClr>
              <a:buSzPts val="3600"/>
              <a:buFont typeface="Calibri"/>
              <a:buChar char="•"/>
              <a:defRPr sz="3600" b="1">
                <a:solidFill>
                  <a:srgbClr val="74659A"/>
                </a:solidFill>
              </a:defRPr>
            </a:lvl4pPr>
            <a:lvl5pPr marL="2286000" lvl="4" indent="-457200" algn="l">
              <a:lnSpc>
                <a:spcPct val="90000"/>
              </a:lnSpc>
              <a:spcBef>
                <a:spcPts val="1000"/>
              </a:spcBef>
              <a:spcAft>
                <a:spcPts val="0"/>
              </a:spcAft>
              <a:buClr>
                <a:srgbClr val="74659A"/>
              </a:buClr>
              <a:buSzPts val="3600"/>
              <a:buFont typeface="Calibri"/>
              <a:buChar char="•"/>
              <a:defRPr sz="3600" b="1">
                <a:solidFill>
                  <a:srgbClr val="74659A"/>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84" name="Google Shape;84;p24"/>
          <p:cNvSpPr txBox="1">
            <a:spLocks noGrp="1"/>
          </p:cNvSpPr>
          <p:nvPr>
            <p:ph type="body" idx="2"/>
          </p:nvPr>
        </p:nvSpPr>
        <p:spPr>
          <a:xfrm>
            <a:off x="3557441" y="1530043"/>
            <a:ext cx="6457659" cy="713821"/>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85" name="Google Shape;85;p24" descr="Google Shape;78;p24"/>
          <p:cNvPicPr preferRelativeResize="0"/>
          <p:nvPr/>
        </p:nvPicPr>
        <p:blipFill rotWithShape="1">
          <a:blip r:embed="rId2">
            <a:alphaModFix/>
          </a:blip>
          <a:srcRect/>
          <a:stretch/>
        </p:blipFill>
        <p:spPr>
          <a:xfrm rot="-3300097">
            <a:off x="1074325" y="937959"/>
            <a:ext cx="826674" cy="889519"/>
          </a:xfrm>
          <a:prstGeom prst="rect">
            <a:avLst/>
          </a:prstGeom>
          <a:noFill/>
          <a:ln>
            <a:noFill/>
          </a:ln>
        </p:spPr>
      </p:pic>
      <p:sp>
        <p:nvSpPr>
          <p:cNvPr id="86" name="Google Shape;86;p24"/>
          <p:cNvSpPr/>
          <p:nvPr/>
        </p:nvSpPr>
        <p:spPr>
          <a:xfrm>
            <a:off x="1426482" y="1233409"/>
            <a:ext cx="1036071" cy="878765"/>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7" name="Google Shape;87;p24"/>
          <p:cNvSpPr txBox="1">
            <a:spLocks noGrp="1"/>
          </p:cNvSpPr>
          <p:nvPr>
            <p:ph type="body" idx="3"/>
          </p:nvPr>
        </p:nvSpPr>
        <p:spPr>
          <a:xfrm>
            <a:off x="1573305" y="1424479"/>
            <a:ext cx="738352" cy="57881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88" name="Google Shape;88;p24"/>
          <p:cNvSpPr/>
          <p:nvPr/>
        </p:nvSpPr>
        <p:spPr>
          <a:xfrm>
            <a:off x="3557439" y="2384511"/>
            <a:ext cx="7208078" cy="713821"/>
          </a:xfrm>
          <a:prstGeom prst="rect">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9" name="Google Shape;89;p24"/>
          <p:cNvSpPr txBox="1">
            <a:spLocks noGrp="1"/>
          </p:cNvSpPr>
          <p:nvPr>
            <p:ph type="body" idx="4"/>
          </p:nvPr>
        </p:nvSpPr>
        <p:spPr>
          <a:xfrm>
            <a:off x="3520252" y="2423523"/>
            <a:ext cx="6457667"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90" name="Google Shape;90;p24" descr="Google Shape;83;p24"/>
          <p:cNvPicPr preferRelativeResize="0"/>
          <p:nvPr/>
        </p:nvPicPr>
        <p:blipFill rotWithShape="1">
          <a:blip r:embed="rId2">
            <a:alphaModFix/>
          </a:blip>
          <a:srcRect/>
          <a:stretch/>
        </p:blipFill>
        <p:spPr>
          <a:xfrm rot="-3300097">
            <a:off x="1058304" y="1912041"/>
            <a:ext cx="826671" cy="889523"/>
          </a:xfrm>
          <a:prstGeom prst="rect">
            <a:avLst/>
          </a:prstGeom>
          <a:noFill/>
          <a:ln>
            <a:noFill/>
          </a:ln>
        </p:spPr>
      </p:pic>
      <p:sp>
        <p:nvSpPr>
          <p:cNvPr id="91" name="Google Shape;91;p24"/>
          <p:cNvSpPr/>
          <p:nvPr/>
        </p:nvSpPr>
        <p:spPr>
          <a:xfrm>
            <a:off x="1380538" y="2266698"/>
            <a:ext cx="1036071" cy="878765"/>
          </a:xfrm>
          <a:prstGeom prst="ellipse">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2" name="Google Shape;92;p24"/>
          <p:cNvSpPr txBox="1">
            <a:spLocks noGrp="1"/>
          </p:cNvSpPr>
          <p:nvPr>
            <p:ph type="body" idx="5"/>
          </p:nvPr>
        </p:nvSpPr>
        <p:spPr>
          <a:xfrm>
            <a:off x="1557283" y="2398563"/>
            <a:ext cx="738353" cy="57881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93" name="Google Shape;93;p24"/>
          <p:cNvSpPr/>
          <p:nvPr/>
        </p:nvSpPr>
        <p:spPr>
          <a:xfrm>
            <a:off x="3543994" y="3383476"/>
            <a:ext cx="7208079" cy="713820"/>
          </a:xfrm>
          <a:prstGeom prst="rect">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4" name="Google Shape;94;p24"/>
          <p:cNvSpPr txBox="1">
            <a:spLocks noGrp="1"/>
          </p:cNvSpPr>
          <p:nvPr>
            <p:ph type="body" idx="6"/>
          </p:nvPr>
        </p:nvSpPr>
        <p:spPr>
          <a:xfrm>
            <a:off x="3543994" y="3421960"/>
            <a:ext cx="6457665" cy="71382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95" name="Google Shape;95;p24" descr="Google Shape;88;p24"/>
          <p:cNvPicPr preferRelativeResize="0"/>
          <p:nvPr/>
        </p:nvPicPr>
        <p:blipFill rotWithShape="1">
          <a:blip r:embed="rId2">
            <a:alphaModFix/>
          </a:blip>
          <a:srcRect/>
          <a:stretch/>
        </p:blipFill>
        <p:spPr>
          <a:xfrm rot="-3300097">
            <a:off x="1079034" y="2964457"/>
            <a:ext cx="826671" cy="889519"/>
          </a:xfrm>
          <a:prstGeom prst="rect">
            <a:avLst/>
          </a:prstGeom>
          <a:noFill/>
          <a:ln>
            <a:noFill/>
          </a:ln>
        </p:spPr>
      </p:pic>
      <p:sp>
        <p:nvSpPr>
          <p:cNvPr id="96" name="Google Shape;96;p24"/>
          <p:cNvSpPr/>
          <p:nvPr/>
        </p:nvSpPr>
        <p:spPr>
          <a:xfrm>
            <a:off x="1401269" y="3319114"/>
            <a:ext cx="1036071" cy="878765"/>
          </a:xfrm>
          <a:prstGeom prst="ellipse">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7" name="Google Shape;97;p24"/>
          <p:cNvSpPr txBox="1">
            <a:spLocks noGrp="1"/>
          </p:cNvSpPr>
          <p:nvPr>
            <p:ph type="body" idx="7"/>
          </p:nvPr>
        </p:nvSpPr>
        <p:spPr>
          <a:xfrm>
            <a:off x="1578014" y="3450978"/>
            <a:ext cx="738353" cy="57881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98" name="Google Shape;98;p24" descr="Google Shape;91;p24"/>
          <p:cNvPicPr preferRelativeResize="0"/>
          <p:nvPr/>
        </p:nvPicPr>
        <p:blipFill rotWithShape="1">
          <a:blip r:embed="rId2">
            <a:alphaModFix/>
          </a:blip>
          <a:srcRect/>
          <a:stretch/>
        </p:blipFill>
        <p:spPr>
          <a:xfrm rot="-3300097">
            <a:off x="1079034" y="3983368"/>
            <a:ext cx="826671" cy="889523"/>
          </a:xfrm>
          <a:prstGeom prst="rect">
            <a:avLst/>
          </a:prstGeom>
          <a:noFill/>
          <a:ln>
            <a:noFill/>
          </a:ln>
        </p:spPr>
      </p:pic>
      <p:sp>
        <p:nvSpPr>
          <p:cNvPr id="99" name="Google Shape;99;p24"/>
          <p:cNvSpPr/>
          <p:nvPr/>
        </p:nvSpPr>
        <p:spPr>
          <a:xfrm>
            <a:off x="1401269" y="4338025"/>
            <a:ext cx="1036071" cy="878765"/>
          </a:xfrm>
          <a:prstGeom prst="ellipse">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0" name="Google Shape;100;p24"/>
          <p:cNvSpPr txBox="1">
            <a:spLocks noGrp="1"/>
          </p:cNvSpPr>
          <p:nvPr>
            <p:ph type="body" idx="8"/>
          </p:nvPr>
        </p:nvSpPr>
        <p:spPr>
          <a:xfrm>
            <a:off x="3596097" y="5503614"/>
            <a:ext cx="6457667" cy="71382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01" name="Google Shape;101;p24" descr="Google Shape;94;p24"/>
          <p:cNvPicPr preferRelativeResize="0"/>
          <p:nvPr/>
        </p:nvPicPr>
        <p:blipFill rotWithShape="1">
          <a:blip r:embed="rId2">
            <a:alphaModFix/>
          </a:blip>
          <a:srcRect/>
          <a:stretch/>
        </p:blipFill>
        <p:spPr>
          <a:xfrm rot="-3300097">
            <a:off x="1117690" y="5039443"/>
            <a:ext cx="826674" cy="889523"/>
          </a:xfrm>
          <a:prstGeom prst="rect">
            <a:avLst/>
          </a:prstGeom>
          <a:noFill/>
          <a:ln>
            <a:noFill/>
          </a:ln>
        </p:spPr>
      </p:pic>
      <p:sp>
        <p:nvSpPr>
          <p:cNvPr id="102" name="Google Shape;102;p24"/>
          <p:cNvSpPr/>
          <p:nvPr/>
        </p:nvSpPr>
        <p:spPr>
          <a:xfrm>
            <a:off x="1439928" y="5394099"/>
            <a:ext cx="1036070" cy="878765"/>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3" name="Google Shape;103;p24"/>
          <p:cNvSpPr txBox="1">
            <a:spLocks noGrp="1"/>
          </p:cNvSpPr>
          <p:nvPr>
            <p:ph type="body" idx="9"/>
          </p:nvPr>
        </p:nvSpPr>
        <p:spPr>
          <a:xfrm>
            <a:off x="1616673" y="5525966"/>
            <a:ext cx="738352" cy="57881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04" name="Google Shape;104;p24"/>
          <p:cNvSpPr txBox="1">
            <a:spLocks noGrp="1"/>
          </p:cNvSpPr>
          <p:nvPr>
            <p:ph type="body" idx="13"/>
          </p:nvPr>
        </p:nvSpPr>
        <p:spPr>
          <a:xfrm>
            <a:off x="1578014" y="4469889"/>
            <a:ext cx="738353" cy="57881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05" name="Google Shape;105;p24"/>
          <p:cNvSpPr txBox="1">
            <a:spLocks noGrp="1"/>
          </p:cNvSpPr>
          <p:nvPr>
            <p:ph type="body" idx="14"/>
          </p:nvPr>
        </p:nvSpPr>
        <p:spPr>
          <a:xfrm>
            <a:off x="3557441" y="4447537"/>
            <a:ext cx="6457659" cy="71382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06" name="Google Shape;106;p24"/>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ext Slide 1">
  <p:cSld name="Text Slide 1">
    <p:spTree>
      <p:nvGrpSpPr>
        <p:cNvPr id="1" name="Shape 107"/>
        <p:cNvGrpSpPr/>
        <p:nvPr/>
      </p:nvGrpSpPr>
      <p:grpSpPr>
        <a:xfrm>
          <a:off x="0" y="0"/>
          <a:ext cx="0" cy="0"/>
          <a:chOff x="0" y="0"/>
          <a:chExt cx="0" cy="0"/>
        </a:xfrm>
      </p:grpSpPr>
      <p:sp>
        <p:nvSpPr>
          <p:cNvPr id="108" name="Google Shape;108;p25"/>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09" name="Google Shape;109;p25"/>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10" name="Google Shape;110;p25"/>
          <p:cNvSpPr/>
          <p:nvPr/>
        </p:nvSpPr>
        <p:spPr>
          <a:xfrm>
            <a:off x="0" y="0"/>
            <a:ext cx="12192000" cy="685800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1" name="Google Shape;111;p25"/>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12" name="Google Shape;112;p25" descr="Google Shape;105;p25"/>
          <p:cNvPicPr preferRelativeResize="0"/>
          <p:nvPr/>
        </p:nvPicPr>
        <p:blipFill rotWithShape="1">
          <a:blip r:embed="rId2">
            <a:alphaModFix amt="29000"/>
          </a:blip>
          <a:srcRect l="75767" b="17435"/>
          <a:stretch/>
        </p:blipFill>
        <p:spPr>
          <a:xfrm>
            <a:off x="-4" y="2642210"/>
            <a:ext cx="2312357" cy="4215793"/>
          </a:xfrm>
          <a:prstGeom prst="rect">
            <a:avLst/>
          </a:prstGeom>
          <a:noFill/>
          <a:ln>
            <a:noFill/>
          </a:ln>
        </p:spPr>
      </p:pic>
      <p:sp>
        <p:nvSpPr>
          <p:cNvPr id="113" name="Google Shape;113;p25"/>
          <p:cNvSpPr/>
          <p:nvPr/>
        </p:nvSpPr>
        <p:spPr>
          <a:xfrm>
            <a:off x="370687" y="323516"/>
            <a:ext cx="11450626" cy="6210969"/>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4" name="Google Shape;114;p25"/>
          <p:cNvSpPr txBox="1">
            <a:spLocks noGrp="1"/>
          </p:cNvSpPr>
          <p:nvPr>
            <p:ph type="body" idx="1"/>
          </p:nvPr>
        </p:nvSpPr>
        <p:spPr>
          <a:xfrm>
            <a:off x="798378" y="2045704"/>
            <a:ext cx="10595241" cy="384991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15" name="Google Shape;115;p25"/>
          <p:cNvSpPr txBox="1">
            <a:spLocks noGrp="1"/>
          </p:cNvSpPr>
          <p:nvPr>
            <p:ph type="body" idx="2"/>
          </p:nvPr>
        </p:nvSpPr>
        <p:spPr>
          <a:xfrm>
            <a:off x="798381" y="761598"/>
            <a:ext cx="10595238" cy="803663"/>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16" name="Google Shape;116;p25"/>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hone Slide">
  <p:cSld name="Phone Slide">
    <p:spTree>
      <p:nvGrpSpPr>
        <p:cNvPr id="1" name="Shape 117"/>
        <p:cNvGrpSpPr/>
        <p:nvPr/>
      </p:nvGrpSpPr>
      <p:grpSpPr>
        <a:xfrm>
          <a:off x="0" y="0"/>
          <a:ext cx="0" cy="0"/>
          <a:chOff x="0" y="0"/>
          <a:chExt cx="0" cy="0"/>
        </a:xfrm>
      </p:grpSpPr>
      <p:sp>
        <p:nvSpPr>
          <p:cNvPr id="118" name="Google Shape;118;p26"/>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19" name="Google Shape;119;p26"/>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20" name="Google Shape;120;p26"/>
          <p:cNvSpPr/>
          <p:nvPr/>
        </p:nvSpPr>
        <p:spPr>
          <a:xfrm>
            <a:off x="-3" y="882025"/>
            <a:ext cx="12192021" cy="1437283"/>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21" name="Google Shape;121;p26"/>
          <p:cNvSpPr txBox="1">
            <a:spLocks noGrp="1"/>
          </p:cNvSpPr>
          <p:nvPr>
            <p:ph type="body" idx="1"/>
          </p:nvPr>
        </p:nvSpPr>
        <p:spPr>
          <a:xfrm>
            <a:off x="835670" y="2727699"/>
            <a:ext cx="7178176" cy="331164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22" name="Google Shape;122;p26"/>
          <p:cNvSpPr txBox="1">
            <a:spLocks noGrp="1"/>
          </p:cNvSpPr>
          <p:nvPr>
            <p:ph type="body" idx="2"/>
          </p:nvPr>
        </p:nvSpPr>
        <p:spPr>
          <a:xfrm>
            <a:off x="835671" y="1104335"/>
            <a:ext cx="7178174" cy="103162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23" name="Google Shape;123;p26" descr="Google Shape;116;p26"/>
          <p:cNvPicPr preferRelativeResize="0"/>
          <p:nvPr/>
        </p:nvPicPr>
        <p:blipFill rotWithShape="1">
          <a:blip r:embed="rId2">
            <a:alphaModFix/>
          </a:blip>
          <a:srcRect/>
          <a:stretch/>
        </p:blipFill>
        <p:spPr>
          <a:xfrm>
            <a:off x="7768849" y="226918"/>
            <a:ext cx="4094256" cy="6404165"/>
          </a:xfrm>
          <a:prstGeom prst="rect">
            <a:avLst/>
          </a:prstGeom>
          <a:noFill/>
          <a:ln>
            <a:noFill/>
          </a:ln>
        </p:spPr>
      </p:pic>
      <p:sp>
        <p:nvSpPr>
          <p:cNvPr id="124" name="Google Shape;124;p26"/>
          <p:cNvSpPr>
            <a:spLocks noGrp="1"/>
          </p:cNvSpPr>
          <p:nvPr>
            <p:ph type="pic" idx="3"/>
          </p:nvPr>
        </p:nvSpPr>
        <p:spPr>
          <a:xfrm>
            <a:off x="8583306" y="1246695"/>
            <a:ext cx="2444133" cy="4336990"/>
          </a:xfrm>
          <a:prstGeom prst="rect">
            <a:avLst/>
          </a:prstGeom>
          <a:noFill/>
          <a:ln>
            <a:noFill/>
          </a:ln>
        </p:spPr>
      </p:sp>
      <p:sp>
        <p:nvSpPr>
          <p:cNvPr id="125" name="Google Shape;125;p26"/>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Photo Slide">
  <p:cSld name="2_Photo Slide">
    <p:spTree>
      <p:nvGrpSpPr>
        <p:cNvPr id="1" name="Shape 126"/>
        <p:cNvGrpSpPr/>
        <p:nvPr/>
      </p:nvGrpSpPr>
      <p:grpSpPr>
        <a:xfrm>
          <a:off x="0" y="0"/>
          <a:ext cx="0" cy="0"/>
          <a:chOff x="0" y="0"/>
          <a:chExt cx="0" cy="0"/>
        </a:xfrm>
      </p:grpSpPr>
      <p:sp>
        <p:nvSpPr>
          <p:cNvPr id="127" name="Google Shape;127;p27"/>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28" name="Google Shape;128;p27"/>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29" name="Google Shape;129;p27"/>
          <p:cNvSpPr/>
          <p:nvPr/>
        </p:nvSpPr>
        <p:spPr>
          <a:xfrm>
            <a:off x="5761459" y="0"/>
            <a:ext cx="6417747"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30" name="Google Shape;130;p27"/>
          <p:cNvSpPr>
            <a:spLocks noGrp="1"/>
          </p:cNvSpPr>
          <p:nvPr>
            <p:ph type="pic" idx="2"/>
          </p:nvPr>
        </p:nvSpPr>
        <p:spPr>
          <a:xfrm>
            <a:off x="435469" y="406130"/>
            <a:ext cx="5660531" cy="6045740"/>
          </a:xfrm>
          <a:prstGeom prst="rect">
            <a:avLst/>
          </a:prstGeom>
          <a:noFill/>
          <a:ln>
            <a:noFill/>
          </a:ln>
        </p:spPr>
      </p:sp>
      <p:pic>
        <p:nvPicPr>
          <p:cNvPr id="131" name="Google Shape;131;p27" descr="Google Shape;124;p27"/>
          <p:cNvPicPr preferRelativeResize="0"/>
          <p:nvPr/>
        </p:nvPicPr>
        <p:blipFill rotWithShape="1">
          <a:blip r:embed="rId2">
            <a:alphaModFix amt="29000"/>
          </a:blip>
          <a:srcRect l="75767" b="17435"/>
          <a:stretch/>
        </p:blipFill>
        <p:spPr>
          <a:xfrm>
            <a:off x="9998008" y="2562697"/>
            <a:ext cx="2312357" cy="4215793"/>
          </a:xfrm>
          <a:prstGeom prst="rect">
            <a:avLst/>
          </a:prstGeom>
          <a:noFill/>
          <a:ln>
            <a:noFill/>
          </a:ln>
        </p:spPr>
      </p:pic>
      <p:sp>
        <p:nvSpPr>
          <p:cNvPr id="132" name="Google Shape;132;p27"/>
          <p:cNvSpPr txBox="1">
            <a:spLocks noGrp="1"/>
          </p:cNvSpPr>
          <p:nvPr>
            <p:ph type="body" idx="1"/>
          </p:nvPr>
        </p:nvSpPr>
        <p:spPr>
          <a:xfrm>
            <a:off x="6818000" y="2050158"/>
            <a:ext cx="4639198" cy="437769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a:solidFill>
                  <a:srgbClr val="FFFFFF"/>
                </a:solidFill>
              </a:defRPr>
            </a:lvl1pPr>
            <a:lvl2pPr marL="914400" lvl="1" indent="-228600" algn="l">
              <a:lnSpc>
                <a:spcPct val="90000"/>
              </a:lnSpc>
              <a:spcBef>
                <a:spcPts val="1000"/>
              </a:spcBef>
              <a:spcAft>
                <a:spcPts val="0"/>
              </a:spcAft>
              <a:buClr>
                <a:srgbClr val="FFFFFF"/>
              </a:buClr>
              <a:buSzPts val="2400"/>
              <a:buFont typeface="Calibri"/>
              <a:buNone/>
              <a:defRPr>
                <a:solidFill>
                  <a:srgbClr val="FFFFFF"/>
                </a:solidFill>
              </a:defRPr>
            </a:lvl2pPr>
            <a:lvl3pPr marL="1371600" lvl="2" indent="-228600" algn="l">
              <a:lnSpc>
                <a:spcPct val="90000"/>
              </a:lnSpc>
              <a:spcBef>
                <a:spcPts val="1000"/>
              </a:spcBef>
              <a:spcAft>
                <a:spcPts val="0"/>
              </a:spcAft>
              <a:buClr>
                <a:srgbClr val="FFFFFF"/>
              </a:buClr>
              <a:buSzPts val="2400"/>
              <a:buFont typeface="Calibri"/>
              <a:buNone/>
              <a:defRPr>
                <a:solidFill>
                  <a:srgbClr val="FFFFFF"/>
                </a:solidFill>
              </a:defRPr>
            </a:lvl3pPr>
            <a:lvl4pPr marL="1828800" lvl="3" indent="-228600" algn="l">
              <a:lnSpc>
                <a:spcPct val="90000"/>
              </a:lnSpc>
              <a:spcBef>
                <a:spcPts val="1000"/>
              </a:spcBef>
              <a:spcAft>
                <a:spcPts val="0"/>
              </a:spcAft>
              <a:buClr>
                <a:srgbClr val="FFFFFF"/>
              </a:buClr>
              <a:buSzPts val="2400"/>
              <a:buFont typeface="Calibri"/>
              <a:buNone/>
              <a:defRPr>
                <a:solidFill>
                  <a:srgbClr val="FFFFFF"/>
                </a:solidFill>
              </a:defRPr>
            </a:lvl4pPr>
            <a:lvl5pPr marL="2286000" lvl="4" indent="-228600" algn="l">
              <a:lnSpc>
                <a:spcPct val="90000"/>
              </a:lnSpc>
              <a:spcBef>
                <a:spcPts val="1000"/>
              </a:spcBef>
              <a:spcAft>
                <a:spcPts val="0"/>
              </a:spcAft>
              <a:buClr>
                <a:srgbClr val="FFFFFF"/>
              </a:buClr>
              <a:buSzPts val="2400"/>
              <a:buFont typeface="Calibri"/>
              <a:buNone/>
              <a:defRPr>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33" name="Google Shape;133;p27"/>
          <p:cNvSpPr txBox="1">
            <a:spLocks noGrp="1"/>
          </p:cNvSpPr>
          <p:nvPr>
            <p:ph type="body" idx="3"/>
          </p:nvPr>
        </p:nvSpPr>
        <p:spPr>
          <a:xfrm>
            <a:off x="6758909" y="319220"/>
            <a:ext cx="4757378" cy="99265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34" name="Google Shape;134;p27"/>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35"/>
        <p:cNvGrpSpPr/>
        <p:nvPr/>
      </p:nvGrpSpPr>
      <p:grpSpPr>
        <a:xfrm>
          <a:off x="0" y="0"/>
          <a:ext cx="0" cy="0"/>
          <a:chOff x="0" y="0"/>
          <a:chExt cx="0" cy="0"/>
        </a:xfrm>
      </p:grpSpPr>
      <p:sp>
        <p:nvSpPr>
          <p:cNvPr id="136" name="Google Shape;136;p28"/>
          <p:cNvSpPr/>
          <p:nvPr/>
        </p:nvSpPr>
        <p:spPr>
          <a:xfrm>
            <a:off x="-32403" y="2956985"/>
            <a:ext cx="12193517" cy="280904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37" name="Google Shape;137;p28" descr="Google Shape;130;p28"/>
          <p:cNvPicPr preferRelativeResize="0"/>
          <p:nvPr/>
        </p:nvPicPr>
        <p:blipFill rotWithShape="1">
          <a:blip r:embed="rId2">
            <a:alphaModFix amt="29000"/>
          </a:blip>
          <a:srcRect l="58846" t="29191" r="6418" b="18716"/>
          <a:stretch/>
        </p:blipFill>
        <p:spPr>
          <a:xfrm>
            <a:off x="8444679" y="2956986"/>
            <a:ext cx="3747323" cy="3007232"/>
          </a:xfrm>
          <a:prstGeom prst="rect">
            <a:avLst/>
          </a:prstGeom>
          <a:noFill/>
          <a:ln>
            <a:noFill/>
          </a:ln>
        </p:spPr>
      </p:pic>
      <p:sp>
        <p:nvSpPr>
          <p:cNvPr id="138" name="Google Shape;138;p28"/>
          <p:cNvSpPr txBox="1">
            <a:spLocks noGrp="1"/>
          </p:cNvSpPr>
          <p:nvPr>
            <p:ph type="body" idx="1"/>
          </p:nvPr>
        </p:nvSpPr>
        <p:spPr>
          <a:xfrm>
            <a:off x="605556" y="4238576"/>
            <a:ext cx="3195486" cy="731146"/>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FFFFFF"/>
              </a:buClr>
              <a:buSzPts val="2800"/>
              <a:buFont typeface="Calibri"/>
              <a:buNone/>
              <a:defRPr sz="2800">
                <a:solidFill>
                  <a:srgbClr val="FFFFFF"/>
                </a:solidFill>
              </a:defRPr>
            </a:lvl1pPr>
            <a:lvl2pPr marL="914400" lvl="1" indent="-406400" algn="l">
              <a:lnSpc>
                <a:spcPct val="90000"/>
              </a:lnSpc>
              <a:spcBef>
                <a:spcPts val="1000"/>
              </a:spcBef>
              <a:spcAft>
                <a:spcPts val="0"/>
              </a:spcAft>
              <a:buClr>
                <a:srgbClr val="FFFFFF"/>
              </a:buClr>
              <a:buSzPts val="2800"/>
              <a:buFont typeface="Calibri"/>
              <a:buChar char="•"/>
              <a:defRPr sz="2800">
                <a:solidFill>
                  <a:srgbClr val="FFFFFF"/>
                </a:solidFill>
              </a:defRPr>
            </a:lvl2pPr>
            <a:lvl3pPr marL="1371600" lvl="2" indent="-406400" algn="l">
              <a:lnSpc>
                <a:spcPct val="90000"/>
              </a:lnSpc>
              <a:spcBef>
                <a:spcPts val="1000"/>
              </a:spcBef>
              <a:spcAft>
                <a:spcPts val="0"/>
              </a:spcAft>
              <a:buClr>
                <a:srgbClr val="FFFFFF"/>
              </a:buClr>
              <a:buSzPts val="2800"/>
              <a:buFont typeface="Calibri"/>
              <a:buChar char="•"/>
              <a:defRPr sz="2800">
                <a:solidFill>
                  <a:srgbClr val="FFFFFF"/>
                </a:solidFill>
              </a:defRPr>
            </a:lvl3pPr>
            <a:lvl4pPr marL="1828800" lvl="3" indent="-406400" algn="l">
              <a:lnSpc>
                <a:spcPct val="90000"/>
              </a:lnSpc>
              <a:spcBef>
                <a:spcPts val="1000"/>
              </a:spcBef>
              <a:spcAft>
                <a:spcPts val="0"/>
              </a:spcAft>
              <a:buClr>
                <a:srgbClr val="FFFFFF"/>
              </a:buClr>
              <a:buSzPts val="2800"/>
              <a:buFont typeface="Calibri"/>
              <a:buChar char="•"/>
              <a:defRPr sz="2800">
                <a:solidFill>
                  <a:srgbClr val="FFFFFF"/>
                </a:solidFill>
              </a:defRPr>
            </a:lvl4pPr>
            <a:lvl5pPr marL="2286000" lvl="4" indent="-406400" algn="l">
              <a:lnSpc>
                <a:spcPct val="90000"/>
              </a:lnSpc>
              <a:spcBef>
                <a:spcPts val="1000"/>
              </a:spcBef>
              <a:spcAft>
                <a:spcPts val="0"/>
              </a:spcAft>
              <a:buClr>
                <a:srgbClr val="FFFFFF"/>
              </a:buClr>
              <a:buSzPts val="2800"/>
              <a:buFont typeface="Calibri"/>
              <a:buChar char="•"/>
              <a:defRPr sz="2800">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39" name="Google Shape;139;p28"/>
          <p:cNvSpPr txBox="1">
            <a:spLocks noGrp="1"/>
          </p:cNvSpPr>
          <p:nvPr>
            <p:ph type="body" idx="2"/>
          </p:nvPr>
        </p:nvSpPr>
        <p:spPr>
          <a:xfrm>
            <a:off x="605556" y="3428998"/>
            <a:ext cx="3195486" cy="83726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43" name="Google Shape;143;p28"/>
          <p:cNvSpPr/>
          <p:nvPr/>
        </p:nvSpPr>
        <p:spPr>
          <a:xfrm>
            <a:off x="6934623" y="5423818"/>
            <a:ext cx="5257382" cy="756637"/>
          </a:xfrm>
          <a:prstGeom prst="rect">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44" name="Google Shape;144;p28"/>
          <p:cNvSpPr txBox="1">
            <a:spLocks noGrp="1"/>
          </p:cNvSpPr>
          <p:nvPr>
            <p:ph type="body" idx="3"/>
          </p:nvPr>
        </p:nvSpPr>
        <p:spPr>
          <a:xfrm>
            <a:off x="6934623" y="5436563"/>
            <a:ext cx="4771007" cy="731146"/>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45" name="Google Shape;145;p28" descr="Google Shape;138;p28"/>
          <p:cNvPicPr preferRelativeResize="0"/>
          <p:nvPr/>
        </p:nvPicPr>
        <p:blipFill rotWithShape="1">
          <a:blip r:embed="rId2">
            <a:alphaModFix/>
          </a:blip>
          <a:srcRect/>
          <a:stretch/>
        </p:blipFill>
        <p:spPr>
          <a:xfrm>
            <a:off x="605556" y="384248"/>
            <a:ext cx="4437442" cy="2374551"/>
          </a:xfrm>
          <a:prstGeom prst="rect">
            <a:avLst/>
          </a:prstGeom>
          <a:noFill/>
          <a:ln>
            <a:noFill/>
          </a:ln>
        </p:spPr>
      </p:pic>
      <p:sp>
        <p:nvSpPr>
          <p:cNvPr id="146" name="Google Shape;146;p28"/>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pic>
        <p:nvPicPr>
          <p:cNvPr id="2" name="Google Shape;30;p21" descr="Blue text on a white background&#10;&#10;Description automatically generated">
            <a:extLst>
              <a:ext uri="{FF2B5EF4-FFF2-40B4-BE49-F238E27FC236}">
                <a16:creationId xmlns:a16="http://schemas.microsoft.com/office/drawing/2014/main" id="{63A42FA1-7908-6DC0-1531-3353F4EF5A35}"/>
              </a:ext>
            </a:extLst>
          </p:cNvPr>
          <p:cNvPicPr preferRelativeResize="0"/>
          <p:nvPr userDrawn="1"/>
        </p:nvPicPr>
        <p:blipFill rotWithShape="1">
          <a:blip r:embed="rId3">
            <a:alphaModFix/>
          </a:blip>
          <a:srcRect/>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7"/>
        <p:cNvGrpSpPr/>
        <p:nvPr/>
      </p:nvGrpSpPr>
      <p:grpSpPr>
        <a:xfrm>
          <a:off x="0" y="0"/>
          <a:ext cx="0" cy="0"/>
          <a:chOff x="0" y="0"/>
          <a:chExt cx="0" cy="0"/>
        </a:xfrm>
      </p:grpSpPr>
      <p:sp>
        <p:nvSpPr>
          <p:cNvPr id="148" name="Google Shape;148;p29"/>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0"/>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7" name="Google Shape;7;p20"/>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8" name="Google Shape;8;p20"/>
          <p:cNvSpPr/>
          <p:nvPr/>
        </p:nvSpPr>
        <p:spPr>
          <a:xfrm>
            <a:off x="0" y="0"/>
            <a:ext cx="12192000" cy="685800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 name="Google Shape;9;p20"/>
          <p:cNvSpPr txBox="1"/>
          <p:nvPr/>
        </p:nvSpPr>
        <p:spPr>
          <a:xfrm>
            <a:off x="424663" y="528534"/>
            <a:ext cx="6498656" cy="739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FONT TYPEFACE &amp; SIZE</a:t>
            </a:r>
            <a:endParaRPr/>
          </a:p>
        </p:txBody>
      </p:sp>
      <p:sp>
        <p:nvSpPr>
          <p:cNvPr id="10" name="Google Shape;10;p20"/>
          <p:cNvSpPr txBox="1"/>
          <p:nvPr/>
        </p:nvSpPr>
        <p:spPr>
          <a:xfrm>
            <a:off x="7347983" y="564839"/>
            <a:ext cx="4589213" cy="49046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PLEASE ENSURE TO KEEP FONTS AS PER THE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24 point  -  Main Text Body </a:t>
            </a:r>
            <a:endParaRPr/>
          </a:p>
        </p:txBody>
      </p:sp>
      <p:sp>
        <p:nvSpPr>
          <p:cNvPr id="11" name="Google Shape;11;p20"/>
          <p:cNvSpPr txBox="1"/>
          <p:nvPr/>
        </p:nvSpPr>
        <p:spPr>
          <a:xfrm>
            <a:off x="424669" y="2014901"/>
            <a:ext cx="5845501" cy="24535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FFFFFF"/>
                </a:solidFill>
                <a:latin typeface="Calibri"/>
                <a:ea typeface="Calibri"/>
                <a:cs typeface="Calibri"/>
                <a:sym typeface="Calibri"/>
              </a:rPr>
              <a:t>Surviving Digital </a:t>
            </a:r>
            <a:r>
              <a:rPr lang="en-US" sz="2400" b="0" i="0" u="none" strike="noStrike" cap="none">
                <a:solidFill>
                  <a:srgbClr val="FFFFFF"/>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600"/>
              <a:buFont typeface="Calibri"/>
              <a:buNone/>
            </a:pPr>
            <a:r>
              <a:rPr lang="en-US" sz="3600" b="1" i="1" u="none" strike="noStrike" cap="none">
                <a:solidFill>
                  <a:srgbClr val="FFFFFF"/>
                </a:solidFill>
                <a:latin typeface="Calibri"/>
                <a:ea typeface="Calibri"/>
                <a:cs typeface="Calibri"/>
                <a:sym typeface="Calibri"/>
              </a:rPr>
              <a:t>Calibri</a:t>
            </a:r>
            <a:endParaRPr/>
          </a:p>
        </p:txBody>
      </p:sp>
      <p:cxnSp>
        <p:nvCxnSpPr>
          <p:cNvPr id="12" name="Google Shape;12;p20"/>
          <p:cNvCxnSpPr/>
          <p:nvPr/>
        </p:nvCxnSpPr>
        <p:spPr>
          <a:xfrm flipH="1">
            <a:off x="7098716" y="-5"/>
            <a:ext cx="6" cy="5540418"/>
          </a:xfrm>
          <a:prstGeom prst="straightConnector1">
            <a:avLst/>
          </a:prstGeom>
          <a:noFill/>
          <a:ln w="9525" cap="flat" cmpd="sng">
            <a:solidFill>
              <a:srgbClr val="FFFFFF"/>
            </a:solidFill>
            <a:prstDash val="solid"/>
            <a:miter lim="8000"/>
            <a:headEnd type="none" w="sm" len="sm"/>
            <a:tailEnd type="none" w="sm" len="sm"/>
          </a:ln>
        </p:spPr>
      </p:cxnSp>
      <p:cxnSp>
        <p:nvCxnSpPr>
          <p:cNvPr id="13" name="Google Shape;13;p20"/>
          <p:cNvCxnSpPr/>
          <p:nvPr/>
        </p:nvCxnSpPr>
        <p:spPr>
          <a:xfrm rot="10800000">
            <a:off x="1" y="1621486"/>
            <a:ext cx="7098715" cy="6"/>
          </a:xfrm>
          <a:prstGeom prst="straightConnector1">
            <a:avLst/>
          </a:prstGeom>
          <a:noFill/>
          <a:ln w="9525" cap="flat" cmpd="sng">
            <a:solidFill>
              <a:srgbClr val="FFFFFF"/>
            </a:solidFill>
            <a:prstDash val="solid"/>
            <a:miter lim="8000"/>
            <a:headEnd type="none" w="sm" len="sm"/>
            <a:tailEnd type="none" w="sm" len="sm"/>
          </a:ln>
        </p:spPr>
      </p:cxnSp>
      <p:sp>
        <p:nvSpPr>
          <p:cNvPr id="14" name="Google Shape;14;p20"/>
          <p:cNvSpPr txBox="1"/>
          <p:nvPr/>
        </p:nvSpPr>
        <p:spPr>
          <a:xfrm>
            <a:off x="0" y="5968370"/>
            <a:ext cx="12192000" cy="80255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FF"/>
                </a:solidFill>
                <a:latin typeface="Calibri"/>
                <a:ea typeface="Calibri"/>
                <a:cs typeface="Calibri"/>
                <a:sym typeface="Calibri"/>
              </a:rPr>
              <a:t>PLEASE DELETE THIS INSTRUCTION SLIDE BEFORE PRESENTING FINAL PRESENTATION </a:t>
            </a:r>
            <a:r>
              <a:rPr lang="en-US" sz="2400" b="0" i="0" u="none" strike="noStrike" cap="none">
                <a:solidFill>
                  <a:srgbClr val="FFFFFF"/>
                </a:solidFill>
                <a:latin typeface="Calibri"/>
                <a:ea typeface="Calibri"/>
                <a:cs typeface="Calibri"/>
                <a:sym typeface="Calibri"/>
              </a:rPr>
              <a:t>*** </a:t>
            </a:r>
            <a:endParaRPr/>
          </a:p>
        </p:txBody>
      </p:sp>
      <p:cxnSp>
        <p:nvCxnSpPr>
          <p:cNvPr id="15" name="Google Shape;15;p20"/>
          <p:cNvCxnSpPr/>
          <p:nvPr/>
        </p:nvCxnSpPr>
        <p:spPr>
          <a:xfrm rot="10800000">
            <a:off x="-2" y="5541676"/>
            <a:ext cx="12192006" cy="6"/>
          </a:xfrm>
          <a:prstGeom prst="straightConnector1">
            <a:avLst/>
          </a:prstGeom>
          <a:noFill/>
          <a:ln w="9525" cap="flat" cmpd="sng">
            <a:solidFill>
              <a:srgbClr val="FFFFFF"/>
            </a:solidFill>
            <a:prstDash val="solid"/>
            <a:miter lim="8000"/>
            <a:headEnd type="none" w="sm" len="sm"/>
            <a:tailEnd type="none" w="sm" len="sm"/>
          </a:ln>
        </p:spPr>
      </p:cxnSp>
      <p:sp>
        <p:nvSpPr>
          <p:cNvPr id="16" name="Google Shape;16;p20"/>
          <p:cNvSpPr txBox="1">
            <a:spLocks noGrp="1"/>
          </p:cNvSpPr>
          <p:nvPr>
            <p:ph type="title"/>
          </p:nvPr>
        </p:nvSpPr>
        <p:spPr>
          <a:xfrm>
            <a:off x="609600" y="92074"/>
            <a:ext cx="10972800" cy="1508127"/>
          </a:xfrm>
          <a:prstGeom prst="rect">
            <a:avLst/>
          </a:prstGeom>
          <a:noFill/>
          <a:ln>
            <a:noFill/>
          </a:ln>
        </p:spPr>
        <p:txBody>
          <a:bodyPr spcFirstLastPara="1" wrap="square" lIns="45675" tIns="45675" rIns="45675" bIns="456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20"/>
          <p:cNvSpPr txBox="1">
            <a:spLocks noGrp="1"/>
          </p:cNvSpPr>
          <p:nvPr>
            <p:ph type="body" idx="1"/>
          </p:nvPr>
        </p:nvSpPr>
        <p:spPr>
          <a:xfrm>
            <a:off x="609600" y="1600200"/>
            <a:ext cx="10972800" cy="5257800"/>
          </a:xfrm>
          <a:prstGeom prst="rect">
            <a:avLst/>
          </a:prstGeom>
          <a:noFill/>
          <a:ln>
            <a:noFill/>
          </a:ln>
        </p:spPr>
        <p:txBody>
          <a:bodyPr spcFirstLastPara="1" wrap="square" lIns="45675" tIns="45675" rIns="45675" bIns="45675" anchor="t" anchorCtr="0">
            <a:normAutofit/>
          </a:bodyPr>
          <a:lstStyle>
            <a:lvl1pPr marL="457200" marR="0" lvl="0"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1pPr>
            <a:lvl2pPr marL="914400" marR="0" lvl="1"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9pPr>
          </a:lstStyle>
          <a:p>
            <a:endParaRPr/>
          </a:p>
        </p:txBody>
      </p:sp>
      <p:sp>
        <p:nvSpPr>
          <p:cNvPr id="18" name="Google Shape;18;p20"/>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commonsensemedia.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eukidsonline.de/"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readeo.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pbskids.org/apps/play-and-learn-science-.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duckduckmoose.com/educational-iphone-itouch-apps-for-kids/fish-schoo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s://www.commonsensemedia.org/app-reviews/busy-shapes-color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play.google.com/store/apps/details?id=uk.co.bbc.cbeebiesplaytimeisland&amp;hl=en_U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ychildren.org/English/fmp/Pages/MediaPlan.aspx?_gl=1*14ntm20*_ga*NjAwNDcwMTc0LjE3MDEyNDYyMzk.*_ga_FD9D3XZVQQ*MTcwMTI0NjI0MC4xLjAuMTcwMTI0NjI0MC4wLjAuMA.."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
          <p:cNvSpPr txBox="1">
            <a:spLocks noGrp="1"/>
          </p:cNvSpPr>
          <p:nvPr>
            <p:ph type="subTitle" idx="4294967295"/>
          </p:nvPr>
        </p:nvSpPr>
        <p:spPr>
          <a:xfrm>
            <a:off x="145275" y="4130824"/>
            <a:ext cx="5614800" cy="1437302"/>
          </a:xfrm>
          <a:prstGeom prst="rect">
            <a:avLst/>
          </a:prstGeom>
          <a:noFill/>
          <a:ln>
            <a:noFill/>
          </a:ln>
        </p:spPr>
        <p:txBody>
          <a:bodyPr spcFirstLastPara="1" wrap="square" lIns="45675" tIns="45675" rIns="45675" bIns="45675" anchor="t" anchorCtr="0">
            <a:normAutofit/>
          </a:bodyPr>
          <a:lstStyle/>
          <a:p>
            <a:pPr xmlns:a="http://schemas.openxmlformats.org/drawingml/2006/main" marL="0" marR="0" lvl="0" indent="0" algn="l" rtl="0">
              <a:lnSpc>
                <a:spcPct val="105439"/>
              </a:lnSpc>
              <a:spcBef>
                <a:spcPts val="0"/>
              </a:spcBef>
              <a:spcAft>
                <a:spcPts val="0"/>
              </a:spcAft>
              <a:buClr>
                <a:srgbClr val="FFFFFF"/>
              </a:buClr>
              <a:buSzPts val="2352"/>
              <a:buFont typeface="Calibri"/>
              <a:buNone/>
            </a:pPr>
            <a:r xmlns:a="http://schemas.openxmlformats.org/drawingml/2006/main">
              <a:rPr lang="el" b="1" i="0" u="none" strike="noStrike" cap="none">
                <a:solidFill>
                  <a:srgbClr val="FFFFFF"/>
                </a:solidFill>
                <a:latin typeface="Calibri"/>
                <a:ea typeface="Calibri"/>
                <a:cs typeface="Calibri"/>
                <a:sym typeface="Calibri"/>
              </a:rPr>
              <a:t>Ενότητα 1 - Οδηγός γονέων για την ανάλυση ψηφιακών εργαλείων για παιδιά κάτω των 5 ετών</a:t>
            </a:r>
            <a:endParaRPr xmlns:a="http://schemas.openxmlformats.org/drawingml/2006/main" b="0" i="0" u="none" strike="noStrike" cap="none">
              <a:solidFill>
                <a:srgbClr val="262626"/>
              </a:solidFill>
              <a:latin typeface="Calibri"/>
              <a:ea typeface="Calibri"/>
              <a:cs typeface="Calibri"/>
              <a:sym typeface="Calibri"/>
            </a:endParaRPr>
          </a:p>
          <a:p>
            <a:pPr marL="0" marR="0" lvl="0" indent="21247" algn="l" rtl="0">
              <a:lnSpc>
                <a:spcPct val="63264"/>
              </a:lnSpc>
              <a:spcBef>
                <a:spcPts val="0"/>
              </a:spcBef>
              <a:spcAft>
                <a:spcPts val="0"/>
              </a:spcAft>
              <a:buClr>
                <a:srgbClr val="262626"/>
              </a:buClr>
              <a:buSzPts val="1862"/>
              <a:buFont typeface="Calibri"/>
              <a:buNone/>
            </a:pPr>
            <a:endParaRPr sz="1862" b="1" i="0" u="none" strike="noStrike" cap="none">
              <a:solidFill>
                <a:srgbClr val="FFFFFF"/>
              </a:solidFill>
              <a:latin typeface="Calibri"/>
              <a:ea typeface="Calibri"/>
              <a:cs typeface="Calibri"/>
              <a:sym typeface="Calibri"/>
            </a:endParaRPr>
          </a:p>
          <a:p>
            <a:pPr marL="0" marR="0" lvl="0" indent="21247" algn="l" rtl="0">
              <a:lnSpc>
                <a:spcPct val="63264"/>
              </a:lnSpc>
              <a:spcBef>
                <a:spcPts val="0"/>
              </a:spcBef>
              <a:spcAft>
                <a:spcPts val="0"/>
              </a:spcAft>
              <a:buClr>
                <a:srgbClr val="262626"/>
              </a:buClr>
              <a:buSzPts val="1862"/>
              <a:buFont typeface="Calibri"/>
              <a:buNone/>
            </a:pPr>
            <a:br>
              <a:rPr lang="en-US" sz="1862" b="1" i="0" u="none" strike="noStrike" cap="none">
                <a:solidFill>
                  <a:srgbClr val="262626"/>
                </a:solidFill>
                <a:latin typeface="Calibri"/>
                <a:ea typeface="Calibri"/>
                <a:cs typeface="Calibri"/>
                <a:sym typeface="Calibri"/>
              </a:rPr>
            </a:br>
            <a:endParaRPr sz="1862" b="0" i="0" u="none" strike="noStrike" cap="none">
              <a:solidFill>
                <a:srgbClr val="FFFFFF"/>
              </a:solidFill>
              <a:latin typeface="Calibri"/>
              <a:ea typeface="Calibri"/>
              <a:cs typeface="Calibri"/>
              <a:sym typeface="Calibri"/>
            </a:endParaRPr>
          </a:p>
        </p:txBody>
      </p:sp>
      <p:sp>
        <p:nvSpPr>
          <p:cNvPr id="217" name="Google Shape;217;p1"/>
          <p:cNvSpPr txBox="1">
            <a:spLocks noGrp="1"/>
          </p:cNvSpPr>
          <p:nvPr>
            <p:ph type="body" idx="2"/>
          </p:nvPr>
        </p:nvSpPr>
        <p:spPr>
          <a:xfrm>
            <a:off x="145274" y="3103449"/>
            <a:ext cx="5573702" cy="9084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80000"/>
              </a:lnSpc>
              <a:spcBef>
                <a:spcPts val="0"/>
              </a:spcBef>
              <a:spcAft>
                <a:spcPts val="0"/>
              </a:spcAft>
              <a:buClr>
                <a:srgbClr val="FFFFFF"/>
              </a:buClr>
              <a:buSzPts val="2400"/>
              <a:buFont typeface="Calibri"/>
              <a:buNone/>
            </a:pPr>
            <a:r xmlns:a="http://schemas.openxmlformats.org/drawingml/2006/main">
              <a:rPr lang="el" b="1">
                <a:solidFill>
                  <a:srgbClr val="FFFFFF"/>
                </a:solidFill>
              </a:rPr>
              <a:t>Training Course: Surviving Digital</a:t>
            </a:r>
            <a:endParaRPr xmlns:a="http://schemas.openxmlformats.org/drawingml/2006/main"/>
          </a:p>
        </p:txBody>
      </p:sp>
      <p:sp>
        <p:nvSpPr>
          <p:cNvPr id="218" name="Google Shape;218;p1"/>
          <p:cNvSpPr txBox="1">
            <a:spLocks noGrp="1"/>
          </p:cNvSpPr>
          <p:nvPr>
            <p:ph type="body" idx="3"/>
          </p:nvPr>
        </p:nvSpPr>
        <p:spPr>
          <a:xfrm>
            <a:off x="7840715" y="5611393"/>
            <a:ext cx="3700108" cy="731146"/>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r" rtl="0">
              <a:lnSpc>
                <a:spcPct val="90000"/>
              </a:lnSpc>
              <a:spcBef>
                <a:spcPts val="0"/>
              </a:spcBef>
              <a:spcAft>
                <a:spcPts val="0"/>
              </a:spcAft>
              <a:buClr>
                <a:srgbClr val="FFFFFF"/>
              </a:buClr>
              <a:buSzPts val="2500"/>
              <a:buFont typeface="Calibri"/>
              <a:buNone/>
            </a:pPr>
            <a:r xmlns:a="http://schemas.openxmlformats.org/drawingml/2006/main">
              <a:rPr lang="el" b="1">
                <a:solidFill>
                  <a:srgbClr val="FFFFFF"/>
                </a:solidFill>
              </a:rPr>
              <a:t>www.survivingdigital.eu</a:t>
            </a:r>
            <a:endParaRPr xmlns:a="http://schemas.openxmlformats.org/drawingml/2006/main"/>
          </a:p>
        </p:txBody>
      </p:sp>
      <p:pic>
        <p:nvPicPr>
          <p:cNvPr id="219" name="Google Shape;219;p1" descr="Google Shape;221;p1"/>
          <p:cNvPicPr preferRelativeResize="0"/>
          <p:nvPr/>
        </p:nvPicPr>
        <p:blipFill rotWithShape="1">
          <a:blip r:embed="rId3">
            <a:alphaModFix/>
          </a:blip>
          <a:srcRect/>
          <a:stretch/>
        </p:blipFill>
        <p:spPr>
          <a:xfrm>
            <a:off x="6004350" y="560900"/>
            <a:ext cx="5845951" cy="4243600"/>
          </a:xfrm>
          <a:prstGeom prst="rect">
            <a:avLst/>
          </a:prstGeom>
          <a:noFill/>
          <a:ln>
            <a:noFill/>
          </a:ln>
        </p:spPr>
      </p:pic>
      <p:sp>
        <p:nvSpPr>
          <p:cNvPr id="220" name="Google Shape;220;p1"/>
          <p:cNvSpPr txBox="1"/>
          <p:nvPr/>
        </p:nvSpPr>
        <p:spPr>
          <a:xfrm>
            <a:off x="1742150" y="2733258"/>
            <a:ext cx="3000001" cy="380234"/>
          </a:xfrm>
          <a:prstGeom prst="rect">
            <a:avLst/>
          </a:prstGeom>
          <a:noFill/>
          <a:ln>
            <a:noFill/>
          </a:ln>
        </p:spPr>
        <p:txBody>
          <a:bodyPr spcFirstLastPara="1" wrap="square" lIns="91400" tIns="91400" rIns="91400" bIns="91400" anchor="ctr" anchorCtr="0">
            <a:spAutoFit/>
          </a:bodyPr>
          <a:lstStyle/>
          <a:p>
            <a:pPr xmlns:a="http://schemas.openxmlformats.org/drawingml/2006/main" marL="0" marR="0" lvl="0" indent="0" algn="l" rtl="0">
              <a:lnSpc>
                <a:spcPct val="100000"/>
              </a:lnSpc>
              <a:spcBef>
                <a:spcPts val="0"/>
              </a:spcBef>
              <a:spcAft>
                <a:spcPts val="0"/>
              </a:spcAft>
              <a:buClr>
                <a:srgbClr val="000000"/>
              </a:buClr>
              <a:buSzPts val="1400"/>
              <a:buFont typeface="Arial"/>
              <a:buNone/>
            </a:pPr>
            <a:r xmlns:a="http://schemas.openxmlformats.org/drawingml/2006/main">
              <a:rPr lang="el" sz="1400" b="0" i="0" u="none" strike="noStrike" cap="none">
                <a:solidFill>
                  <a:srgbClr val="000000"/>
                </a:solidFill>
                <a:latin typeface="Arial"/>
                <a:ea typeface="Arial"/>
                <a:cs typeface="Arial"/>
                <a:sym typeface="Arial"/>
              </a:rPr>
              <a:t> </a:t>
            </a:r>
            <a:endParaRPr xmlns:a="http://schemas.openxmlformats.org/drawingml/2006/main"/>
          </a:p>
        </p:txBody>
      </p:sp>
      <p:sp>
        <p:nvSpPr>
          <p:cNvPr id="221" name="Google Shape;221;p1"/>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ts val="0"/>
              </a:spcBef>
              <a:spcAft>
                <a:spcPts val="0"/>
              </a:spcAft>
              <a:buClr>
                <a:srgbClr val="000510"/>
              </a:buClr>
              <a:buSzPts val="800"/>
              <a:buFont typeface="Arial"/>
              <a:buNone/>
            </a:pPr>
            <a:r xmlns:a="http://schemas.openxmlformats.org/drawingml/2006/main">
              <a:rPr lang="el" sz="800" b="0" i="0" u="none" strike="noStrike" cap="none">
                <a:solidFill>
                  <a:srgbClr val="000510"/>
                </a:solidFill>
                <a:latin typeface="Arial"/>
                <a:ea typeface="Arial"/>
                <a:cs typeface="Arial"/>
                <a:sym typeface="Arial"/>
              </a:rPr>
              <a:t>Χρηματοδοτείται από την Ευρωπαϊκή Ένωση. Ωστόσο, οι απόψεις και οι απόψεις που εκφράζονται είναι μόνο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xmlns:a="http://schemas.openxmlformats.org/drawingml/2006/main"/>
          </a:p>
        </p:txBody>
      </p:sp>
      <p:pic>
        <p:nvPicPr>
          <p:cNvPr id="222" name="Google Shape;222;p1"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0"/>
          <p:cNvSpPr txBox="1">
            <a:spLocks noGrp="1"/>
          </p:cNvSpPr>
          <p:nvPr>
            <p:ph type="body" idx="1"/>
          </p:nvPr>
        </p:nvSpPr>
        <p:spPr>
          <a:xfrm>
            <a:off x="374210" y="1102806"/>
            <a:ext cx="5457911" cy="4470403"/>
          </a:xfrm>
          <a:prstGeom prst="rect">
            <a:avLst/>
          </a:prstGeom>
          <a:noFill/>
          <a:ln>
            <a:noFill/>
          </a:ln>
        </p:spPr>
        <p:txBody>
          <a:bodyPr spcFirstLastPara="1" wrap="square" lIns="45675" tIns="45675" rIns="45675" bIns="45675" anchor="t" anchorCtr="0">
            <a:normAutofit/>
          </a:bodyPr>
          <a:lstStyle/>
          <a:p>
            <a:pPr marL="0" lvl="0" indent="0" algn="just" rtl="0">
              <a:lnSpc>
                <a:spcPct val="57600"/>
              </a:lnSpc>
              <a:spcBef>
                <a:spcPts val="0"/>
              </a:spcBef>
              <a:spcAft>
                <a:spcPts val="0"/>
              </a:spcAft>
              <a:buClr>
                <a:srgbClr val="FFFFFF"/>
              </a:buClr>
              <a:buSzPts val="1600"/>
              <a:buFont typeface="Calibri"/>
              <a:buNone/>
            </a:pPr>
            <a:endParaRPr sz="1600"/>
          </a:p>
          <a:p>
            <a:pPr xmlns:a="http://schemas.openxmlformats.org/drawingml/2006/main" marL="0" lvl="0" indent="0" algn="just" rtl="0">
              <a:lnSpc>
                <a:spcPct val="72000"/>
              </a:lnSpc>
              <a:spcBef>
                <a:spcPts val="0"/>
              </a:spcBef>
              <a:spcAft>
                <a:spcPts val="0"/>
              </a:spcAft>
              <a:buClr>
                <a:srgbClr val="FFFFFF"/>
              </a:buClr>
              <a:buSzPts val="1200"/>
              <a:buFont typeface="Calibri"/>
              <a:buNone/>
            </a:pPr>
            <a:r xmlns:a="http://schemas.openxmlformats.org/drawingml/2006/main">
              <a:rPr lang="el" sz="1200"/>
              <a:t>Τύπος: Μη Κερδοσκοπικός Οργανισμός</a:t>
            </a:r>
            <a:endParaRPr xmlns:a="http://schemas.openxmlformats.org/drawingml/2006/main" sz="1200">
              <a:solidFill>
                <a:srgbClr val="262626"/>
              </a:solidFill>
            </a:endParaRPr>
          </a:p>
          <a:p>
            <a:pPr xmlns:a="http://schemas.openxmlformats.org/drawingml/2006/main" marL="0" lvl="0" indent="0" algn="just" rtl="0">
              <a:lnSpc>
                <a:spcPct val="72000"/>
              </a:lnSpc>
              <a:spcBef>
                <a:spcPts val="900"/>
              </a:spcBef>
              <a:spcAft>
                <a:spcPts val="0"/>
              </a:spcAft>
              <a:buClr>
                <a:srgbClr val="FFFFFF"/>
              </a:buClr>
              <a:buSzPts val="1200"/>
              <a:buFont typeface="Calibri"/>
              <a:buNone/>
            </a:pPr>
            <a:r xmlns:a="http://schemas.openxmlformats.org/drawingml/2006/main">
              <a:rPr lang="el" sz="1200"/>
              <a:t>Τοποθεσία: Ηνωμένες Πολιτείες (με παγκόσμιους πόρους)</a:t>
            </a:r>
            <a:endParaRPr xmlns:a="http://schemas.openxmlformats.org/drawingml/2006/main" sz="1200">
              <a:solidFill>
                <a:srgbClr val="262626"/>
              </a:solidFill>
            </a:endParaRPr>
          </a:p>
          <a:p>
            <a:pPr xmlns:a="http://schemas.openxmlformats.org/drawingml/2006/main" marL="0" lvl="0" indent="0" algn="just" rtl="0">
              <a:lnSpc>
                <a:spcPct val="72000"/>
              </a:lnSpc>
              <a:spcBef>
                <a:spcPts val="900"/>
              </a:spcBef>
              <a:spcAft>
                <a:spcPts val="0"/>
              </a:spcAft>
              <a:buClr>
                <a:srgbClr val="FFFFFF"/>
              </a:buClr>
              <a:buSzPts val="1200"/>
              <a:buFont typeface="Calibri"/>
              <a:buNone/>
            </a:pPr>
            <a:r xmlns:a="http://schemas.openxmlformats.org/drawingml/2006/main">
              <a:rPr lang="el" sz="1200"/>
              <a:t>Ομάδα στόχος: Γονείς, εκπαιδευτικοί, υπεύθυνοι χάραξης πολιτικής</a:t>
            </a:r>
            <a:endParaRPr xmlns:a="http://schemas.openxmlformats.org/drawingml/2006/main" sz="1200">
              <a:solidFill>
                <a:srgbClr val="262626"/>
              </a:solidFill>
            </a:endParaRPr>
          </a:p>
          <a:p>
            <a:pPr xmlns:a="http://schemas.openxmlformats.org/drawingml/2006/main" marL="0" lvl="0" indent="0" algn="just" rtl="0">
              <a:lnSpc>
                <a:spcPct val="72000"/>
              </a:lnSpc>
              <a:spcBef>
                <a:spcPts val="900"/>
              </a:spcBef>
              <a:spcAft>
                <a:spcPts val="0"/>
              </a:spcAft>
              <a:buClr>
                <a:srgbClr val="FFFFFF"/>
              </a:buClr>
              <a:buSzPts val="1200"/>
              <a:buFont typeface="Calibri"/>
              <a:buNone/>
            </a:pPr>
            <a:r xmlns:a="http://schemas.openxmlformats.org/drawingml/2006/main">
              <a:rPr lang="el" sz="1200"/>
              <a:t>Περιγραφή: Παρέχει ανεξάρτητες κριτικές, αξιολογήσεις ηλικίας και άλλες πληροφορίες σχετικά με όλους τους τύπους μέσων που απευθύνονται σε παιδιά και οικογένειες.</a:t>
            </a:r>
            <a:endParaRPr xmlns:a="http://schemas.openxmlformats.org/drawingml/2006/main" sz="1200">
              <a:solidFill>
                <a:srgbClr val="262626"/>
              </a:solidFill>
            </a:endParaRPr>
          </a:p>
          <a:p>
            <a:pPr xmlns:a="http://schemas.openxmlformats.org/drawingml/2006/main" marL="0" lvl="0" indent="0" algn="just" rtl="0">
              <a:lnSpc>
                <a:spcPct val="72000"/>
              </a:lnSpc>
              <a:spcBef>
                <a:spcPts val="900"/>
              </a:spcBef>
              <a:spcAft>
                <a:spcPts val="0"/>
              </a:spcAft>
              <a:buClr>
                <a:srgbClr val="FFFFFF"/>
              </a:buClr>
              <a:buSzPts val="1200"/>
              <a:buFont typeface="Calibri"/>
              <a:buNone/>
            </a:pPr>
            <a:r xmlns:a="http://schemas.openxmlformats.org/drawingml/2006/main">
              <a:rPr lang="el" sz="1200"/>
              <a:t>Στόχοι: Να προσφέρει πληροφορίες και εργαλεία για να βοηθήσει τις οικογένειες να λαμβάνουν τεκμηριωμένες αποφάσεις σχετικά με τα μέσα και την τεχνολογία.</a:t>
            </a:r>
            <a:endParaRPr xmlns:a="http://schemas.openxmlformats.org/drawingml/2006/main" sz="1200">
              <a:solidFill>
                <a:srgbClr val="262626"/>
              </a:solidFill>
            </a:endParaRPr>
          </a:p>
          <a:p>
            <a:pPr xmlns:a="http://schemas.openxmlformats.org/drawingml/2006/main" marL="0" lvl="0" indent="0" algn="just" rtl="0">
              <a:lnSpc>
                <a:spcPct val="72000"/>
              </a:lnSpc>
              <a:spcBef>
                <a:spcPts val="900"/>
              </a:spcBef>
              <a:spcAft>
                <a:spcPts val="0"/>
              </a:spcAft>
              <a:buClr>
                <a:srgbClr val="FFFFFF"/>
              </a:buClr>
              <a:buSzPts val="1200"/>
              <a:buFont typeface="Calibri"/>
              <a:buNone/>
            </a:pPr>
            <a:r xmlns:a="http://schemas.openxmlformats.org/drawingml/2006/main">
              <a:rPr lang="el" sz="1200"/>
              <a:t>Αντίκτυπος: Οι πόροι του Common Sense Media χρησιμοποιούνται ευρέως για την επιλογή κατάλληλων μέσων για παιδιά και για την εκπαίδευση στον ψηφιακό γραμματισμό.</a:t>
            </a:r>
            <a:endParaRPr xmlns:a="http://schemas.openxmlformats.org/drawingml/2006/main" sz="1200">
              <a:solidFill>
                <a:srgbClr val="262626"/>
              </a:solidFill>
            </a:endParaRPr>
          </a:p>
          <a:p>
            <a:pPr xmlns:a="http://schemas.openxmlformats.org/drawingml/2006/main" marL="0" lvl="0" indent="0" algn="just" rtl="0">
              <a:lnSpc>
                <a:spcPct val="72000"/>
              </a:lnSpc>
              <a:spcBef>
                <a:spcPts val="900"/>
              </a:spcBef>
              <a:spcAft>
                <a:spcPts val="0"/>
              </a:spcAft>
              <a:buClr>
                <a:srgbClr val="FFFFFF"/>
              </a:buClr>
              <a:buSzPts val="1200"/>
              <a:buFont typeface="Calibri"/>
              <a:buNone/>
            </a:pPr>
            <a:r xmlns:a="http://schemas.openxmlformats.org/drawingml/2006/main">
              <a:rPr lang="el" sz="1200"/>
              <a:t>Διαδικτυακή αναφορά: Μπορείτε να βρείτε πόρους και έρευνα στον ιστότοπο Common Sense Media: </a:t>
            </a:r>
            <a:r xmlns:a="http://schemas.openxmlformats.org/drawingml/2006/main" xmlns:r="http://schemas.openxmlformats.org/officeDocument/2006/relationships">
              <a:rPr lang="el" sz="1200" u="sng">
                <a:solidFill>
                  <a:srgbClr val="0000FF"/>
                </a:solidFill>
                <a:hlinkClick r:id="rId3">
                  <a:extLst>
                    <a:ext uri="{A12FA001-AC4F-418D-AE19-62706E023703}">
                      <ahyp:hlinkClr xmlns:ahyp="http://schemas.microsoft.com/office/drawing/2018/hyperlinkcolor" val="tx"/>
                    </a:ext>
                  </a:extLst>
                </a:hlinkClick>
              </a:rPr>
              <a:t>https://www.commonsensemedia.org/</a:t>
            </a:r>
            <a:endParaRPr xmlns:a="http://schemas.openxmlformats.org/drawingml/2006/main" sz="1200">
              <a:solidFill>
                <a:srgbClr val="262626"/>
              </a:solidFill>
            </a:endParaRPr>
          </a:p>
          <a:p>
            <a:pPr marL="0" lvl="0" indent="59937" algn="l" rtl="0">
              <a:lnSpc>
                <a:spcPct val="57600"/>
              </a:lnSpc>
              <a:spcBef>
                <a:spcPts val="100"/>
              </a:spcBef>
              <a:spcAft>
                <a:spcPts val="0"/>
              </a:spcAft>
              <a:buClr>
                <a:srgbClr val="262626"/>
              </a:buClr>
              <a:buSzPts val="1200"/>
              <a:buFont typeface="Calibri"/>
              <a:buNone/>
            </a:pPr>
            <a:br>
              <a:rPr lang="en-US" sz="1200"/>
            </a:br>
            <a:endParaRPr sz="1200"/>
          </a:p>
        </p:txBody>
      </p:sp>
      <p:sp>
        <p:nvSpPr>
          <p:cNvPr id="298" name="Google Shape;298;p10"/>
          <p:cNvSpPr txBox="1">
            <a:spLocks noGrp="1"/>
          </p:cNvSpPr>
          <p:nvPr>
            <p:ph type="body" idx="3"/>
          </p:nvPr>
        </p:nvSpPr>
        <p:spPr>
          <a:xfrm>
            <a:off x="374199" y="200074"/>
            <a:ext cx="5985602" cy="11637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B6E6"/>
              </a:buClr>
              <a:buSzPts val="2400"/>
              <a:buFont typeface="Calibri"/>
              <a:buNone/>
            </a:pPr>
            <a:r xmlns:a="http://schemas.openxmlformats.org/drawingml/2006/main">
              <a:rPr lang="el" b="1">
                <a:solidFill>
                  <a:srgbClr val="00B6E6"/>
                </a:solidFill>
              </a:rPr>
              <a:t>Μελέτη περίπτωσης 1: Έρευνα για τα ΜΜΕ κοινής λογικής</a:t>
            </a:r>
            <a:endParaRPr xmlns:a="http://schemas.openxmlformats.org/drawingml/2006/main"/>
          </a:p>
        </p:txBody>
      </p:sp>
      <p:pic>
        <p:nvPicPr>
          <p:cNvPr id="299" name="Google Shape;299;p10" descr="Google Shape;299;p10"/>
          <p:cNvPicPr preferRelativeResize="0"/>
          <p:nvPr/>
        </p:nvPicPr>
        <p:blipFill rotWithShape="1">
          <a:blip r:embed="rId4">
            <a:alphaModFix/>
          </a:blip>
          <a:srcRect/>
          <a:stretch/>
        </p:blipFill>
        <p:spPr>
          <a:xfrm>
            <a:off x="390383" y="4008201"/>
            <a:ext cx="5425557" cy="2404201"/>
          </a:xfrm>
          <a:prstGeom prst="rect">
            <a:avLst/>
          </a:prstGeom>
          <a:noFill/>
          <a:ln>
            <a:noFill/>
          </a:ln>
          <a:effectLst>
            <a:outerShdw blurRad="63500" rotWithShape="0">
              <a:srgbClr val="000000">
                <a:alpha val="40000"/>
              </a:srgbClr>
            </a:outerShdw>
          </a:effectLst>
        </p:spPr>
      </p:pic>
      <p:pic>
        <p:nvPicPr>
          <p:cNvPr id="300" name="Google Shape;300;p10" descr="Google Shape;300;p10"/>
          <p:cNvPicPr preferRelativeResize="0"/>
          <p:nvPr/>
        </p:nvPicPr>
        <p:blipFill rotWithShape="1">
          <a:blip r:embed="rId5">
            <a:alphaModFix/>
          </a:blip>
          <a:srcRect/>
          <a:stretch/>
        </p:blipFill>
        <p:spPr>
          <a:xfrm>
            <a:off x="7336349" y="3701974"/>
            <a:ext cx="3963201" cy="2283451"/>
          </a:xfrm>
          <a:prstGeom prst="rect">
            <a:avLst/>
          </a:prstGeom>
          <a:noFill/>
          <a:ln>
            <a:noFill/>
          </a:ln>
          <a:effectLst>
            <a:outerShdw blurRad="63500" rotWithShape="0">
              <a:srgbClr val="000000">
                <a:alpha val="40000"/>
              </a:srgbClr>
            </a:outerShdw>
          </a:effectLst>
        </p:spPr>
      </p:pic>
      <p:sp>
        <p:nvSpPr>
          <p:cNvPr id="301" name="Google Shape;301;p10"/>
          <p:cNvSpPr txBox="1"/>
          <p:nvPr/>
        </p:nvSpPr>
        <p:spPr>
          <a:xfrm>
            <a:off x="6982675" y="138550"/>
            <a:ext cx="4668901" cy="4469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l" rtl="0">
              <a:lnSpc>
                <a:spcPct val="100000"/>
              </a:lnSpc>
              <a:spcBef>
                <a:spcPts val="0"/>
              </a:spcBef>
              <a:spcAft>
                <a:spcPts val="0"/>
              </a:spcAft>
              <a:buClr>
                <a:srgbClr val="00B6E6"/>
              </a:buClr>
              <a:buSzPts val="2400"/>
              <a:buFont typeface="Calibri"/>
              <a:buNone/>
            </a:pPr>
            <a:r xmlns:a="http://schemas.openxmlformats.org/drawingml/2006/main">
              <a:rPr lang="el" sz="2400" b="1" i="0" u="none" strike="noStrike" cap="none">
                <a:solidFill>
                  <a:srgbClr val="00B6E6"/>
                </a:solidFill>
                <a:latin typeface="Calibri"/>
                <a:ea typeface="Calibri"/>
                <a:cs typeface="Calibri"/>
                <a:sym typeface="Calibri"/>
              </a:rPr>
              <a:t>Μελέτη περίπτωσης 2: Παιδιά της ΕΕ στο διαδίκτυο</a:t>
            </a:r>
            <a:endParaRPr xmlns:a="http://schemas.openxmlformats.org/drawingml/2006/main"/>
          </a:p>
        </p:txBody>
      </p:sp>
      <p:sp>
        <p:nvSpPr>
          <p:cNvPr id="302" name="Google Shape;302;p10"/>
          <p:cNvSpPr txBox="1"/>
          <p:nvPr/>
        </p:nvSpPr>
        <p:spPr>
          <a:xfrm>
            <a:off x="6982687" y="611378"/>
            <a:ext cx="4835100" cy="30906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90000"/>
              </a:lnSpc>
              <a:spcBef>
                <a:spcPts val="0"/>
              </a:spcBef>
              <a:spcAft>
                <a:spcPts val="0"/>
              </a:spcAft>
              <a:buClr>
                <a:srgbClr val="262626"/>
              </a:buClr>
              <a:buSzPts val="1200"/>
              <a:buFont typeface="Calibri"/>
              <a:buNone/>
            </a:pPr>
            <a:r xmlns:a="http://schemas.openxmlformats.org/drawingml/2006/main">
              <a:rPr lang="el" sz="1200" b="0" i="0" u="none" strike="noStrike" cap="none">
                <a:solidFill>
                  <a:srgbClr val="262626"/>
                </a:solidFill>
                <a:latin typeface="Calibri"/>
                <a:ea typeface="Calibri"/>
                <a:cs typeface="Calibri"/>
                <a:sym typeface="Calibri"/>
              </a:rPr>
              <a:t>Είδος: Ερευνητικό έργο</a:t>
            </a:r>
            <a:endParaRPr xmlns:a="http://schemas.openxmlformats.org/drawingml/2006/main" sz="1200" b="0" i="0" u="none" strike="noStrike" cap="none">
              <a:solidFill>
                <a:srgbClr val="000000"/>
              </a:solidFill>
              <a:latin typeface="Arial"/>
              <a:ea typeface="Arial"/>
              <a:cs typeface="Arial"/>
              <a:sym typeface="Arial"/>
            </a:endParaRPr>
          </a:p>
          <a:p>
            <a:pPr xmlns:a="http://schemas.openxmlformats.org/drawingml/2006/main" marL="0" marR="0" lvl="0" indent="0" algn="just" rtl="0">
              <a:lnSpc>
                <a:spcPct val="90000"/>
              </a:lnSpc>
              <a:spcBef>
                <a:spcPts val="1000"/>
              </a:spcBef>
              <a:spcAft>
                <a:spcPts val="0"/>
              </a:spcAft>
              <a:buClr>
                <a:srgbClr val="262626"/>
              </a:buClr>
              <a:buSzPts val="1200"/>
              <a:buFont typeface="Calibri"/>
              <a:buNone/>
            </a:pPr>
            <a:r xmlns:a="http://schemas.openxmlformats.org/drawingml/2006/main">
              <a:rPr lang="el" sz="1200" b="0" i="0" u="none" strike="noStrike" cap="none">
                <a:solidFill>
                  <a:srgbClr val="262626"/>
                </a:solidFill>
                <a:latin typeface="Calibri"/>
                <a:ea typeface="Calibri"/>
                <a:cs typeface="Calibri"/>
                <a:sym typeface="Calibri"/>
              </a:rPr>
              <a:t>Τοποθεσία: Ευρώπη</a:t>
            </a:r>
            <a:endParaRPr xmlns:a="http://schemas.openxmlformats.org/drawingml/2006/main" sz="1200" b="0" i="0" u="none" strike="noStrike" cap="none">
              <a:solidFill>
                <a:srgbClr val="000000"/>
              </a:solidFill>
              <a:latin typeface="Arial"/>
              <a:ea typeface="Arial"/>
              <a:cs typeface="Arial"/>
              <a:sym typeface="Arial"/>
            </a:endParaRPr>
          </a:p>
          <a:p>
            <a:pPr xmlns:a="http://schemas.openxmlformats.org/drawingml/2006/main" marL="0" marR="0" lvl="0" indent="0" algn="just" rtl="0">
              <a:lnSpc>
                <a:spcPct val="90000"/>
              </a:lnSpc>
              <a:spcBef>
                <a:spcPts val="1000"/>
              </a:spcBef>
              <a:spcAft>
                <a:spcPts val="0"/>
              </a:spcAft>
              <a:buClr>
                <a:srgbClr val="262626"/>
              </a:buClr>
              <a:buSzPts val="1200"/>
              <a:buFont typeface="Calibri"/>
              <a:buNone/>
            </a:pPr>
            <a:r xmlns:a="http://schemas.openxmlformats.org/drawingml/2006/main">
              <a:rPr lang="el" sz="1200" b="0" i="0" u="none" strike="noStrike" cap="none">
                <a:solidFill>
                  <a:srgbClr val="262626"/>
                </a:solidFill>
                <a:latin typeface="Calibri"/>
                <a:ea typeface="Calibri"/>
                <a:cs typeface="Calibri"/>
                <a:sym typeface="Calibri"/>
              </a:rPr>
              <a:t>Ομάδα στόχος: Παιδιά, γονείς, υπεύθυνοι χάραξης πολιτικής</a:t>
            </a:r>
            <a:endParaRPr xmlns:a="http://schemas.openxmlformats.org/drawingml/2006/main" sz="1200" b="0" i="0" u="none" strike="noStrike" cap="none">
              <a:solidFill>
                <a:srgbClr val="000000"/>
              </a:solidFill>
              <a:latin typeface="Arial"/>
              <a:ea typeface="Arial"/>
              <a:cs typeface="Arial"/>
              <a:sym typeface="Arial"/>
            </a:endParaRPr>
          </a:p>
          <a:p>
            <a:pPr xmlns:a="http://schemas.openxmlformats.org/drawingml/2006/main" marL="0" marR="0" lvl="0" indent="0" algn="just" rtl="0">
              <a:lnSpc>
                <a:spcPct val="90000"/>
              </a:lnSpc>
              <a:spcBef>
                <a:spcPts val="1000"/>
              </a:spcBef>
              <a:spcAft>
                <a:spcPts val="0"/>
              </a:spcAft>
              <a:buClr>
                <a:srgbClr val="262626"/>
              </a:buClr>
              <a:buSzPts val="1200"/>
              <a:buFont typeface="Calibri"/>
              <a:buNone/>
            </a:pPr>
            <a:r xmlns:a="http://schemas.openxmlformats.org/drawingml/2006/main">
              <a:rPr lang="el" sz="1200" b="0" i="0" u="none" strike="noStrike" cap="none">
                <a:solidFill>
                  <a:srgbClr val="262626"/>
                </a:solidFill>
                <a:latin typeface="Calibri"/>
                <a:ea typeface="Calibri"/>
                <a:cs typeface="Calibri"/>
                <a:sym typeface="Calibri"/>
              </a:rPr>
              <a:t>Περιγραφή: Ένα διεθνές ερευνητικό δίκτυο που επιδιώκει να βελτιώσει τις γνώσεις σχετικά με τις διαδικτυακές ευκαιρίες, τους κινδύνους και την ασφάλεια των ευρωπαϊκών παιδιών.</a:t>
            </a:r>
            <a:endParaRPr xmlns:a="http://schemas.openxmlformats.org/drawingml/2006/main" sz="1200" b="0" i="0" u="none" strike="noStrike" cap="none">
              <a:solidFill>
                <a:srgbClr val="000000"/>
              </a:solidFill>
              <a:latin typeface="Arial"/>
              <a:ea typeface="Arial"/>
              <a:cs typeface="Arial"/>
              <a:sym typeface="Arial"/>
            </a:endParaRPr>
          </a:p>
          <a:p>
            <a:pPr xmlns:a="http://schemas.openxmlformats.org/drawingml/2006/main" marL="0" marR="0" lvl="0" indent="0" algn="just" rtl="0">
              <a:lnSpc>
                <a:spcPct val="90000"/>
              </a:lnSpc>
              <a:spcBef>
                <a:spcPts val="1000"/>
              </a:spcBef>
              <a:spcAft>
                <a:spcPts val="0"/>
              </a:spcAft>
              <a:buClr>
                <a:srgbClr val="262626"/>
              </a:buClr>
              <a:buSzPts val="1200"/>
              <a:buFont typeface="Calibri"/>
              <a:buNone/>
            </a:pPr>
            <a:r xmlns:a="http://schemas.openxmlformats.org/drawingml/2006/main">
              <a:rPr lang="el" sz="1200" b="0" i="0" u="none" strike="noStrike" cap="none">
                <a:solidFill>
                  <a:srgbClr val="262626"/>
                </a:solidFill>
                <a:latin typeface="Calibri"/>
                <a:ea typeface="Calibri"/>
                <a:cs typeface="Calibri"/>
                <a:sym typeface="Calibri"/>
              </a:rPr>
              <a:t>Στόχοι: Παροχή τεκμηριωμένων γνώσεων για ενημέρωση πολιτικής και πρακτικής σχετικά με τις διαδικτυακές εμπειρίες των παιδιών.</a:t>
            </a:r>
            <a:endParaRPr xmlns:a="http://schemas.openxmlformats.org/drawingml/2006/main" sz="1200" b="0" i="0" u="none" strike="noStrike" cap="none">
              <a:solidFill>
                <a:srgbClr val="000000"/>
              </a:solidFill>
              <a:latin typeface="Arial"/>
              <a:ea typeface="Arial"/>
              <a:cs typeface="Arial"/>
              <a:sym typeface="Arial"/>
            </a:endParaRPr>
          </a:p>
          <a:p>
            <a:pPr xmlns:a="http://schemas.openxmlformats.org/drawingml/2006/main" marL="0" marR="0" lvl="0" indent="0" algn="just" rtl="0">
              <a:lnSpc>
                <a:spcPct val="90000"/>
              </a:lnSpc>
              <a:spcBef>
                <a:spcPts val="1000"/>
              </a:spcBef>
              <a:spcAft>
                <a:spcPts val="0"/>
              </a:spcAft>
              <a:buClr>
                <a:srgbClr val="262626"/>
              </a:buClr>
              <a:buSzPts val="1200"/>
              <a:buFont typeface="Calibri"/>
              <a:buNone/>
            </a:pPr>
            <a:r xmlns:a="http://schemas.openxmlformats.org/drawingml/2006/main">
              <a:rPr lang="el" sz="1200" b="0" i="0" u="none" strike="noStrike" cap="none">
                <a:solidFill>
                  <a:srgbClr val="262626"/>
                </a:solidFill>
                <a:latin typeface="Calibri"/>
                <a:ea typeface="Calibri"/>
                <a:cs typeface="Calibri"/>
                <a:sym typeface="Calibri"/>
              </a:rPr>
              <a:t>Αντίκτυπος: Τα ευρήματά τους χρησιμοποιούνται σε ολόκληρη την Ευρωπαϊκή Ένωση για τη διαμόρφωση πολιτικών και εκπαίδευσης σχετικά με τη χρήση των ψηφιακών μέσων από τα παιδιά.</a:t>
            </a:r>
            <a:endParaRPr xmlns:a="http://schemas.openxmlformats.org/drawingml/2006/main" sz="1200" b="0" i="0" u="none" strike="noStrike" cap="none">
              <a:solidFill>
                <a:srgbClr val="000000"/>
              </a:solidFill>
              <a:latin typeface="Arial"/>
              <a:ea typeface="Arial"/>
              <a:cs typeface="Arial"/>
              <a:sym typeface="Arial"/>
            </a:endParaRPr>
          </a:p>
          <a:p>
            <a:pPr xmlns:a="http://schemas.openxmlformats.org/drawingml/2006/main" marL="0" marR="0" lvl="0" indent="0" algn="just" rtl="0">
              <a:lnSpc>
                <a:spcPct val="90000"/>
              </a:lnSpc>
              <a:spcBef>
                <a:spcPts val="1000"/>
              </a:spcBef>
              <a:spcAft>
                <a:spcPts val="0"/>
              </a:spcAft>
              <a:buClr>
                <a:srgbClr val="262626"/>
              </a:buClr>
              <a:buSzPts val="1200"/>
              <a:buFont typeface="Calibri"/>
              <a:buNone/>
            </a:pPr>
            <a:r xmlns:a="http://schemas.openxmlformats.org/drawingml/2006/main">
              <a:rPr lang="el" sz="1200" b="0" i="0" u="none" strike="noStrike" cap="none">
                <a:solidFill>
                  <a:srgbClr val="262626"/>
                </a:solidFill>
                <a:latin typeface="Calibri"/>
                <a:ea typeface="Calibri"/>
                <a:cs typeface="Calibri"/>
                <a:sym typeface="Calibri"/>
              </a:rPr>
              <a:t>Διαδικτυακή παραπομπή: Οι εκθέσεις και οι δημοσιεύσεις βρίσκονται στον ιστότοπο EU Kids Online: </a:t>
            </a:r>
            <a:r xmlns:a="http://schemas.openxmlformats.org/drawingml/2006/main" xmlns:r="http://schemas.openxmlformats.org/officeDocument/2006/relationships">
              <a:rPr lang="el" sz="1200" b="0" i="0" u="sng" strike="noStrike" cap="none">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https://eukidsonline.de/</a:t>
            </a:r>
            <a:r xmlns:a="http://schemas.openxmlformats.org/drawingml/2006/main">
              <a:rPr lang="el" sz="1200" b="0" i="0" u="none" strike="noStrike" cap="none">
                <a:solidFill>
                  <a:srgbClr val="262626"/>
                </a:solidFill>
                <a:latin typeface="Calibri"/>
                <a:ea typeface="Calibri"/>
                <a:cs typeface="Calibri"/>
                <a:sym typeface="Calibri"/>
              </a:rPr>
              <a:t> </a:t>
            </a:r>
            <a:endParaRPr xmlns:a="http://schemas.openxmlformats.org/drawingml/2006/main"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libri"/>
              <a:buNone/>
            </a:pPr>
            <a:br>
              <a:rPr lang="en-US" sz="12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1"/>
          <p:cNvSpPr txBox="1">
            <a:spLocks noGrp="1"/>
          </p:cNvSpPr>
          <p:nvPr>
            <p:ph type="body" idx="1"/>
          </p:nvPr>
        </p:nvSpPr>
        <p:spPr>
          <a:xfrm>
            <a:off x="284449" y="2142800"/>
            <a:ext cx="5457902" cy="2708401"/>
          </a:xfrm>
          <a:prstGeom prst="rect">
            <a:avLst/>
          </a:prstGeom>
          <a:noFill/>
          <a:ln>
            <a:noFill/>
          </a:ln>
        </p:spPr>
        <p:txBody>
          <a:bodyPr spcFirstLastPara="1" wrap="square" lIns="45675" tIns="45675" rIns="45675" bIns="45675" anchor="t" anchorCtr="0">
            <a:normAutofit fontScale="92500"/>
          </a:bodyPr>
          <a:lstStyle/>
          <a:p>
            <a:pPr marL="0" lvl="0" indent="0" algn="just" rtl="0">
              <a:lnSpc>
                <a:spcPct val="72900"/>
              </a:lnSpc>
              <a:spcBef>
                <a:spcPts val="0"/>
              </a:spcBef>
              <a:spcAft>
                <a:spcPts val="0"/>
              </a:spcAft>
              <a:buClr>
                <a:srgbClr val="FFFFFF"/>
              </a:buClr>
              <a:buSzPts val="1200"/>
              <a:buFont typeface="Calibri"/>
              <a:buNone/>
            </a:pPr>
            <a:endParaRPr sz="1200"/>
          </a:p>
          <a:p>
            <a:pPr xmlns:a="http://schemas.openxmlformats.org/drawingml/2006/main" marL="0" lvl="0" indent="0" algn="just" rtl="0">
              <a:lnSpc>
                <a:spcPct val="100000"/>
              </a:lnSpc>
              <a:spcBef>
                <a:spcPts val="0"/>
              </a:spcBef>
              <a:spcAft>
                <a:spcPts val="0"/>
              </a:spcAft>
              <a:buClr>
                <a:srgbClr val="FFFFFF"/>
              </a:buClr>
              <a:buSzPts val="1200"/>
              <a:buFont typeface="Calibri"/>
              <a:buNone/>
            </a:pPr>
            <a:r xmlns:a="http://schemas.openxmlformats.org/drawingml/2006/main">
              <a:rPr lang="el" sz="1200" b="1"/>
              <a:t>Για Ηλικίες 0-2: </a:t>
            </a:r>
            <a:r xmlns:a="http://schemas.openxmlformats.org/drawingml/2006/main">
              <a:rPr lang="el" sz="1200" b="0"/>
              <a:t>Σε αυτήν την ηλικία, είναι σημαντικό να σημειωθεί ότι η Αμερικανική Ακαδημία Παιδιατρικής συνιστά να αποφεύγεται η χρήση μέσων οθόνης εκτός από τη συνομιλία μέσω βίντεο για παιδιά κάτω των 18 έως 24 μηνών. Έτσι, για τους νεότερους σε αυτήν την ηλικιακή ομάδα, εστιάστε σε εφαρμογές που μπορούν να χρησιμοποιηθούν για αλληλεπίδραση με γονείς ή οικογένεια μέσω συνομιλίας μέσω βίντεο.</a:t>
            </a:r>
            <a:endParaRPr xmlns:a="http://schemas.openxmlformats.org/drawingml/2006/main" sz="1200" b="0"/>
          </a:p>
          <a:p>
            <a:pPr marL="0" lvl="0" indent="0" algn="just" rtl="0">
              <a:lnSpc>
                <a:spcPct val="81000"/>
              </a:lnSpc>
              <a:spcBef>
                <a:spcPts val="0"/>
              </a:spcBef>
              <a:spcAft>
                <a:spcPts val="0"/>
              </a:spcAft>
              <a:buClr>
                <a:srgbClr val="FFFFFF"/>
              </a:buClr>
              <a:buSzPts val="1200"/>
              <a:buFont typeface="Calibri"/>
              <a:buNone/>
            </a:pPr>
            <a:endParaRPr sz="1200"/>
          </a:p>
          <a:p>
            <a:pPr xmlns:a="http://schemas.openxmlformats.org/drawingml/2006/main" marL="0" lvl="0" indent="0" algn="just" rtl="0">
              <a:lnSpc>
                <a:spcPct val="81000"/>
              </a:lnSpc>
              <a:spcBef>
                <a:spcPts val="1000"/>
              </a:spcBef>
              <a:spcAft>
                <a:spcPts val="0"/>
              </a:spcAft>
              <a:buClr>
                <a:srgbClr val="FFFFFF"/>
              </a:buClr>
              <a:buSzPts val="1200"/>
              <a:buFont typeface="Calibri"/>
              <a:buNone/>
            </a:pPr>
            <a:r xmlns:a="http://schemas.openxmlformats.org/drawingml/2006/main">
              <a:rPr lang="el" sz="1200"/>
              <a:t>Σκοπός: Τα μέλη της οικογένειας μπορούν να διαβάζουν ιστορίες στα παιδιά μέσω βιντεοκλήσης.</a:t>
            </a:r>
            <a:endParaRPr xmlns:a="http://schemas.openxmlformats.org/drawingml/2006/main" sz="1200"/>
          </a:p>
          <a:p>
            <a:pPr marL="0" lvl="0" indent="0" algn="just" rtl="0">
              <a:lnSpc>
                <a:spcPct val="81000"/>
              </a:lnSpc>
              <a:spcBef>
                <a:spcPts val="1000"/>
              </a:spcBef>
              <a:spcAft>
                <a:spcPts val="0"/>
              </a:spcAft>
              <a:buClr>
                <a:srgbClr val="FFFFFF"/>
              </a:buClr>
              <a:buSzPts val="1200"/>
              <a:buFont typeface="Calibri"/>
              <a:buNone/>
            </a:pPr>
            <a:endParaRPr sz="1200"/>
          </a:p>
          <a:p>
            <a:pPr xmlns:a="http://schemas.openxmlformats.org/drawingml/2006/main" marL="0" lvl="0" indent="0" algn="just" rtl="0">
              <a:lnSpc>
                <a:spcPct val="81000"/>
              </a:lnSpc>
              <a:spcBef>
                <a:spcPts val="1000"/>
              </a:spcBef>
              <a:spcAft>
                <a:spcPts val="0"/>
              </a:spcAft>
              <a:buClr>
                <a:srgbClr val="FFFFFF"/>
              </a:buClr>
              <a:buSzPts val="1200"/>
              <a:buFont typeface="Calibri"/>
              <a:buNone/>
            </a:pPr>
            <a:r xmlns:a="http://schemas.openxmlformats.org/drawingml/2006/main">
              <a:rPr lang="el" sz="1200"/>
              <a:t>Πλεονεκτήματα: Ενθαρρύνει το δέσιμο της οικογένειας και τις πρώιμες δεξιότητες αλφαβητισμού.</a:t>
            </a:r>
            <a:endParaRPr xmlns:a="http://schemas.openxmlformats.org/drawingml/2006/main" sz="1200"/>
          </a:p>
          <a:p>
            <a:pPr marL="0" lvl="0" indent="0" algn="just" rtl="0">
              <a:lnSpc>
                <a:spcPct val="81000"/>
              </a:lnSpc>
              <a:spcBef>
                <a:spcPts val="1000"/>
              </a:spcBef>
              <a:spcAft>
                <a:spcPts val="0"/>
              </a:spcAft>
              <a:buClr>
                <a:srgbClr val="FFFFFF"/>
              </a:buClr>
              <a:buSzPts val="1200"/>
              <a:buFont typeface="Calibri"/>
              <a:buNone/>
            </a:pPr>
            <a:endParaRPr sz="1200"/>
          </a:p>
          <a:p>
            <a:pPr xmlns:a="http://schemas.openxmlformats.org/drawingml/2006/main" marL="0" lvl="0" indent="0" algn="just" rtl="0">
              <a:lnSpc>
                <a:spcPct val="81000"/>
              </a:lnSpc>
              <a:spcBef>
                <a:spcPts val="1000"/>
              </a:spcBef>
              <a:spcAft>
                <a:spcPts val="0"/>
              </a:spcAft>
              <a:buClr>
                <a:srgbClr val="FFFFFF"/>
              </a:buClr>
              <a:buSzPts val="1200"/>
              <a:buFont typeface="Calibri"/>
              <a:buNone/>
            </a:pPr>
            <a:r xmlns:a="http://schemas.openxmlformats.org/drawingml/2006/main">
              <a:rPr lang="el" sz="1200"/>
              <a:t>Ελάχιστη ηλικία: 18 μηνών+, ιδανική για χρήση με την αλληλεπίδραση με τους γονείς.</a:t>
            </a:r>
            <a:endParaRPr xmlns:a="http://schemas.openxmlformats.org/drawingml/2006/main" sz="1200"/>
          </a:p>
          <a:p>
            <a:pPr marL="0" lvl="0" indent="0" algn="just" rtl="0">
              <a:lnSpc>
                <a:spcPct val="81000"/>
              </a:lnSpc>
              <a:spcBef>
                <a:spcPts val="1000"/>
              </a:spcBef>
              <a:spcAft>
                <a:spcPts val="0"/>
              </a:spcAft>
              <a:buClr>
                <a:srgbClr val="FFFFFF"/>
              </a:buClr>
              <a:buSzPts val="1200"/>
              <a:buFont typeface="Calibri"/>
              <a:buNone/>
            </a:pPr>
            <a:endParaRPr sz="1200"/>
          </a:p>
          <a:p>
            <a:pPr xmlns:a="http://schemas.openxmlformats.org/drawingml/2006/main" marL="0" lvl="0" indent="0" algn="just" rtl="0">
              <a:lnSpc>
                <a:spcPct val="81000"/>
              </a:lnSpc>
              <a:spcBef>
                <a:spcPts val="1000"/>
              </a:spcBef>
              <a:spcAft>
                <a:spcPts val="0"/>
              </a:spcAft>
              <a:buClr>
                <a:srgbClr val="FFFFFF"/>
              </a:buClr>
              <a:buSzPts val="1200"/>
              <a:buFont typeface="Calibri"/>
              <a:buNone/>
            </a:pPr>
            <a:r xmlns:a="http://schemas.openxmlformats.org/drawingml/2006/main">
              <a:rPr lang="el" sz="1200"/>
              <a:t>Σύνδεσμος: </a:t>
            </a:r>
            <a:r xmlns:a="http://schemas.openxmlformats.org/drawingml/2006/main" xmlns:r="http://schemas.openxmlformats.org/officeDocument/2006/relationships">
              <a:rPr lang="el" sz="1200" u="sng">
                <a:solidFill>
                  <a:srgbClr val="0000FF"/>
                </a:solidFill>
                <a:hlinkClick r:id="rId3">
                  <a:extLst>
                    <a:ext uri="{A12FA001-AC4F-418D-AE19-62706E023703}">
                      <ahyp:hlinkClr xmlns:ahyp="http://schemas.microsoft.com/office/drawing/2018/hyperlinkcolor" val="tx"/>
                    </a:ext>
                  </a:extLst>
                </a:hlinkClick>
              </a:rPr>
              <a:t>https://www.readeo.com/</a:t>
            </a:r>
            <a:r xmlns:a="http://schemas.openxmlformats.org/drawingml/2006/main">
              <a:rPr lang="el" sz="1200"/>
              <a:t> </a:t>
            </a:r>
            <a:endParaRPr xmlns:a="http://schemas.openxmlformats.org/drawingml/2006/main" sz="1200"/>
          </a:p>
        </p:txBody>
      </p:sp>
      <p:sp>
        <p:nvSpPr>
          <p:cNvPr id="308" name="Google Shape;308;p11"/>
          <p:cNvSpPr txBox="1">
            <a:spLocks noGrp="1"/>
          </p:cNvSpPr>
          <p:nvPr>
            <p:ph type="body" idx="3"/>
          </p:nvPr>
        </p:nvSpPr>
        <p:spPr>
          <a:xfrm>
            <a:off x="284449" y="619424"/>
            <a:ext cx="5269202" cy="9927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57600"/>
              </a:lnSpc>
              <a:spcBef>
                <a:spcPts val="0"/>
              </a:spcBef>
              <a:spcAft>
                <a:spcPts val="0"/>
              </a:spcAft>
              <a:buClr>
                <a:srgbClr val="00B6E6"/>
              </a:buClr>
              <a:buSzPts val="2400"/>
              <a:buFont typeface="Calibri"/>
              <a:buNone/>
            </a:pPr>
            <a:r xmlns:a="http://schemas.openxmlformats.org/drawingml/2006/main">
              <a:rPr lang="el" b="1">
                <a:solidFill>
                  <a:srgbClr val="00B6E6"/>
                </a:solidFill>
              </a:rPr>
              <a:t>Παραδείγματα εφαρμογών προς χρήση:</a:t>
            </a:r>
            <a:endParaRPr xmlns:a="http://schemas.openxmlformats.org/drawingml/2006/main"/>
          </a:p>
          <a:p>
            <a:pPr xmlns:a="http://schemas.openxmlformats.org/drawingml/2006/main" marL="0" lvl="0" indent="0" algn="l" rtl="0">
              <a:lnSpc>
                <a:spcPct val="57600"/>
              </a:lnSpc>
              <a:spcBef>
                <a:spcPts val="0"/>
              </a:spcBef>
              <a:spcAft>
                <a:spcPts val="0"/>
              </a:spcAft>
              <a:buClr>
                <a:srgbClr val="00B6E6"/>
              </a:buClr>
              <a:buSzPts val="2400"/>
              <a:buFont typeface="Calibri"/>
              <a:buNone/>
            </a:pPr>
            <a:r xmlns:a="http://schemas.openxmlformats.org/drawingml/2006/main">
              <a:rPr lang="el" b="1">
                <a:solidFill>
                  <a:srgbClr val="00B6E6"/>
                </a:solidFill>
              </a:rPr>
              <a:t> </a:t>
            </a:r>
            <a:endParaRPr xmlns:a="http://schemas.openxmlformats.org/drawingml/2006/main"/>
          </a:p>
          <a:p>
            <a:pPr xmlns:a="http://schemas.openxmlformats.org/drawingml/2006/main" marL="0" lvl="0" indent="0" algn="l" rtl="0">
              <a:lnSpc>
                <a:spcPct val="57600"/>
              </a:lnSpc>
              <a:spcBef>
                <a:spcPts val="0"/>
              </a:spcBef>
              <a:spcAft>
                <a:spcPts val="0"/>
              </a:spcAft>
              <a:buClr>
                <a:srgbClr val="00B6E6"/>
              </a:buClr>
              <a:buSzPts val="2400"/>
              <a:buFont typeface="Calibri"/>
              <a:buNone/>
            </a:pPr>
            <a:r xmlns:a="http://schemas.openxmlformats.org/drawingml/2006/main">
              <a:rPr lang="el" b="1">
                <a:solidFill>
                  <a:srgbClr val="00B6E6"/>
                </a:solidFill>
              </a:rPr>
              <a:t>1.Readeo - Virtual Story Time</a:t>
            </a:r>
            <a:endParaRPr xmlns:a="http://schemas.openxmlformats.org/drawingml/2006/main"/>
          </a:p>
        </p:txBody>
      </p:sp>
      <p:pic>
        <p:nvPicPr>
          <p:cNvPr id="309" name="Google Shape;309;p11" descr="Google Shape;309;p11"/>
          <p:cNvPicPr preferRelativeResize="0"/>
          <p:nvPr/>
        </p:nvPicPr>
        <p:blipFill rotWithShape="1">
          <a:blip r:embed="rId4">
            <a:alphaModFix/>
          </a:blip>
          <a:srcRect/>
          <a:stretch/>
        </p:blipFill>
        <p:spPr>
          <a:xfrm>
            <a:off x="5900739" y="742951"/>
            <a:ext cx="5886452" cy="5214938"/>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body" idx="1"/>
          </p:nvPr>
        </p:nvSpPr>
        <p:spPr>
          <a:xfrm>
            <a:off x="6465300" y="1551375"/>
            <a:ext cx="5505300" cy="48747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just" rtl="0">
              <a:lnSpc>
                <a:spcPct val="100000"/>
              </a:lnSpc>
              <a:spcBef>
                <a:spcPts val="0"/>
              </a:spcBef>
              <a:spcAft>
                <a:spcPts val="0"/>
              </a:spcAft>
              <a:buClr>
                <a:srgbClr val="FFFFFF"/>
              </a:buClr>
              <a:buSzPts val="1200"/>
              <a:buFont typeface="Calibri"/>
              <a:buNone/>
            </a:pPr>
            <a:r xmlns:a="http://schemas.openxmlformats.org/drawingml/2006/main">
              <a:rPr lang="el" sz="1200" b="1"/>
              <a:t>Για Ηλικίες 2-3: </a:t>
            </a:r>
            <a:r xmlns:a="http://schemas.openxmlformats.org/drawingml/2006/main">
              <a:rPr lang="el" sz="1200" b="0"/>
              <a:t>Σε αυτήν την ηλικία, μπορεί να εισαχθεί λίγος χρόνος οθόνης με εκπαιδευτικό περιεχόμενο, ιδανικά μέσω κοινών εμπειριών με έναν γονέα ή έναν φροντιστή.</a:t>
            </a:r>
            <a:endParaRPr xmlns:a="http://schemas.openxmlformats.org/drawingml/2006/main" sz="1200" b="0"/>
          </a:p>
          <a:p>
            <a:pPr marL="0" lvl="0" indent="0" algn="just" rtl="0">
              <a:lnSpc>
                <a:spcPct val="90000"/>
              </a:lnSpc>
              <a:spcBef>
                <a:spcPts val="0"/>
              </a:spcBef>
              <a:spcAft>
                <a:spcPts val="0"/>
              </a:spcAft>
              <a:buClr>
                <a:srgbClr val="FFFFFF"/>
              </a:buClr>
              <a:buSzPts val="1200"/>
              <a:buFont typeface="Calibri"/>
              <a:buNone/>
            </a:pPr>
            <a:endParaRPr sz="1200"/>
          </a:p>
          <a:p>
            <a:pPr xmlns:a="http://schemas.openxmlformats.org/drawingml/2006/main" marL="0" lvl="0" indent="0" algn="just" rtl="0">
              <a:lnSpc>
                <a:spcPct val="90000"/>
              </a:lnSpc>
              <a:spcBef>
                <a:spcPts val="1000"/>
              </a:spcBef>
              <a:spcAft>
                <a:spcPts val="0"/>
              </a:spcAft>
              <a:buClr>
                <a:srgbClr val="FFFFFF"/>
              </a:buClr>
              <a:buSzPts val="1200"/>
              <a:buFont typeface="Calibri"/>
              <a:buNone/>
            </a:pPr>
            <a:r xmlns:a="http://schemas.openxmlformats.org/drawingml/2006/main">
              <a:rPr lang="el" sz="1200"/>
              <a:t>Σκοπός: Εισάγει βασικές έννοιες της επιστήμης μέσα από παιχνίδια και πρακτικές δραστηριότητες.</a:t>
            </a:r>
            <a:endParaRPr xmlns:a="http://schemas.openxmlformats.org/drawingml/2006/main" sz="1200"/>
          </a:p>
          <a:p>
            <a:pPr marL="0" lvl="0" indent="0" algn="just" rtl="0">
              <a:lnSpc>
                <a:spcPct val="90000"/>
              </a:lnSpc>
              <a:spcBef>
                <a:spcPts val="1000"/>
              </a:spcBef>
              <a:spcAft>
                <a:spcPts val="0"/>
              </a:spcAft>
              <a:buClr>
                <a:srgbClr val="FFFFFF"/>
              </a:buClr>
              <a:buSzPts val="1200"/>
              <a:buFont typeface="Calibri"/>
              <a:buNone/>
            </a:pPr>
            <a:endParaRPr sz="1200"/>
          </a:p>
          <a:p>
            <a:pPr xmlns:a="http://schemas.openxmlformats.org/drawingml/2006/main" marL="0" lvl="0" indent="0" algn="just" rtl="0">
              <a:lnSpc>
                <a:spcPct val="90000"/>
              </a:lnSpc>
              <a:spcBef>
                <a:spcPts val="1000"/>
              </a:spcBef>
              <a:spcAft>
                <a:spcPts val="0"/>
              </a:spcAft>
              <a:buClr>
                <a:srgbClr val="FFFFFF"/>
              </a:buClr>
              <a:buSzPts val="1200"/>
              <a:buFont typeface="Calibri"/>
              <a:buNone/>
            </a:pPr>
            <a:r xmlns:a="http://schemas.openxmlformats.org/drawingml/2006/main">
              <a:rPr lang="el" sz="1200"/>
              <a:t>Δυνατά σημεία: Χωρίς διαφημίσεις, προωθεί δραστηριότητες εκτός σύνδεσης και ευθυγραμμίζεται με εκπαιδευτικούς στόχους.</a:t>
            </a:r>
            <a:endParaRPr xmlns:a="http://schemas.openxmlformats.org/drawingml/2006/main" sz="1200"/>
          </a:p>
          <a:p>
            <a:pPr marL="0" lvl="0" indent="0" algn="just" rtl="0">
              <a:lnSpc>
                <a:spcPct val="90000"/>
              </a:lnSpc>
              <a:spcBef>
                <a:spcPts val="1000"/>
              </a:spcBef>
              <a:spcAft>
                <a:spcPts val="0"/>
              </a:spcAft>
              <a:buClr>
                <a:srgbClr val="FFFFFF"/>
              </a:buClr>
              <a:buSzPts val="1200"/>
              <a:buFont typeface="Calibri"/>
              <a:buNone/>
            </a:pPr>
            <a:endParaRPr sz="1200"/>
          </a:p>
          <a:p>
            <a:pPr xmlns:a="http://schemas.openxmlformats.org/drawingml/2006/main" marL="0" lvl="0" indent="0" algn="just" rtl="0">
              <a:lnSpc>
                <a:spcPct val="90000"/>
              </a:lnSpc>
              <a:spcBef>
                <a:spcPts val="1000"/>
              </a:spcBef>
              <a:spcAft>
                <a:spcPts val="0"/>
              </a:spcAft>
              <a:buClr>
                <a:srgbClr val="FFFFFF"/>
              </a:buClr>
              <a:buSzPts val="1200"/>
              <a:buFont typeface="Calibri"/>
              <a:buNone/>
            </a:pPr>
            <a:r xmlns:a="http://schemas.openxmlformats.org/drawingml/2006/main">
              <a:rPr lang="el" sz="1200"/>
              <a:t>Ελάχιστη ηλικία: 2 ετών, υπό την καθοδήγηση γονέα.</a:t>
            </a:r>
            <a:endParaRPr xmlns:a="http://schemas.openxmlformats.org/drawingml/2006/main" sz="1200"/>
          </a:p>
          <a:p>
            <a:pPr marL="0" lvl="0" indent="0" algn="just" rtl="0">
              <a:lnSpc>
                <a:spcPct val="90000"/>
              </a:lnSpc>
              <a:spcBef>
                <a:spcPts val="1000"/>
              </a:spcBef>
              <a:spcAft>
                <a:spcPts val="0"/>
              </a:spcAft>
              <a:buClr>
                <a:srgbClr val="FFFFFF"/>
              </a:buClr>
              <a:buSzPts val="1200"/>
              <a:buFont typeface="Calibri"/>
              <a:buNone/>
            </a:pPr>
            <a:endParaRPr sz="1200"/>
          </a:p>
          <a:p>
            <a:pPr xmlns:a="http://schemas.openxmlformats.org/drawingml/2006/main" marL="0" lvl="0" indent="0" algn="just" rtl="0">
              <a:lnSpc>
                <a:spcPct val="90000"/>
              </a:lnSpc>
              <a:spcBef>
                <a:spcPts val="1000"/>
              </a:spcBef>
              <a:spcAft>
                <a:spcPts val="0"/>
              </a:spcAft>
              <a:buClr>
                <a:srgbClr val="FFFFFF"/>
              </a:buClr>
              <a:buSzPts val="1200"/>
              <a:buFont typeface="Calibri"/>
              <a:buNone/>
            </a:pPr>
            <a:r xmlns:a="http://schemas.openxmlformats.org/drawingml/2006/main">
              <a:rPr lang="el" sz="1200"/>
              <a:t>Ιστότοπος: </a:t>
            </a:r>
            <a:r xmlns:a="http://schemas.openxmlformats.org/drawingml/2006/main" xmlns:r="http://schemas.openxmlformats.org/officeDocument/2006/relationships">
              <a:rPr lang="el" sz="1200" u="sng">
                <a:solidFill>
                  <a:srgbClr val="0000FF"/>
                </a:solidFill>
                <a:hlinkClick r:id="rId3">
                  <a:extLst>
                    <a:ext uri="{A12FA001-AC4F-418D-AE19-62706E023703}">
                      <ahyp:hlinkClr xmlns:ahyp="http://schemas.microsoft.com/office/drawing/2018/hyperlinkcolor" val="tx"/>
                    </a:ext>
                  </a:extLst>
                </a:hlinkClick>
              </a:rPr>
              <a:t>https://pbskids.org/apps/play-and-learn-science-.html</a:t>
            </a:r>
            <a:r xmlns:a="http://schemas.openxmlformats.org/drawingml/2006/main">
              <a:rPr lang="el" sz="1200"/>
              <a:t> </a:t>
            </a:r>
            <a:endParaRPr xmlns:a="http://schemas.openxmlformats.org/drawingml/2006/main" sz="1200"/>
          </a:p>
        </p:txBody>
      </p:sp>
      <p:sp>
        <p:nvSpPr>
          <p:cNvPr id="315" name="Google Shape;315;p12"/>
          <p:cNvSpPr txBox="1">
            <a:spLocks noGrp="1"/>
          </p:cNvSpPr>
          <p:nvPr>
            <p:ph type="body" idx="3"/>
          </p:nvPr>
        </p:nvSpPr>
        <p:spPr>
          <a:xfrm>
            <a:off x="6465299" y="324561"/>
            <a:ext cx="4888501" cy="9927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81000"/>
              </a:lnSpc>
              <a:spcBef>
                <a:spcPts val="0"/>
              </a:spcBef>
              <a:spcAft>
                <a:spcPts val="0"/>
              </a:spcAft>
              <a:buClr>
                <a:srgbClr val="00B6E6"/>
              </a:buClr>
              <a:buSzPts val="2400"/>
              <a:buFont typeface="Calibri"/>
              <a:buNone/>
            </a:pPr>
            <a:r xmlns:a="http://schemas.openxmlformats.org/drawingml/2006/main">
              <a:rPr lang="el" b="1">
                <a:solidFill>
                  <a:srgbClr val="00B6E6"/>
                </a:solidFill>
              </a:rPr>
              <a:t>2. Παίξτε και μάθετε επιστήμη από την PBS KIDS</a:t>
            </a:r>
            <a:endParaRPr xmlns:a="http://schemas.openxmlformats.org/drawingml/2006/main"/>
          </a:p>
        </p:txBody>
      </p:sp>
      <p:pic>
        <p:nvPicPr>
          <p:cNvPr id="316" name="Google Shape;316;p12" descr="Google Shape;316;p12"/>
          <p:cNvPicPr preferRelativeResize="0"/>
          <p:nvPr/>
        </p:nvPicPr>
        <p:blipFill rotWithShape="1">
          <a:blip r:embed="rId4">
            <a:alphaModFix/>
          </a:blip>
          <a:srcRect/>
          <a:stretch/>
        </p:blipFill>
        <p:spPr>
          <a:xfrm>
            <a:off x="357188" y="1039375"/>
            <a:ext cx="5614988" cy="4419809"/>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3"/>
          <p:cNvSpPr txBox="1">
            <a:spLocks noGrp="1"/>
          </p:cNvSpPr>
          <p:nvPr>
            <p:ph type="body" idx="1"/>
          </p:nvPr>
        </p:nvSpPr>
        <p:spPr>
          <a:xfrm>
            <a:off x="256225" y="2169474"/>
            <a:ext cx="5849100" cy="3960002"/>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just" rtl="0">
              <a:lnSpc>
                <a:spcPct val="100000"/>
              </a:lnSpc>
              <a:spcBef>
                <a:spcPts val="0"/>
              </a:spcBef>
              <a:spcAft>
                <a:spcPts val="0"/>
              </a:spcAft>
              <a:buClr>
                <a:srgbClr val="FFFFFF"/>
              </a:buClr>
              <a:buSzPts val="1200"/>
              <a:buFont typeface="Calibri"/>
              <a:buNone/>
            </a:pPr>
            <a:r xmlns:a="http://schemas.openxmlformats.org/drawingml/2006/main">
              <a:rPr lang="el" sz="1200" b="1"/>
              <a:t>Για Ηλικίες 2-3: </a:t>
            </a:r>
            <a:r xmlns:a="http://schemas.openxmlformats.org/drawingml/2006/main">
              <a:rPr lang="el" sz="1200" b="0"/>
              <a:t>Σε αυτήν την ηλικία, μπορεί να εισαχθεί λίγος χρόνος οθόνης με εκπαιδευτικό περιεχόμενο, ιδανικά μέσω κοινών εμπειριών με έναν γονέα ή έναν φροντιστή.</a:t>
            </a:r>
            <a:endParaRPr xmlns:a="http://schemas.openxmlformats.org/drawingml/2006/main" sz="1200" b="0"/>
          </a:p>
          <a:p>
            <a:pPr marL="0" lvl="0" indent="0" algn="just" rtl="0">
              <a:lnSpc>
                <a:spcPct val="100000"/>
              </a:lnSpc>
              <a:spcBef>
                <a:spcPts val="0"/>
              </a:spcBef>
              <a:spcAft>
                <a:spcPts val="0"/>
              </a:spcAft>
              <a:buClr>
                <a:srgbClr val="FFFFFF"/>
              </a:buClr>
              <a:buSzPts val="1200"/>
              <a:buFont typeface="Calibri"/>
              <a:buNone/>
            </a:pPr>
            <a:endParaRPr sz="1200"/>
          </a:p>
          <a:p>
            <a:pPr xmlns:a="http://schemas.openxmlformats.org/drawingml/2006/main" marL="0" lvl="0" indent="0" algn="just" rtl="0">
              <a:lnSpc>
                <a:spcPct val="72000"/>
              </a:lnSpc>
              <a:spcBef>
                <a:spcPts val="1000"/>
              </a:spcBef>
              <a:spcAft>
                <a:spcPts val="0"/>
              </a:spcAft>
              <a:buClr>
                <a:srgbClr val="FFFFFF"/>
              </a:buClr>
              <a:buSzPts val="1200"/>
              <a:buFont typeface="Calibri"/>
              <a:buNone/>
            </a:pPr>
            <a:r xmlns:a="http://schemas.openxmlformats.org/drawingml/2006/main">
              <a:rPr lang="el" sz="1200"/>
              <a:t>Σκοπός: Καλύπτει διάφορα εκπαιδευτικά θέματα από γράμματα μέχρι σχήματα και χρώματα.</a:t>
            </a:r>
            <a:endParaRPr xmlns:a="http://schemas.openxmlformats.org/drawingml/2006/main" sz="1200"/>
          </a:p>
          <a:p>
            <a:pPr marL="0" lvl="0" indent="0" algn="just" rtl="0">
              <a:lnSpc>
                <a:spcPct val="72000"/>
              </a:lnSpc>
              <a:spcBef>
                <a:spcPts val="1000"/>
              </a:spcBef>
              <a:spcAft>
                <a:spcPts val="0"/>
              </a:spcAft>
              <a:buClr>
                <a:srgbClr val="FFFFFF"/>
              </a:buClr>
              <a:buSzPts val="1200"/>
              <a:buFont typeface="Calibri"/>
              <a:buNone/>
            </a:pPr>
            <a:endParaRPr sz="1200"/>
          </a:p>
          <a:p>
            <a:pPr xmlns:a="http://schemas.openxmlformats.org/drawingml/2006/main" marL="0" lvl="0" indent="0" algn="just" rtl="0">
              <a:lnSpc>
                <a:spcPct val="72000"/>
              </a:lnSpc>
              <a:spcBef>
                <a:spcPts val="1000"/>
              </a:spcBef>
              <a:spcAft>
                <a:spcPts val="0"/>
              </a:spcAft>
              <a:buClr>
                <a:srgbClr val="FFFFFF"/>
              </a:buClr>
              <a:buSzPts val="1200"/>
              <a:buFont typeface="Calibri"/>
              <a:buNone/>
            </a:pPr>
            <a:r xmlns:a="http://schemas.openxmlformats.org/drawingml/2006/main">
              <a:rPr lang="el" sz="1200"/>
              <a:t>Πλεονεκτήματα: Χωρίς διαφημίσεις, διαδραστικό και σχεδιασμένο για μάθηση μικρών παιδιών.</a:t>
            </a:r>
            <a:endParaRPr xmlns:a="http://schemas.openxmlformats.org/drawingml/2006/main" sz="1200"/>
          </a:p>
          <a:p>
            <a:pPr marL="0" lvl="0" indent="0" algn="just" rtl="0">
              <a:lnSpc>
                <a:spcPct val="72000"/>
              </a:lnSpc>
              <a:spcBef>
                <a:spcPts val="1000"/>
              </a:spcBef>
              <a:spcAft>
                <a:spcPts val="0"/>
              </a:spcAft>
              <a:buClr>
                <a:srgbClr val="FFFFFF"/>
              </a:buClr>
              <a:buSzPts val="1200"/>
              <a:buFont typeface="Calibri"/>
              <a:buNone/>
            </a:pPr>
            <a:endParaRPr sz="1200"/>
          </a:p>
          <a:p>
            <a:pPr xmlns:a="http://schemas.openxmlformats.org/drawingml/2006/main" marL="0" lvl="0" indent="0" algn="just" rtl="0">
              <a:lnSpc>
                <a:spcPct val="72000"/>
              </a:lnSpc>
              <a:spcBef>
                <a:spcPts val="1000"/>
              </a:spcBef>
              <a:spcAft>
                <a:spcPts val="0"/>
              </a:spcAft>
              <a:buClr>
                <a:srgbClr val="FFFFFF"/>
              </a:buClr>
              <a:buSzPts val="1200"/>
              <a:buFont typeface="Calibri"/>
              <a:buNone/>
            </a:pPr>
            <a:r xmlns:a="http://schemas.openxmlformats.org/drawingml/2006/main">
              <a:rPr lang="el" sz="1200"/>
              <a:t>Ελάχιστη ηλικία: 2 ετών.</a:t>
            </a:r>
            <a:endParaRPr xmlns:a="http://schemas.openxmlformats.org/drawingml/2006/main" sz="1200"/>
          </a:p>
          <a:p>
            <a:pPr marL="0" lvl="0" indent="0" algn="just" rtl="0">
              <a:lnSpc>
                <a:spcPct val="72000"/>
              </a:lnSpc>
              <a:spcBef>
                <a:spcPts val="1000"/>
              </a:spcBef>
              <a:spcAft>
                <a:spcPts val="0"/>
              </a:spcAft>
              <a:buClr>
                <a:srgbClr val="FFFFFF"/>
              </a:buClr>
              <a:buSzPts val="1200"/>
              <a:buFont typeface="Calibri"/>
              <a:buNone/>
            </a:pPr>
            <a:endParaRPr sz="1200"/>
          </a:p>
          <a:p>
            <a:pPr xmlns:a="http://schemas.openxmlformats.org/drawingml/2006/main" marL="0" lvl="0" indent="0" algn="just" rtl="0">
              <a:lnSpc>
                <a:spcPct val="72000"/>
              </a:lnSpc>
              <a:spcBef>
                <a:spcPts val="1000"/>
              </a:spcBef>
              <a:spcAft>
                <a:spcPts val="0"/>
              </a:spcAft>
              <a:buClr>
                <a:srgbClr val="FFFFFF"/>
              </a:buClr>
              <a:buSzPts val="1200"/>
              <a:buFont typeface="Calibri"/>
              <a:buNone/>
            </a:pPr>
            <a:r xmlns:a="http://schemas.openxmlformats.org/drawingml/2006/main">
              <a:rPr lang="el" sz="1200"/>
              <a:t>Ιστότοπος: </a:t>
            </a:r>
            <a:r xmlns:a="http://schemas.openxmlformats.org/drawingml/2006/main" xmlns:r="http://schemas.openxmlformats.org/officeDocument/2006/relationships">
              <a:rPr lang="el" sz="1200" u="sng">
                <a:solidFill>
                  <a:srgbClr val="0000FF"/>
                </a:solidFill>
                <a:hlinkClick r:id="rId3">
                  <a:extLst>
                    <a:ext uri="{A12FA001-AC4F-418D-AE19-62706E023703}">
                      <ahyp:hlinkClr xmlns:ahyp="http://schemas.microsoft.com/office/drawing/2018/hyperlinkcolor" val="tx"/>
                    </a:ext>
                  </a:extLst>
                </a:hlinkClick>
              </a:rPr>
              <a:t>https://www.duckduckmoose.com/educational-iphone-itouch-apps-for-kids/fish-school/</a:t>
            </a:r>
            <a:r xmlns:a="http://schemas.openxmlformats.org/drawingml/2006/main">
              <a:rPr lang="el" sz="1200"/>
              <a:t> </a:t>
            </a:r>
            <a:endParaRPr xmlns:a="http://schemas.openxmlformats.org/drawingml/2006/main" sz="1200"/>
          </a:p>
        </p:txBody>
      </p:sp>
      <p:sp>
        <p:nvSpPr>
          <p:cNvPr id="322" name="Google Shape;322;p13"/>
          <p:cNvSpPr txBox="1">
            <a:spLocks noGrp="1"/>
          </p:cNvSpPr>
          <p:nvPr>
            <p:ph type="body" idx="3"/>
          </p:nvPr>
        </p:nvSpPr>
        <p:spPr>
          <a:xfrm>
            <a:off x="256225" y="728500"/>
            <a:ext cx="5813400" cy="8289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B6E6"/>
              </a:buClr>
              <a:buSzPts val="2400"/>
              <a:buFont typeface="Calibri"/>
              <a:buNone/>
            </a:pPr>
            <a:r xmlns:a="http://schemas.openxmlformats.org/drawingml/2006/main">
              <a:rPr lang="el" b="1">
                <a:solidFill>
                  <a:srgbClr val="00B6E6"/>
                </a:solidFill>
              </a:rPr>
              <a:t>3.Εφαρμογή Duck Duck Moose (όπως "Fish School")</a:t>
            </a:r>
            <a:endParaRPr xmlns:a="http://schemas.openxmlformats.org/drawingml/2006/main"/>
          </a:p>
        </p:txBody>
      </p:sp>
      <p:pic>
        <p:nvPicPr>
          <p:cNvPr id="323" name="Google Shape;323;p13" descr="Google Shape;323;p13"/>
          <p:cNvPicPr preferRelativeResize="0"/>
          <p:nvPr/>
        </p:nvPicPr>
        <p:blipFill rotWithShape="1">
          <a:blip r:embed="rId4">
            <a:alphaModFix/>
          </a:blip>
          <a:srcRect/>
          <a:stretch/>
        </p:blipFill>
        <p:spPr>
          <a:xfrm>
            <a:off x="6105328" y="1277150"/>
            <a:ext cx="4986342" cy="3647717"/>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txBox="1">
            <a:spLocks noGrp="1"/>
          </p:cNvSpPr>
          <p:nvPr>
            <p:ph type="body" idx="1"/>
          </p:nvPr>
        </p:nvSpPr>
        <p:spPr>
          <a:xfrm>
            <a:off x="385450" y="385749"/>
            <a:ext cx="11585400" cy="1033202"/>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70609" algn="l" rtl="0">
              <a:lnSpc>
                <a:spcPct val="64799"/>
              </a:lnSpc>
              <a:spcBef>
                <a:spcPts val="0"/>
              </a:spcBef>
              <a:spcAft>
                <a:spcPts val="0"/>
              </a:spcAft>
              <a:buClr>
                <a:srgbClr val="00B0F0"/>
              </a:buClr>
              <a:buSzPts val="2400"/>
              <a:buFont typeface="Calibri"/>
              <a:buNone/>
            </a:pPr>
            <a:r xmlns:a="http://schemas.openxmlformats.org/drawingml/2006/main">
              <a:rPr lang="el" b="1">
                <a:solidFill>
                  <a:srgbClr val="00B0F0"/>
                </a:solidFill>
              </a:rPr>
              <a:t>4.Απασχολημένα σχήματα &amp; χρώματα</a:t>
            </a:r>
            <a:endParaRPr xmlns:a="http://schemas.openxmlformats.org/drawingml/2006/main"/>
          </a:p>
          <a:p>
            <a:pPr marL="0" lvl="0" indent="70609" algn="l" rtl="0">
              <a:lnSpc>
                <a:spcPct val="64799"/>
              </a:lnSpc>
              <a:spcBef>
                <a:spcPts val="200"/>
              </a:spcBef>
              <a:spcAft>
                <a:spcPts val="0"/>
              </a:spcAft>
              <a:buClr>
                <a:srgbClr val="00B0F0"/>
              </a:buClr>
              <a:buSzPts val="2300"/>
              <a:buFont typeface="Calibri"/>
              <a:buNone/>
            </a:pPr>
            <a:br>
              <a:rPr lang="en-US" sz="2300" b="1">
                <a:solidFill>
                  <a:srgbClr val="00B0F0"/>
                </a:solidFill>
              </a:rPr>
            </a:br>
            <a:endParaRPr/>
          </a:p>
        </p:txBody>
      </p:sp>
      <p:sp>
        <p:nvSpPr>
          <p:cNvPr id="329" name="Google Shape;329;p14"/>
          <p:cNvSpPr txBox="1"/>
          <p:nvPr/>
        </p:nvSpPr>
        <p:spPr>
          <a:xfrm>
            <a:off x="385450" y="1996025"/>
            <a:ext cx="5151600" cy="38838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100000"/>
              </a:lnSpc>
              <a:spcBef>
                <a:spcPts val="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Για Ηλικίες 3-5: Τα παιδιά σε αυτό το στάδιο μπορούν να επωφεληθούν από πιο δομημένο εκπαιδευτικό περιεχόμενο που εξακολουθεί να επιτρέπει δημιουργικό παιχνίδι.</a:t>
            </a:r>
            <a:endParaRPr xmlns:a="http://schemas.openxmlformats.org/drawingml/2006/main" sz="1200" i="0" u="none" strike="noStrike" cap="none">
              <a:solidFill>
                <a:srgbClr val="FFFFFF"/>
              </a:solidFill>
              <a:latin typeface="Calibri"/>
              <a:ea typeface="Calibri"/>
              <a:cs typeface="Calibri"/>
              <a:sym typeface="Calibri"/>
            </a:endParaRPr>
          </a:p>
          <a:p>
            <a:pPr marL="0" marR="0" lvl="0" indent="0" algn="just" rtl="0">
              <a:lnSpc>
                <a:spcPct val="100000"/>
              </a:lnSpc>
              <a:spcBef>
                <a:spcPts val="0"/>
              </a:spcBef>
              <a:spcAft>
                <a:spcPts val="0"/>
              </a:spcAft>
              <a:buClr>
                <a:srgbClr val="FFFFFF"/>
              </a:buClr>
              <a:buSzPts val="1200"/>
              <a:buFont typeface="Calibri"/>
              <a:buNone/>
            </a:pPr>
            <a:endParaRPr sz="1200">
              <a:solidFill>
                <a:srgbClr val="FFFFFF"/>
              </a:solidFill>
              <a:latin typeface="Calibri"/>
              <a:ea typeface="Calibri"/>
              <a:cs typeface="Calibri"/>
              <a:sym typeface="Calibri"/>
            </a:endParaRPr>
          </a:p>
          <a:p>
            <a:pPr xmlns:a="http://schemas.openxmlformats.org/drawingml/2006/main" marL="0" marR="0" lvl="0" indent="0" algn="just" rtl="0">
              <a:lnSpc>
                <a:spcPct val="100000"/>
              </a:lnSpc>
              <a:spcBef>
                <a:spcPts val="10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Σκοπός: Βελτιώνει τις δεξιότητες επίλυσης προβλημάτων, αναγνώρισης χρωμάτων και αντιστοίχισης σχημάτων.</a:t>
            </a:r>
            <a:endParaRPr xmlns:a="http://schemas.openxmlformats.org/drawingml/2006/main" sz="1200" i="0" u="none" strike="noStrike" cap="none">
              <a:solidFill>
                <a:srgbClr val="FFFFFF"/>
              </a:solidFill>
              <a:latin typeface="Calibri"/>
              <a:ea typeface="Calibri"/>
              <a:cs typeface="Calibri"/>
              <a:sym typeface="Calibri"/>
            </a:endParaRPr>
          </a:p>
          <a:p>
            <a:pPr marL="0" marR="0" lvl="0" indent="0" algn="just" rtl="0">
              <a:lnSpc>
                <a:spcPct val="100000"/>
              </a:lnSpc>
              <a:spcBef>
                <a:spcPts val="1000"/>
              </a:spcBef>
              <a:spcAft>
                <a:spcPts val="0"/>
              </a:spcAft>
              <a:buClr>
                <a:srgbClr val="FFFFFF"/>
              </a:buClr>
              <a:buSzPts val="1200"/>
              <a:buFont typeface="Calibri"/>
              <a:buNone/>
            </a:pPr>
            <a:endParaRPr sz="1200">
              <a:solidFill>
                <a:srgbClr val="FFFFFF"/>
              </a:solidFill>
              <a:latin typeface="Calibri"/>
              <a:ea typeface="Calibri"/>
              <a:cs typeface="Calibri"/>
              <a:sym typeface="Calibri"/>
            </a:endParaRPr>
          </a:p>
          <a:p>
            <a:pPr xmlns:a="http://schemas.openxmlformats.org/drawingml/2006/main" marL="0" marR="0" lvl="0" indent="0" algn="just" rtl="0">
              <a:lnSpc>
                <a:spcPct val="100000"/>
              </a:lnSpc>
              <a:spcBef>
                <a:spcPts val="10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Πλεονεκτήματα: Διαδραστική μάθηση χωρίς διαφημίσεις. Ο χρόνος παιχνιδιού είναι περιορισμένος και εστιασμένος.</a:t>
            </a:r>
            <a:endParaRPr xmlns:a="http://schemas.openxmlformats.org/drawingml/2006/main" sz="1200" i="0" u="none" strike="noStrike" cap="none">
              <a:solidFill>
                <a:srgbClr val="FFFFFF"/>
              </a:solidFill>
              <a:latin typeface="Calibri"/>
              <a:ea typeface="Calibri"/>
              <a:cs typeface="Calibri"/>
              <a:sym typeface="Calibri"/>
            </a:endParaRPr>
          </a:p>
          <a:p>
            <a:pPr marL="0" marR="0" lvl="0" indent="0" algn="just" rtl="0">
              <a:lnSpc>
                <a:spcPct val="100000"/>
              </a:lnSpc>
              <a:spcBef>
                <a:spcPts val="1000"/>
              </a:spcBef>
              <a:spcAft>
                <a:spcPts val="0"/>
              </a:spcAft>
              <a:buClr>
                <a:srgbClr val="FFFFFF"/>
              </a:buClr>
              <a:buSzPts val="1200"/>
              <a:buFont typeface="Calibri"/>
              <a:buNone/>
            </a:pPr>
            <a:endParaRPr sz="1200">
              <a:solidFill>
                <a:srgbClr val="FFFFFF"/>
              </a:solidFill>
              <a:latin typeface="Calibri"/>
              <a:ea typeface="Calibri"/>
              <a:cs typeface="Calibri"/>
              <a:sym typeface="Calibri"/>
            </a:endParaRPr>
          </a:p>
          <a:p>
            <a:pPr xmlns:a="http://schemas.openxmlformats.org/drawingml/2006/main" marL="0" marR="0" lvl="0" indent="0" algn="just" rtl="0">
              <a:lnSpc>
                <a:spcPct val="100000"/>
              </a:lnSpc>
              <a:spcBef>
                <a:spcPts val="10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Ελάχιστη ηλικία: 3 ετών.</a:t>
            </a:r>
            <a:endParaRPr xmlns:a="http://schemas.openxmlformats.org/drawingml/2006/main" sz="1200" i="0" u="none" strike="noStrike" cap="none">
              <a:solidFill>
                <a:srgbClr val="FFFFFF"/>
              </a:solidFill>
              <a:latin typeface="Calibri"/>
              <a:ea typeface="Calibri"/>
              <a:cs typeface="Calibri"/>
              <a:sym typeface="Calibri"/>
            </a:endParaRPr>
          </a:p>
          <a:p>
            <a:pPr marL="0" marR="0" lvl="0" indent="0" algn="just" rtl="0">
              <a:lnSpc>
                <a:spcPct val="100000"/>
              </a:lnSpc>
              <a:spcBef>
                <a:spcPts val="1000"/>
              </a:spcBef>
              <a:spcAft>
                <a:spcPts val="0"/>
              </a:spcAft>
              <a:buClr>
                <a:srgbClr val="FFFFFF"/>
              </a:buClr>
              <a:buSzPts val="1200"/>
              <a:buFont typeface="Calibri"/>
              <a:buNone/>
            </a:pPr>
            <a:endParaRPr sz="1200">
              <a:solidFill>
                <a:srgbClr val="FFFFFF"/>
              </a:solidFill>
              <a:latin typeface="Calibri"/>
              <a:ea typeface="Calibri"/>
              <a:cs typeface="Calibri"/>
              <a:sym typeface="Calibri"/>
            </a:endParaRPr>
          </a:p>
          <a:p>
            <a:pPr xmlns:a="http://schemas.openxmlformats.org/drawingml/2006/main" marL="0" marR="0" lvl="0" indent="0" algn="just" rtl="0">
              <a:lnSpc>
                <a:spcPct val="100000"/>
              </a:lnSpc>
              <a:spcBef>
                <a:spcPts val="1000"/>
              </a:spcBef>
              <a:spcAft>
                <a:spcPts val="0"/>
              </a:spcAft>
              <a:buClr>
                <a:srgbClr val="FFFFFF"/>
              </a:buClr>
              <a:buSzPts val="1200"/>
              <a:buFont typeface="Calibri"/>
              <a:buNone/>
            </a:pPr>
            <a:r xmlns:a="http://schemas.openxmlformats.org/drawingml/2006/main">
              <a:rPr lang="el" sz="1200" i="0" u="none" strike="noStrike" cap="none">
                <a:solidFill>
                  <a:srgbClr val="FFFFFF"/>
                </a:solidFill>
                <a:latin typeface="Calibri"/>
                <a:ea typeface="Calibri"/>
                <a:cs typeface="Calibri"/>
                <a:sym typeface="Calibri"/>
              </a:rPr>
              <a:t>Ιστότοπος: </a:t>
            </a:r>
            <a:r xmlns:a="http://schemas.openxmlformats.org/drawingml/2006/main" xmlns:r="http://schemas.openxmlformats.org/officeDocument/2006/relationships">
              <a:rPr lang="el" sz="120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https://www.commonsensemedia.org/app-reviews/busy-shapes-colors</a:t>
            </a:r>
            <a:r xmlns:a="http://schemas.openxmlformats.org/drawingml/2006/main">
              <a:rPr lang="el" sz="1200" i="0" u="none" strike="noStrike" cap="none">
                <a:solidFill>
                  <a:srgbClr val="FFFFFF"/>
                </a:solidFill>
                <a:latin typeface="Calibri"/>
                <a:ea typeface="Calibri"/>
                <a:cs typeface="Calibri"/>
                <a:sym typeface="Calibri"/>
              </a:rPr>
              <a:t> </a:t>
            </a:r>
            <a:endParaRPr xmlns:a="http://schemas.openxmlformats.org/drawingml/2006/main" sz="12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accent1"/>
              </a:solidFill>
              <a:latin typeface="Arial"/>
              <a:ea typeface="Arial"/>
              <a:cs typeface="Arial"/>
              <a:sym typeface="Arial"/>
            </a:endParaRPr>
          </a:p>
        </p:txBody>
      </p:sp>
      <p:pic>
        <p:nvPicPr>
          <p:cNvPr id="330" name="Google Shape;330;p14" descr="Google Shape;330;p14"/>
          <p:cNvPicPr preferRelativeResize="0"/>
          <p:nvPr/>
        </p:nvPicPr>
        <p:blipFill rotWithShape="1">
          <a:blip r:embed="rId4">
            <a:alphaModFix/>
          </a:blip>
          <a:srcRect/>
          <a:stretch/>
        </p:blipFill>
        <p:spPr>
          <a:xfrm>
            <a:off x="6175931" y="1178751"/>
            <a:ext cx="5388627" cy="4500499"/>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5"/>
          <p:cNvSpPr txBox="1">
            <a:spLocks noGrp="1"/>
          </p:cNvSpPr>
          <p:nvPr>
            <p:ph type="body" idx="1"/>
          </p:nvPr>
        </p:nvSpPr>
        <p:spPr>
          <a:xfrm>
            <a:off x="6180549" y="1742525"/>
            <a:ext cx="5386802" cy="44517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endParaRPr sz="1200" b="1">
              <a:solidFill>
                <a:srgbClr val="262626"/>
              </a:solidFill>
            </a:endParaRPr>
          </a:p>
          <a:p>
            <a:pPr marL="0" lvl="0" indent="0" algn="l" rtl="0">
              <a:lnSpc>
                <a:spcPct val="90000"/>
              </a:lnSpc>
              <a:spcBef>
                <a:spcPts val="800"/>
              </a:spcBef>
              <a:spcAft>
                <a:spcPts val="0"/>
              </a:spcAft>
              <a:buClr>
                <a:srgbClr val="FFFFFF"/>
              </a:buClr>
              <a:buSzPts val="1200"/>
              <a:buFont typeface="Calibri"/>
              <a:buNone/>
            </a:pPr>
            <a:endParaRPr sz="1200" b="1">
              <a:solidFill>
                <a:srgbClr val="262626"/>
              </a:solidFill>
            </a:endParaRPr>
          </a:p>
          <a:p>
            <a:pPr xmlns:a="http://schemas.openxmlformats.org/drawingml/2006/main" marL="0" lvl="0" indent="0" algn="just" rtl="0">
              <a:lnSpc>
                <a:spcPct val="90000"/>
              </a:lnSpc>
              <a:spcBef>
                <a:spcPts val="0"/>
              </a:spcBef>
              <a:spcAft>
                <a:spcPts val="0"/>
              </a:spcAft>
              <a:buClr>
                <a:srgbClr val="FFFFFF"/>
              </a:buClr>
              <a:buSzPts val="1200"/>
              <a:buFont typeface="Calibri"/>
              <a:buNone/>
            </a:pPr>
            <a:r xmlns:a="http://schemas.openxmlformats.org/drawingml/2006/main">
              <a:rPr lang="el" sz="1200"/>
              <a:t>Για Ηλικίες 3-5: Τα παιδιά σε αυτό το στάδιο μπορούν να επωφεληθούν από πιο δομημένο εκπαιδευτικό περιεχόμενο που εξακολουθεί να επιτρέπει δημιουργικό παιχνίδι.</a:t>
            </a:r>
            <a:endParaRPr xmlns:a="http://schemas.openxmlformats.org/drawingml/2006/main"/>
          </a:p>
          <a:p>
            <a:pPr xmlns:a="http://schemas.openxmlformats.org/drawingml/2006/main" marL="0" lvl="0" indent="0" algn="just" rtl="0">
              <a:lnSpc>
                <a:spcPct val="90000"/>
              </a:lnSpc>
              <a:spcBef>
                <a:spcPts val="1000"/>
              </a:spcBef>
              <a:spcAft>
                <a:spcPts val="0"/>
              </a:spcAft>
              <a:buClr>
                <a:srgbClr val="FFFFFF"/>
              </a:buClr>
              <a:buSzPts val="1200"/>
              <a:buFont typeface="Calibri"/>
              <a:buNone/>
            </a:pPr>
            <a:r xmlns:a="http://schemas.openxmlformats.org/drawingml/2006/main">
              <a:rPr lang="el" sz="1200"/>
              <a:t>Σκοπός: Προσφέρει μια ποικιλία από εκπαιδευτικά παιχνίδια βασισμένα σε χαρακτήρες CBeebies.</a:t>
            </a:r>
            <a:endParaRPr xmlns:a="http://schemas.openxmlformats.org/drawingml/2006/main"/>
          </a:p>
          <a:p>
            <a:pPr xmlns:a="http://schemas.openxmlformats.org/drawingml/2006/main" marL="0" lvl="0" indent="0" algn="just" rtl="0">
              <a:lnSpc>
                <a:spcPct val="90000"/>
              </a:lnSpc>
              <a:spcBef>
                <a:spcPts val="1000"/>
              </a:spcBef>
              <a:spcAft>
                <a:spcPts val="0"/>
              </a:spcAft>
              <a:buClr>
                <a:srgbClr val="FFFFFF"/>
              </a:buClr>
              <a:buSzPts val="1200"/>
              <a:buFont typeface="Calibri"/>
              <a:buNone/>
            </a:pPr>
            <a:r xmlns:a="http://schemas.openxmlformats.org/drawingml/2006/main">
              <a:rPr lang="el" sz="1200"/>
              <a:t>Δυνατά σημεία: Ασφαλές περιβάλλον χωρίς διαφημίσεις με περιεχόμενο σχεδιασμένο για τα πρώτα χρόνια.</a:t>
            </a:r>
            <a:endParaRPr xmlns:a="http://schemas.openxmlformats.org/drawingml/2006/main"/>
          </a:p>
          <a:p>
            <a:pPr xmlns:a="http://schemas.openxmlformats.org/drawingml/2006/main" marL="0" lvl="0" indent="0" algn="just" rtl="0">
              <a:lnSpc>
                <a:spcPct val="90000"/>
              </a:lnSpc>
              <a:spcBef>
                <a:spcPts val="1000"/>
              </a:spcBef>
              <a:spcAft>
                <a:spcPts val="0"/>
              </a:spcAft>
              <a:buClr>
                <a:srgbClr val="FFFFFF"/>
              </a:buClr>
              <a:buSzPts val="1200"/>
              <a:buFont typeface="Calibri"/>
              <a:buNone/>
            </a:pPr>
            <a:r xmlns:a="http://schemas.openxmlformats.org/drawingml/2006/main">
              <a:rPr lang="el" sz="1200"/>
              <a:t>Ελάχιστη ηλικία: 3 ετών.</a:t>
            </a:r>
            <a:endParaRPr xmlns:a="http://schemas.openxmlformats.org/drawingml/2006/main"/>
          </a:p>
          <a:p>
            <a:pPr xmlns:a="http://schemas.openxmlformats.org/drawingml/2006/main" marL="0" lvl="0" indent="0" algn="just" rtl="0">
              <a:lnSpc>
                <a:spcPct val="90000"/>
              </a:lnSpc>
              <a:spcBef>
                <a:spcPts val="1000"/>
              </a:spcBef>
              <a:spcAft>
                <a:spcPts val="0"/>
              </a:spcAft>
              <a:buClr>
                <a:srgbClr val="FFFFFF"/>
              </a:buClr>
              <a:buSzPts val="1200"/>
              <a:buFont typeface="Calibri"/>
              <a:buNone/>
            </a:pPr>
            <a:r xmlns:a="http://schemas.openxmlformats.org/drawingml/2006/main">
              <a:rPr lang="el" sz="1200"/>
              <a:t>Ιστότοπος: </a:t>
            </a:r>
            <a:r xmlns:a="http://schemas.openxmlformats.org/drawingml/2006/main" xmlns:r="http://schemas.openxmlformats.org/officeDocument/2006/relationships">
              <a:rPr lang="el" sz="1200" u="sng">
                <a:solidFill>
                  <a:srgbClr val="0000FF"/>
                </a:solidFill>
                <a:hlinkClick r:id="rId3">
                  <a:extLst>
                    <a:ext uri="{A12FA001-AC4F-418D-AE19-62706E023703}">
                      <ahyp:hlinkClr xmlns:ahyp="http://schemas.microsoft.com/office/drawing/2018/hyperlinkcolor" val="tx"/>
                    </a:ext>
                  </a:extLst>
                </a:hlinkClick>
              </a:rPr>
              <a:t>https://play.google.com/store/apps/details?id=uk.co.bbc.cbeebiesplaytimeisland&amp;hl=el</a:t>
            </a:r>
            <a:r xmlns:a="http://schemas.openxmlformats.org/drawingml/2006/main">
              <a:rPr lang="el" sz="1200"/>
              <a:t> </a:t>
            </a:r>
            <a:endParaRPr xmlns:a="http://schemas.openxmlformats.org/drawingml/2006/main" sz="1200"/>
          </a:p>
        </p:txBody>
      </p:sp>
      <p:sp>
        <p:nvSpPr>
          <p:cNvPr id="336" name="Google Shape;336;p15"/>
          <p:cNvSpPr txBox="1">
            <a:spLocks noGrp="1"/>
          </p:cNvSpPr>
          <p:nvPr>
            <p:ph type="body" idx="3"/>
          </p:nvPr>
        </p:nvSpPr>
        <p:spPr>
          <a:xfrm>
            <a:off x="6263599" y="715174"/>
            <a:ext cx="10512301" cy="397502"/>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81000"/>
              </a:lnSpc>
              <a:spcBef>
                <a:spcPts val="0"/>
              </a:spcBef>
              <a:spcAft>
                <a:spcPts val="0"/>
              </a:spcAft>
              <a:buClr>
                <a:srgbClr val="00B6E6"/>
              </a:buClr>
              <a:buSzPts val="2064"/>
              <a:buFont typeface="Calibri"/>
              <a:buNone/>
            </a:pPr>
            <a:r xmlns:a="http://schemas.openxmlformats.org/drawingml/2006/main">
              <a:rPr lang="el" sz="2064" b="1">
                <a:solidFill>
                  <a:srgbClr val="00B6E6"/>
                </a:solidFill>
              </a:rPr>
              <a:t>5. CBeebies Playtime Island</a:t>
            </a:r>
            <a:endParaRPr xmlns:a="http://schemas.openxmlformats.org/drawingml/2006/main"/>
          </a:p>
        </p:txBody>
      </p:sp>
      <p:pic>
        <p:nvPicPr>
          <p:cNvPr id="337" name="Google Shape;337;p15" descr="Google Shape;337;p15"/>
          <p:cNvPicPr preferRelativeResize="0"/>
          <p:nvPr/>
        </p:nvPicPr>
        <p:blipFill rotWithShape="1">
          <a:blip r:embed="rId4">
            <a:alphaModFix/>
          </a:blip>
          <a:srcRect/>
          <a:stretch/>
        </p:blipFill>
        <p:spPr>
          <a:xfrm>
            <a:off x="289837" y="1081807"/>
            <a:ext cx="5681354" cy="4538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6"/>
          <p:cNvSpPr txBox="1">
            <a:spLocks noGrp="1"/>
          </p:cNvSpPr>
          <p:nvPr>
            <p:ph type="body" idx="1"/>
          </p:nvPr>
        </p:nvSpPr>
        <p:spPr>
          <a:xfrm>
            <a:off x="751799" y="1339649"/>
            <a:ext cx="10545902" cy="3954902"/>
          </a:xfrm>
          <a:prstGeom prst="rect">
            <a:avLst/>
          </a:prstGeom>
          <a:noFill/>
          <a:ln>
            <a:noFill/>
          </a:ln>
        </p:spPr>
        <p:txBody>
          <a:bodyPr spcFirstLastPara="1" wrap="square" lIns="45675" tIns="45675" rIns="45675" bIns="45675" anchor="t" anchorCtr="0">
            <a:normAutofit/>
          </a:bodyPr>
          <a:lstStyle/>
          <a:p>
            <a:pPr marL="0" lvl="0" indent="0" algn="l" rtl="0">
              <a:lnSpc>
                <a:spcPct val="72000"/>
              </a:lnSpc>
              <a:spcBef>
                <a:spcPts val="0"/>
              </a:spcBef>
              <a:spcAft>
                <a:spcPts val="0"/>
              </a:spcAft>
              <a:buClr>
                <a:srgbClr val="262626"/>
              </a:buClr>
              <a:buSzPts val="1140"/>
              <a:buFont typeface="Calibri"/>
              <a:buNone/>
            </a:pPr>
            <a:endParaRPr sz="1200" b="1">
              <a:solidFill>
                <a:srgbClr val="009AC1"/>
              </a:solidFill>
            </a:endParaRPr>
          </a:p>
          <a:p>
            <a:pPr xmlns:a="http://schemas.openxmlformats.org/drawingml/2006/main" marL="0" lvl="0" indent="0" algn="just" rtl="0">
              <a:lnSpc>
                <a:spcPct val="100000"/>
              </a:lnSpc>
              <a:spcBef>
                <a:spcPts val="0"/>
              </a:spcBef>
              <a:spcAft>
                <a:spcPts val="0"/>
              </a:spcAft>
              <a:buClr>
                <a:srgbClr val="009AC1"/>
              </a:buClr>
              <a:buSzPts val="1140"/>
              <a:buFont typeface="Calibri"/>
              <a:buNone/>
            </a:pPr>
            <a:r xmlns:a="http://schemas.openxmlformats.org/drawingml/2006/main">
              <a:rPr lang="el" sz="1200" b="1">
                <a:solidFill>
                  <a:srgbClr val="009AC1"/>
                </a:solidFill>
              </a:rPr>
              <a:t>Επιλογή εφαρμογής - Τύπος εργαστηρίου: Ομάδα F2F</a:t>
            </a:r>
            <a:endParaRPr xmlns:a="http://schemas.openxmlformats.org/drawingml/2006/main" sz="1200"/>
          </a:p>
          <a:p>
            <a:pPr marL="0" lvl="0" indent="0" algn="just" rtl="0">
              <a:lnSpc>
                <a:spcPct val="100000"/>
              </a:lnSpc>
              <a:spcBef>
                <a:spcPts val="0"/>
              </a:spcBef>
              <a:spcAft>
                <a:spcPts val="0"/>
              </a:spcAft>
              <a:buClr>
                <a:srgbClr val="262626"/>
              </a:buClr>
              <a:buSzPts val="1140"/>
              <a:buFont typeface="Calibri"/>
              <a:buNone/>
            </a:pPr>
            <a:endParaRPr sz="1200"/>
          </a:p>
          <a:p>
            <a:pPr xmlns:a="http://schemas.openxmlformats.org/drawingml/2006/main" marL="107498" lvl="0" indent="-76200" algn="just" rtl="0">
              <a:lnSpc>
                <a:spcPct val="100000"/>
              </a:lnSpc>
              <a:spcBef>
                <a:spcPts val="0"/>
              </a:spcBef>
              <a:spcAft>
                <a:spcPts val="0"/>
              </a:spcAft>
              <a:buClr>
                <a:srgbClr val="74659A"/>
              </a:buClr>
              <a:buSzPts val="1200"/>
              <a:buChar char="•"/>
            </a:pPr>
            <a:r xmlns:a="http://schemas.openxmlformats.org/drawingml/2006/main">
              <a:rPr lang="el" sz="1200">
                <a:solidFill>
                  <a:srgbClr val="74659A"/>
                </a:solidFill>
              </a:rPr>
              <a:t>Σκοπός: να εξασκηθείτε στην επιλογή ποιοτικών εκπαιδευτικών εφαρμογών χρησιμοποιώντας τα παρεχόμενα κριτήρια.</a:t>
            </a:r>
            <a:endParaRPr xmlns:a="http://schemas.openxmlformats.org/drawingml/2006/main" sz="1200"/>
          </a:p>
          <a:p>
            <a:pPr xmlns:a="http://schemas.openxmlformats.org/drawingml/2006/main" marL="107498" lvl="0" indent="-76200" algn="just" rtl="0">
              <a:lnSpc>
                <a:spcPct val="100000"/>
              </a:lnSpc>
              <a:spcBef>
                <a:spcPts val="0"/>
              </a:spcBef>
              <a:spcAft>
                <a:spcPts val="0"/>
              </a:spcAft>
              <a:buClr>
                <a:srgbClr val="74659A"/>
              </a:buClr>
              <a:buSzPts val="1200"/>
              <a:buChar char="•"/>
            </a:pPr>
            <a:r xmlns:a="http://schemas.openxmlformats.org/drawingml/2006/main">
              <a:rPr lang="el" sz="1200">
                <a:solidFill>
                  <a:srgbClr val="74659A"/>
                </a:solidFill>
              </a:rPr>
              <a:t>Διάρκεια / Υλικά: συνεδρία 1 ώρας, έντυπη λίστα ελέγχου κριτηρίων εφαρμογής.</a:t>
            </a:r>
            <a:endParaRPr xmlns:a="http://schemas.openxmlformats.org/drawingml/2006/main" sz="1200"/>
          </a:p>
          <a:p>
            <a:pPr xmlns:a="http://schemas.openxmlformats.org/drawingml/2006/main" marL="107495" lvl="0" indent="-76200" algn="just" rtl="0">
              <a:lnSpc>
                <a:spcPct val="100000"/>
              </a:lnSpc>
              <a:spcBef>
                <a:spcPts val="0"/>
              </a:spcBef>
              <a:spcAft>
                <a:spcPts val="0"/>
              </a:spcAft>
              <a:buClr>
                <a:srgbClr val="74659A"/>
              </a:buClr>
              <a:buSzPts val="1200"/>
              <a:buChar char="•"/>
            </a:pPr>
            <a:r xmlns:a="http://schemas.openxmlformats.org/drawingml/2006/main">
              <a:rPr lang="el" sz="1200">
                <a:solidFill>
                  <a:srgbClr val="74659A"/>
                </a:solidFill>
              </a:rPr>
              <a:t>Οδηγίες: Συζήτηση με συντονιστή και ομαδική δραστηριότητα χρησιμοποιώντας πραγματικά παραδείγματα εφαρμογών.</a:t>
            </a:r>
            <a:endParaRPr xmlns:a="http://schemas.openxmlformats.org/drawingml/2006/main" sz="1200"/>
          </a:p>
          <a:p>
            <a:pPr marL="0" lvl="0" indent="214997" algn="just" rtl="0">
              <a:lnSpc>
                <a:spcPct val="100000"/>
              </a:lnSpc>
              <a:spcBef>
                <a:spcPts val="300"/>
              </a:spcBef>
              <a:spcAft>
                <a:spcPts val="0"/>
              </a:spcAft>
              <a:buClr>
                <a:srgbClr val="262626"/>
              </a:buClr>
              <a:buSzPts val="1140"/>
              <a:buFont typeface="Calibri"/>
              <a:buNone/>
            </a:pPr>
            <a:endParaRPr sz="1200">
              <a:solidFill>
                <a:srgbClr val="74659A"/>
              </a:solidFill>
            </a:endParaRPr>
          </a:p>
          <a:p>
            <a:pPr xmlns:a="http://schemas.openxmlformats.org/drawingml/2006/main" marL="0" lvl="0" indent="0" algn="just" rtl="0">
              <a:lnSpc>
                <a:spcPct val="100000"/>
              </a:lnSpc>
              <a:spcBef>
                <a:spcPts val="0"/>
              </a:spcBef>
              <a:spcAft>
                <a:spcPts val="0"/>
              </a:spcAft>
              <a:buClr>
                <a:srgbClr val="009AC1"/>
              </a:buClr>
              <a:buSzPts val="1140"/>
              <a:buFont typeface="Calibri"/>
              <a:buNone/>
            </a:pPr>
            <a:r xmlns:a="http://schemas.openxmlformats.org/drawingml/2006/main">
              <a:rPr lang="el" sz="1200" b="1">
                <a:solidFill>
                  <a:srgbClr val="009AC1"/>
                </a:solidFill>
              </a:rPr>
              <a:t>Οικογενειακό πρόγραμμα χρόνου οθόνης - Τύπος: Ατομικό στο διαδίκτυο</a:t>
            </a:r>
            <a:endParaRPr xmlns:a="http://schemas.openxmlformats.org/drawingml/2006/main" sz="1200">
              <a:solidFill>
                <a:srgbClr val="74659A"/>
              </a:solidFill>
            </a:endParaRPr>
          </a:p>
          <a:p>
            <a:pPr marL="0" lvl="0" indent="0" algn="just" rtl="0">
              <a:lnSpc>
                <a:spcPct val="100000"/>
              </a:lnSpc>
              <a:spcBef>
                <a:spcPts val="0"/>
              </a:spcBef>
              <a:spcAft>
                <a:spcPts val="0"/>
              </a:spcAft>
              <a:buClr>
                <a:srgbClr val="262626"/>
              </a:buClr>
              <a:buSzPts val="1140"/>
              <a:buFont typeface="Calibri"/>
              <a:buNone/>
            </a:pPr>
            <a:endParaRPr sz="1200">
              <a:solidFill>
                <a:srgbClr val="74659A"/>
              </a:solidFill>
            </a:endParaRPr>
          </a:p>
          <a:p>
            <a:pPr xmlns:a="http://schemas.openxmlformats.org/drawingml/2006/main" marL="107498" lvl="0" indent="-76200" algn="just" rtl="0">
              <a:lnSpc>
                <a:spcPct val="100000"/>
              </a:lnSpc>
              <a:spcBef>
                <a:spcPts val="0"/>
              </a:spcBef>
              <a:spcAft>
                <a:spcPts val="0"/>
              </a:spcAft>
              <a:buClr>
                <a:srgbClr val="74659A"/>
              </a:buClr>
              <a:buSzPts val="1200"/>
              <a:buChar char="•"/>
            </a:pPr>
            <a:r xmlns:a="http://schemas.openxmlformats.org/drawingml/2006/main">
              <a:rPr lang="el" sz="1200">
                <a:solidFill>
                  <a:srgbClr val="74659A"/>
                </a:solidFill>
              </a:rPr>
              <a:t>Σκοπός: η ανάπτυξη ενός εξατομικευμένου οικογενειακού προγράμματος χρόνου οθόνης.</a:t>
            </a:r>
            <a:endParaRPr xmlns:a="http://schemas.openxmlformats.org/drawingml/2006/main" sz="1200"/>
          </a:p>
          <a:p>
            <a:pPr xmlns:a="http://schemas.openxmlformats.org/drawingml/2006/main" marL="107498" lvl="0" indent="-76200" algn="just" rtl="0">
              <a:lnSpc>
                <a:spcPct val="100000"/>
              </a:lnSpc>
              <a:spcBef>
                <a:spcPts val="0"/>
              </a:spcBef>
              <a:spcAft>
                <a:spcPts val="0"/>
              </a:spcAft>
              <a:buClr>
                <a:srgbClr val="74659A"/>
              </a:buClr>
              <a:buSzPts val="1200"/>
              <a:buChar char="•"/>
            </a:pPr>
            <a:r xmlns:a="http://schemas.openxmlformats.org/drawingml/2006/main">
              <a:rPr lang="el" sz="1200">
                <a:solidFill>
                  <a:srgbClr val="74659A"/>
                </a:solidFill>
              </a:rPr>
              <a:t>Διάρκεια/υλικά: συνεδρία 30 λεπτών, εργαλείο προγραμματισμού ψηφιακού χρόνου οθόνης.</a:t>
            </a:r>
            <a:endParaRPr xmlns:a="http://schemas.openxmlformats.org/drawingml/2006/main" sz="1200"/>
          </a:p>
          <a:p>
            <a:pPr xmlns:a="http://schemas.openxmlformats.org/drawingml/2006/main" marL="107495" lvl="0" indent="-76200" algn="just" rtl="0">
              <a:lnSpc>
                <a:spcPct val="100000"/>
              </a:lnSpc>
              <a:spcBef>
                <a:spcPts val="0"/>
              </a:spcBef>
              <a:spcAft>
                <a:spcPts val="0"/>
              </a:spcAft>
              <a:buClr>
                <a:srgbClr val="74659A"/>
              </a:buClr>
              <a:buSzPts val="1200"/>
              <a:buChar char="•"/>
            </a:pPr>
            <a:r xmlns:a="http://schemas.openxmlformats.org/drawingml/2006/main">
              <a:rPr lang="el" sz="1200">
                <a:solidFill>
                  <a:srgbClr val="74659A"/>
                </a:solidFill>
              </a:rPr>
              <a:t>Οδηγίες: Οδηγός για το πώς να χρησιμοποιήσετε το ψηφιακό εργαλείο για να δημιουργήσετε ένα ισορροπημένο πλάνο χρόνου οθόνης.</a:t>
            </a:r>
            <a:endParaRPr xmlns:a="http://schemas.openxmlformats.org/drawingml/2006/main" sz="1200"/>
          </a:p>
          <a:p>
            <a:pPr marL="0" lvl="0" indent="0" algn="just" rtl="0">
              <a:lnSpc>
                <a:spcPct val="100000"/>
              </a:lnSpc>
              <a:spcBef>
                <a:spcPts val="0"/>
              </a:spcBef>
              <a:spcAft>
                <a:spcPts val="0"/>
              </a:spcAft>
              <a:buClr>
                <a:srgbClr val="262626"/>
              </a:buClr>
              <a:buSzPts val="1140"/>
              <a:buFont typeface="Calibri"/>
              <a:buNone/>
            </a:pPr>
            <a:endParaRPr sz="1200">
              <a:solidFill>
                <a:srgbClr val="74659A"/>
              </a:solidFill>
            </a:endParaRPr>
          </a:p>
          <a:p>
            <a:pPr marL="0" lvl="0" indent="0" algn="just" rtl="0">
              <a:lnSpc>
                <a:spcPct val="100000"/>
              </a:lnSpc>
              <a:spcBef>
                <a:spcPts val="0"/>
              </a:spcBef>
              <a:spcAft>
                <a:spcPts val="0"/>
              </a:spcAft>
              <a:buClr>
                <a:srgbClr val="262626"/>
              </a:buClr>
              <a:buSzPts val="1140"/>
              <a:buFont typeface="Calibri"/>
              <a:buNone/>
            </a:pPr>
            <a:endParaRPr sz="1200">
              <a:solidFill>
                <a:srgbClr val="74659A"/>
              </a:solidFill>
            </a:endParaRPr>
          </a:p>
          <a:p>
            <a:pPr marL="0" lvl="0" indent="0" algn="just" rtl="0">
              <a:lnSpc>
                <a:spcPct val="100000"/>
              </a:lnSpc>
              <a:spcBef>
                <a:spcPts val="0"/>
              </a:spcBef>
              <a:spcAft>
                <a:spcPts val="0"/>
              </a:spcAft>
              <a:buClr>
                <a:srgbClr val="262626"/>
              </a:buClr>
              <a:buSzPts val="1140"/>
              <a:buFont typeface="Calibri"/>
              <a:buNone/>
            </a:pPr>
            <a:endParaRPr sz="1200"/>
          </a:p>
          <a:p>
            <a:pPr xmlns:a="http://schemas.openxmlformats.org/drawingml/2006/main" marL="0" lvl="0" indent="0" algn="just" rtl="0">
              <a:lnSpc>
                <a:spcPct val="100000"/>
              </a:lnSpc>
              <a:spcBef>
                <a:spcPts val="0"/>
              </a:spcBef>
              <a:spcAft>
                <a:spcPts val="0"/>
              </a:spcAft>
              <a:buClr>
                <a:srgbClr val="009AC1"/>
              </a:buClr>
              <a:buSzPts val="1140"/>
              <a:buFont typeface="Calibri"/>
              <a:buNone/>
            </a:pPr>
            <a:r xmlns:a="http://schemas.openxmlformats.org/drawingml/2006/main">
              <a:rPr lang="el" sz="1200" b="1">
                <a:solidFill>
                  <a:srgbClr val="009AC1"/>
                </a:solidFill>
              </a:rPr>
              <a:t>Δημιουργία ενός εργαλείου επικοινωνίας φιλικό προς τα παιδιά</a:t>
            </a:r>
            <a:endParaRPr xmlns:a="http://schemas.openxmlformats.org/drawingml/2006/main" sz="1200">
              <a:solidFill>
                <a:srgbClr val="74659A"/>
              </a:solidFill>
            </a:endParaRPr>
          </a:p>
          <a:p>
            <a:pPr marL="0" lvl="0" indent="0" algn="just" rtl="0">
              <a:lnSpc>
                <a:spcPct val="100000"/>
              </a:lnSpc>
              <a:spcBef>
                <a:spcPts val="0"/>
              </a:spcBef>
              <a:spcAft>
                <a:spcPts val="0"/>
              </a:spcAft>
              <a:buClr>
                <a:srgbClr val="262626"/>
              </a:buClr>
              <a:buSzPts val="1140"/>
              <a:buFont typeface="Calibri"/>
              <a:buNone/>
            </a:pPr>
            <a:endParaRPr sz="1200">
              <a:solidFill>
                <a:srgbClr val="74659A"/>
              </a:solidFill>
            </a:endParaRPr>
          </a:p>
          <a:p>
            <a:pPr xmlns:a="http://schemas.openxmlformats.org/drawingml/2006/main" marL="107498" lvl="0" indent="-76200" algn="just" rtl="0">
              <a:lnSpc>
                <a:spcPct val="100000"/>
              </a:lnSpc>
              <a:spcBef>
                <a:spcPts val="0"/>
              </a:spcBef>
              <a:spcAft>
                <a:spcPts val="0"/>
              </a:spcAft>
              <a:buClr>
                <a:srgbClr val="74659A"/>
              </a:buClr>
              <a:buSzPts val="1200"/>
              <a:buChar char="•"/>
            </a:pPr>
            <a:r xmlns:a="http://schemas.openxmlformats.org/drawingml/2006/main">
              <a:rPr lang="el" sz="1200">
                <a:solidFill>
                  <a:srgbClr val="74659A"/>
                </a:solidFill>
              </a:rPr>
              <a:t>Σκοπός/Στόχος: Αυτή η δραστηριότητα στοχεύει να εξοπλίσει τους γονείς με τις γνώσεις και τις δεξιότητες για να επιλέξουν και να δημιουργήσουν ένα φιλικό προς τα παιδιά εργαλείο επικοινωνίας. Θα βοηθήσει τους γονείς να αισθανθούν άνετα με τη διαδικασία τεχνικής ρύθμισης, να κατανοήσουν τη σημασία των ρυθμίσεων απορρήτου και να μάθουν πώς να ενεργοποιούν τις λειτουργίες γονικού ελέγχου.</a:t>
            </a:r>
            <a:endParaRPr xmlns:a="http://schemas.openxmlformats.org/drawingml/2006/main" sz="1200"/>
          </a:p>
          <a:p>
            <a:pPr xmlns:a="http://schemas.openxmlformats.org/drawingml/2006/main" marL="107498" lvl="0" indent="-76200" algn="just" rtl="0">
              <a:lnSpc>
                <a:spcPct val="100000"/>
              </a:lnSpc>
              <a:spcBef>
                <a:spcPts val="0"/>
              </a:spcBef>
              <a:spcAft>
                <a:spcPts val="0"/>
              </a:spcAft>
              <a:buClr>
                <a:srgbClr val="74659A"/>
              </a:buClr>
              <a:buSzPts val="1200"/>
              <a:buChar char="•"/>
            </a:pPr>
            <a:r xmlns:a="http://schemas.openxmlformats.org/drawingml/2006/main">
              <a:rPr lang="el" sz="1200">
                <a:solidFill>
                  <a:srgbClr val="74659A"/>
                </a:solidFill>
              </a:rPr>
              <a:t>Διάρκεια / Υλικά: Συνεδρία 30 λεπτών. Μια συσκευή συνδεδεμένη στο Διαδίκτυο (PC, tablet ή smartphone)</a:t>
            </a:r>
            <a:endParaRPr xmlns:a="http://schemas.openxmlformats.org/drawingml/2006/main" sz="1200"/>
          </a:p>
          <a:p>
            <a:pPr xmlns:a="http://schemas.openxmlformats.org/drawingml/2006/main" marL="107495" lvl="0" indent="-76200" algn="just" rtl="0">
              <a:lnSpc>
                <a:spcPct val="100000"/>
              </a:lnSpc>
              <a:spcBef>
                <a:spcPts val="0"/>
              </a:spcBef>
              <a:spcAft>
                <a:spcPts val="0"/>
              </a:spcAft>
              <a:buClr>
                <a:srgbClr val="74659A"/>
              </a:buClr>
              <a:buSzPts val="1200"/>
              <a:buChar char="•"/>
            </a:pPr>
            <a:r xmlns:a="http://schemas.openxmlformats.org/drawingml/2006/main">
              <a:rPr lang="el" sz="1200">
                <a:solidFill>
                  <a:srgbClr val="74659A"/>
                </a:solidFill>
              </a:rPr>
              <a:t>Οδηγίες: Οδηγός χρήστη Εργαλείου επικοινωνίας.</a:t>
            </a:r>
            <a:endParaRPr xmlns:a="http://schemas.openxmlformats.org/drawingml/2006/main" sz="1200"/>
          </a:p>
        </p:txBody>
      </p:sp>
      <p:sp>
        <p:nvSpPr>
          <p:cNvPr id="343" name="Google Shape;343;p16"/>
          <p:cNvSpPr txBox="1">
            <a:spLocks noGrp="1"/>
          </p:cNvSpPr>
          <p:nvPr>
            <p:ph type="body" idx="2"/>
          </p:nvPr>
        </p:nvSpPr>
        <p:spPr>
          <a:xfrm>
            <a:off x="751800" y="567300"/>
            <a:ext cx="10775700" cy="5193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9AC1"/>
              </a:buClr>
              <a:buSzPts val="2400"/>
              <a:buFont typeface="Calibri"/>
              <a:buNone/>
            </a:pPr>
            <a:r xmlns:a="http://schemas.openxmlformats.org/drawingml/2006/main">
              <a:rPr lang="el" b="1">
                <a:solidFill>
                  <a:srgbClr val="009AC1"/>
                </a:solidFill>
              </a:rPr>
              <a:t>Πρακτικές δραστηριότητες για γονείς</a:t>
            </a:r>
            <a:endParaRPr xmlns:a="http://schemas.openxmlformats.org/drawingml/2006/main"/>
          </a:p>
        </p:txBody>
      </p:sp>
      <p:pic>
        <p:nvPicPr>
          <p:cNvPr id="344" name="Google Shape;344;p16" descr="Google Shape;344;p16"/>
          <p:cNvPicPr preferRelativeResize="0"/>
          <p:nvPr/>
        </p:nvPicPr>
        <p:blipFill rotWithShape="1">
          <a:blip r:embed="rId3">
            <a:alphaModFix/>
          </a:blip>
          <a:srcRect/>
          <a:stretch/>
        </p:blipFill>
        <p:spPr>
          <a:xfrm>
            <a:off x="7409374" y="780349"/>
            <a:ext cx="3143085" cy="34854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7"/>
          <p:cNvSpPr txBox="1">
            <a:spLocks noGrp="1"/>
          </p:cNvSpPr>
          <p:nvPr>
            <p:ph type="body" idx="1"/>
          </p:nvPr>
        </p:nvSpPr>
        <p:spPr>
          <a:xfrm>
            <a:off x="975349" y="1702500"/>
            <a:ext cx="10177502" cy="4389900"/>
          </a:xfrm>
          <a:prstGeom prst="rect">
            <a:avLst/>
          </a:prstGeom>
          <a:noFill/>
          <a:ln>
            <a:noFill/>
          </a:ln>
        </p:spPr>
        <p:txBody>
          <a:bodyPr spcFirstLastPara="1" wrap="square" lIns="45675" tIns="45675" rIns="45675" bIns="45675" anchor="t" anchorCtr="0">
            <a:normAutofit/>
          </a:bodyPr>
          <a:lstStyle/>
          <a:p>
            <a:pPr xmlns:a="http://schemas.openxmlformats.org/drawingml/2006/main" marL="285750" lvl="0" indent="-260350" algn="l" rtl="0">
              <a:lnSpc>
                <a:spcPct val="72000"/>
              </a:lnSpc>
              <a:spcBef>
                <a:spcPts val="0"/>
              </a:spcBef>
              <a:spcAft>
                <a:spcPts val="0"/>
              </a:spcAft>
              <a:buClr>
                <a:srgbClr val="262626"/>
              </a:buClr>
              <a:buSzPts val="1200"/>
              <a:buFont typeface="Arial"/>
              <a:buChar char="•"/>
            </a:pPr>
            <a:r xmlns:a="http://schemas.openxmlformats.org/drawingml/2006/main">
              <a:rPr lang="el" sz="1200"/>
              <a:t>Σκεφτείτε: Σκεφτείτε τις μαθησιακές ανάγκες του παιδιού σας, τις προτιμήσεις και τις αντιπάθειές του, τα δυνατά του σημεία και τους τομείς στους οποίους πρέπει να βελτιωθεί.</a:t>
            </a:r>
            <a:endParaRPr xmlns:a="http://schemas.openxmlformats.org/drawingml/2006/main" sz="1200"/>
          </a:p>
          <a:p>
            <a:pPr marL="184150" lvl="0" indent="-82550" algn="l" rtl="0">
              <a:lnSpc>
                <a:spcPct val="72000"/>
              </a:lnSpc>
              <a:spcBef>
                <a:spcPts val="0"/>
              </a:spcBef>
              <a:spcAft>
                <a:spcPts val="0"/>
              </a:spcAft>
              <a:buClr>
                <a:srgbClr val="262626"/>
              </a:buClr>
              <a:buSzPts val="1200"/>
              <a:buFont typeface="Calibri"/>
              <a:buNone/>
            </a:pPr>
            <a:endParaRPr sz="1200"/>
          </a:p>
          <a:p>
            <a:pPr marL="184150" lvl="0" indent="-82550" algn="l" rtl="0">
              <a:lnSpc>
                <a:spcPct val="72000"/>
              </a:lnSpc>
              <a:spcBef>
                <a:spcPts val="0"/>
              </a:spcBef>
              <a:spcAft>
                <a:spcPts val="0"/>
              </a:spcAft>
              <a:buClr>
                <a:srgbClr val="262626"/>
              </a:buClr>
              <a:buSzPts val="1200"/>
              <a:buFont typeface="Calibri"/>
              <a:buNone/>
            </a:pPr>
            <a:endParaRPr sz="1200"/>
          </a:p>
          <a:p>
            <a:pPr xmlns:a="http://schemas.openxmlformats.org/drawingml/2006/main" marL="285750" lvl="0" indent="-260350" algn="l" rtl="0">
              <a:lnSpc>
                <a:spcPct val="72000"/>
              </a:lnSpc>
              <a:spcBef>
                <a:spcPts val="0"/>
              </a:spcBef>
              <a:spcAft>
                <a:spcPts val="0"/>
              </a:spcAft>
              <a:buClr>
                <a:srgbClr val="262626"/>
              </a:buClr>
              <a:buSzPts val="1200"/>
              <a:buFont typeface="Arial"/>
              <a:buChar char="•"/>
            </a:pPr>
            <a:r xmlns:a="http://schemas.openxmlformats.org/drawingml/2006/main">
              <a:rPr lang="el" sz="1200"/>
              <a:t>Εξερεύνηση: Επισκεφτείτε ξανά τη λίστα των εργαλείων ψηφιακής εκμάθησης που εισάγονται σε αυτήν την ενότητα. Αναζητήστε εργαλεία που ταιριάζουν με τις μαθησιακές ανάγκες και τα ενδιαφέροντα του παιδιού σας.</a:t>
            </a:r>
            <a:endParaRPr xmlns:a="http://schemas.openxmlformats.org/drawingml/2006/main" sz="1200"/>
          </a:p>
          <a:p>
            <a:pPr marL="184150" lvl="0" indent="-82550" algn="l" rtl="0">
              <a:lnSpc>
                <a:spcPct val="72000"/>
              </a:lnSpc>
              <a:spcBef>
                <a:spcPts val="0"/>
              </a:spcBef>
              <a:spcAft>
                <a:spcPts val="0"/>
              </a:spcAft>
              <a:buClr>
                <a:srgbClr val="262626"/>
              </a:buClr>
              <a:buSzPts val="1200"/>
              <a:buFont typeface="Calibri"/>
              <a:buNone/>
            </a:pPr>
            <a:endParaRPr sz="1200"/>
          </a:p>
          <a:p>
            <a:pPr marL="184150" lvl="0" indent="-82550" algn="l" rtl="0">
              <a:lnSpc>
                <a:spcPct val="72000"/>
              </a:lnSpc>
              <a:spcBef>
                <a:spcPts val="0"/>
              </a:spcBef>
              <a:spcAft>
                <a:spcPts val="0"/>
              </a:spcAft>
              <a:buClr>
                <a:srgbClr val="262626"/>
              </a:buClr>
              <a:buSzPts val="1200"/>
              <a:buFont typeface="Calibri"/>
              <a:buNone/>
            </a:pPr>
            <a:endParaRPr sz="1200"/>
          </a:p>
          <a:p>
            <a:pPr xmlns:a="http://schemas.openxmlformats.org/drawingml/2006/main" marL="285750" lvl="0" indent="-260350" algn="l" rtl="0">
              <a:lnSpc>
                <a:spcPct val="72000"/>
              </a:lnSpc>
              <a:spcBef>
                <a:spcPts val="0"/>
              </a:spcBef>
              <a:spcAft>
                <a:spcPts val="0"/>
              </a:spcAft>
              <a:buClr>
                <a:srgbClr val="262626"/>
              </a:buClr>
              <a:buSzPts val="1200"/>
              <a:buFont typeface="Arial"/>
              <a:buChar char="•"/>
            </a:pPr>
            <a:r xmlns:a="http://schemas.openxmlformats.org/drawingml/2006/main">
              <a:rPr lang="el" sz="1200"/>
              <a:t>Επιλέξτε: Επιλέξτε μερικά εργαλεία που θεωρείτε πιο κατάλληλα. Εξετάστε ένα συνδυασμό εργαλείων που στοχεύουν σε διαφορετικούς τομείς δεξιοτήτων.</a:t>
            </a:r>
            <a:endParaRPr xmlns:a="http://schemas.openxmlformats.org/drawingml/2006/main" sz="1200"/>
          </a:p>
          <a:p>
            <a:pPr marL="0" lvl="0" indent="0" algn="l" rtl="0">
              <a:lnSpc>
                <a:spcPct val="100000"/>
              </a:lnSpc>
              <a:spcBef>
                <a:spcPts val="0"/>
              </a:spcBef>
              <a:spcAft>
                <a:spcPts val="0"/>
              </a:spcAft>
              <a:buClr>
                <a:srgbClr val="262626"/>
              </a:buClr>
              <a:buSzPts val="1200"/>
              <a:buFont typeface="Calibri"/>
              <a:buNone/>
            </a:pPr>
            <a:endParaRPr sz="1200"/>
          </a:p>
          <a:p>
            <a:pPr xmlns:a="http://schemas.openxmlformats.org/drawingml/2006/main" marL="285750" lvl="0" indent="-260350" algn="l" rtl="0">
              <a:lnSpc>
                <a:spcPct val="100000"/>
              </a:lnSpc>
              <a:spcBef>
                <a:spcPts val="0"/>
              </a:spcBef>
              <a:spcAft>
                <a:spcPts val="0"/>
              </a:spcAft>
              <a:buClr>
                <a:srgbClr val="262626"/>
              </a:buClr>
              <a:buSzPts val="1200"/>
              <a:buFont typeface="Arial"/>
              <a:buChar char="•"/>
            </a:pPr>
            <a:r xmlns:a="http://schemas.openxmlformats.org/drawingml/2006/main">
              <a:rPr lang="el" sz="1200"/>
              <a:t>Σχέδιο: Ξεκινήστε να συντάσσετε μια ρουτίνα μάθησης. Αυτό μπορεί να είναι καθημερινά ή εβδομαδιαία ανάλογα με το πρόγραμμα του παιδιού σας. Θυμηθείτε να διατηρήσετε μια ισορροπία μεταξύ των διαφορετικών δραστηριοτήτων και φροντίστε να μην υπερφορτώνετε το παιδί σας.</a:t>
            </a:r>
            <a:endParaRPr xmlns:a="http://schemas.openxmlformats.org/drawingml/2006/main" sz="1200"/>
          </a:p>
          <a:p>
            <a:pPr marL="184150" lvl="0" indent="-82550" algn="l" rtl="0">
              <a:lnSpc>
                <a:spcPct val="72000"/>
              </a:lnSpc>
              <a:spcBef>
                <a:spcPts val="0"/>
              </a:spcBef>
              <a:spcAft>
                <a:spcPts val="0"/>
              </a:spcAft>
              <a:buClr>
                <a:srgbClr val="262626"/>
              </a:buClr>
              <a:buSzPts val="1200"/>
              <a:buFont typeface="Calibri"/>
              <a:buNone/>
            </a:pPr>
            <a:endParaRPr sz="1200"/>
          </a:p>
          <a:p>
            <a:pPr marL="184150" lvl="0" indent="-82550" algn="l" rtl="0">
              <a:lnSpc>
                <a:spcPct val="72000"/>
              </a:lnSpc>
              <a:spcBef>
                <a:spcPts val="0"/>
              </a:spcBef>
              <a:spcAft>
                <a:spcPts val="0"/>
              </a:spcAft>
              <a:buClr>
                <a:srgbClr val="262626"/>
              </a:buClr>
              <a:buSzPts val="1200"/>
              <a:buFont typeface="Calibri"/>
              <a:buNone/>
            </a:pPr>
            <a:endParaRPr sz="1200"/>
          </a:p>
          <a:p>
            <a:pPr xmlns:a="http://schemas.openxmlformats.org/drawingml/2006/main" marL="285750" lvl="0" indent="-260350" algn="l" rtl="0">
              <a:lnSpc>
                <a:spcPct val="72000"/>
              </a:lnSpc>
              <a:spcBef>
                <a:spcPts val="0"/>
              </a:spcBef>
              <a:spcAft>
                <a:spcPts val="0"/>
              </a:spcAft>
              <a:buClr>
                <a:srgbClr val="262626"/>
              </a:buClr>
              <a:buSzPts val="1200"/>
              <a:buFont typeface="Arial"/>
              <a:buChar char="•"/>
            </a:pPr>
            <a:r xmlns:a="http://schemas.openxmlformats.org/drawingml/2006/main">
              <a:rPr lang="el" sz="1200"/>
              <a:t>Ενσωμάτωση: Ενσωματώστε τα επιλεγμένα ψηφιακά εργαλεία στη ρουτίνα. Προγραμματίστε συγκεκριμένα χρονικά διαστήματα για κάθε εργαλείο/δραστηριότητα.</a:t>
            </a:r>
            <a:endParaRPr xmlns:a="http://schemas.openxmlformats.org/drawingml/2006/main" sz="1200"/>
          </a:p>
          <a:p>
            <a:pPr marL="184150" lvl="0" indent="-82550" algn="l" rtl="0">
              <a:lnSpc>
                <a:spcPct val="72000"/>
              </a:lnSpc>
              <a:spcBef>
                <a:spcPts val="0"/>
              </a:spcBef>
              <a:spcAft>
                <a:spcPts val="0"/>
              </a:spcAft>
              <a:buClr>
                <a:srgbClr val="262626"/>
              </a:buClr>
              <a:buSzPts val="1200"/>
              <a:buFont typeface="Calibri"/>
              <a:buNone/>
            </a:pPr>
            <a:endParaRPr sz="1200"/>
          </a:p>
          <a:p>
            <a:pPr marL="184150" lvl="0" indent="-82550" algn="l" rtl="0">
              <a:lnSpc>
                <a:spcPct val="72000"/>
              </a:lnSpc>
              <a:spcBef>
                <a:spcPts val="0"/>
              </a:spcBef>
              <a:spcAft>
                <a:spcPts val="0"/>
              </a:spcAft>
              <a:buClr>
                <a:srgbClr val="262626"/>
              </a:buClr>
              <a:buSzPts val="1200"/>
              <a:buFont typeface="Calibri"/>
              <a:buNone/>
            </a:pPr>
            <a:endParaRPr sz="1200"/>
          </a:p>
          <a:p>
            <a:pPr xmlns:a="http://schemas.openxmlformats.org/drawingml/2006/main" marL="285750" lvl="0" indent="-260350" algn="l" rtl="0">
              <a:lnSpc>
                <a:spcPct val="100000"/>
              </a:lnSpc>
              <a:spcBef>
                <a:spcPts val="0"/>
              </a:spcBef>
              <a:spcAft>
                <a:spcPts val="0"/>
              </a:spcAft>
              <a:buClr>
                <a:srgbClr val="262626"/>
              </a:buClr>
              <a:buSzPts val="1200"/>
              <a:buFont typeface="Arial"/>
              <a:buChar char="•"/>
            </a:pPr>
            <a:r xmlns:a="http://schemas.openxmlformats.org/drawingml/2006/main">
              <a:rPr lang="el" sz="1200"/>
              <a:t>Αναθεώρηση &amp; Προσαρμογή: Αφού εφαρμοστεί το σχέδιο, παρατηρήστε τη δέσμευση και την πρόοδο του παιδιού σας. Αναθεωρήστε και προσαρμόστε το σχέδιο όπως είναι απαραίτητο για να το διατηρήσετε αποτελεσματικό και ευχάριστο για το παιδί σας.</a:t>
            </a:r>
            <a:endParaRPr xmlns:a="http://schemas.openxmlformats.org/drawingml/2006/main" sz="1200"/>
          </a:p>
        </p:txBody>
      </p:sp>
      <p:sp>
        <p:nvSpPr>
          <p:cNvPr id="350" name="Google Shape;350;p17"/>
          <p:cNvSpPr txBox="1">
            <a:spLocks noGrp="1"/>
          </p:cNvSpPr>
          <p:nvPr>
            <p:ph type="body" idx="2"/>
          </p:nvPr>
        </p:nvSpPr>
        <p:spPr>
          <a:xfrm>
            <a:off x="975349" y="768524"/>
            <a:ext cx="10591501" cy="3951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81000"/>
              </a:lnSpc>
              <a:spcBef>
                <a:spcPts val="0"/>
              </a:spcBef>
              <a:spcAft>
                <a:spcPts val="0"/>
              </a:spcAft>
              <a:buClr>
                <a:srgbClr val="009AC1"/>
              </a:buClr>
              <a:buSzPts val="2064"/>
              <a:buFont typeface="Calibri"/>
              <a:buNone/>
            </a:pPr>
            <a:r xmlns:a="http://schemas.openxmlformats.org/drawingml/2006/main">
              <a:rPr lang="el" sz="2064" b="1">
                <a:solidFill>
                  <a:srgbClr val="009AC1"/>
                </a:solidFill>
              </a:rPr>
              <a:t>Οδηγίες:</a:t>
            </a:r>
            <a:endParaRPr xmlns:a="http://schemas.openxmlformats.org/drawingml/2006/ma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8"/>
          <p:cNvSpPr txBox="1">
            <a:spLocks noGrp="1"/>
          </p:cNvSpPr>
          <p:nvPr>
            <p:ph type="body" idx="1"/>
          </p:nvPr>
        </p:nvSpPr>
        <p:spPr>
          <a:xfrm>
            <a:off x="1286720" y="183143"/>
            <a:ext cx="11222620" cy="713823"/>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74659A"/>
              </a:buClr>
              <a:buSzPts val="2400"/>
              <a:buFont typeface="Calibri"/>
              <a:buNone/>
            </a:pPr>
            <a:r xmlns:a="http://schemas.openxmlformats.org/drawingml/2006/main">
              <a:rPr lang="el" sz="2400"/>
              <a:t>Συμβουλές και συμβουλές</a:t>
            </a:r>
            <a:endParaRPr xmlns:a="http://schemas.openxmlformats.org/drawingml/2006/main"/>
          </a:p>
        </p:txBody>
      </p:sp>
      <p:sp>
        <p:nvSpPr>
          <p:cNvPr id="356" name="Google Shape;356;p18"/>
          <p:cNvSpPr txBox="1">
            <a:spLocks noGrp="1"/>
          </p:cNvSpPr>
          <p:nvPr>
            <p:ph type="body" idx="2"/>
          </p:nvPr>
        </p:nvSpPr>
        <p:spPr>
          <a:xfrm>
            <a:off x="3650774" y="1582425"/>
            <a:ext cx="7117500" cy="5232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72000"/>
              </a:lnSpc>
              <a:spcBef>
                <a:spcPts val="0"/>
              </a:spcBef>
              <a:spcAft>
                <a:spcPts val="0"/>
              </a:spcAft>
              <a:buClr>
                <a:srgbClr val="FFFFFF"/>
              </a:buClr>
              <a:buSzPts val="1200"/>
              <a:buFont typeface="Calibri"/>
              <a:buNone/>
            </a:pPr>
            <a:r xmlns:a="http://schemas.openxmlformats.org/drawingml/2006/main">
              <a:rPr lang="el" sz="1200" b="1">
                <a:solidFill>
                  <a:srgbClr val="FFFFFF"/>
                </a:solidFill>
              </a:rPr>
              <a:t>Διαδραστικές επιδείξεις: Χρησιμοποιήστε επιδείξεις αξιολογήσεων εφαρμογών σε πραγματικό χρόνο κατά τη διάρκεια της εκπαίδευσης</a:t>
            </a:r>
            <a:endParaRPr xmlns:a="http://schemas.openxmlformats.org/drawingml/2006/main" sz="1200" b="1"/>
          </a:p>
        </p:txBody>
      </p:sp>
      <p:sp>
        <p:nvSpPr>
          <p:cNvPr id="357" name="Google Shape;357;p18"/>
          <p:cNvSpPr txBox="1">
            <a:spLocks noGrp="1"/>
          </p:cNvSpPr>
          <p:nvPr>
            <p:ph type="body" idx="5"/>
          </p:nvPr>
        </p:nvSpPr>
        <p:spPr>
          <a:xfrm>
            <a:off x="1575713" y="1425125"/>
            <a:ext cx="738352" cy="578815"/>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ctr" rtl="0">
              <a:lnSpc>
                <a:spcPct val="90000"/>
              </a:lnSpc>
              <a:spcBef>
                <a:spcPts val="0"/>
              </a:spcBef>
              <a:spcAft>
                <a:spcPts val="0"/>
              </a:spcAft>
              <a:buClr>
                <a:srgbClr val="FFFFFF"/>
              </a:buClr>
              <a:buSzPts val="3300"/>
              <a:buFont typeface="Calibri"/>
              <a:buNone/>
            </a:pPr>
            <a:r xmlns:a="http://schemas.openxmlformats.org/drawingml/2006/main">
              <a:rPr lang="el" sz="3300" b="1">
                <a:solidFill>
                  <a:srgbClr val="FFFFFF"/>
                </a:solidFill>
              </a:rPr>
              <a:t>01</a:t>
            </a:r>
            <a:endParaRPr xmlns:a="http://schemas.openxmlformats.org/drawingml/2006/main"/>
          </a:p>
        </p:txBody>
      </p:sp>
      <p:sp>
        <p:nvSpPr>
          <p:cNvPr id="358" name="Google Shape;358;p18"/>
          <p:cNvSpPr txBox="1">
            <a:spLocks noGrp="1"/>
          </p:cNvSpPr>
          <p:nvPr>
            <p:ph type="body" idx="7"/>
          </p:nvPr>
        </p:nvSpPr>
        <p:spPr>
          <a:xfrm>
            <a:off x="1575713" y="2441836"/>
            <a:ext cx="738352" cy="578815"/>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ctr" rtl="0">
              <a:lnSpc>
                <a:spcPct val="90000"/>
              </a:lnSpc>
              <a:spcBef>
                <a:spcPts val="0"/>
              </a:spcBef>
              <a:spcAft>
                <a:spcPts val="0"/>
              </a:spcAft>
              <a:buClr>
                <a:srgbClr val="FFFFFF"/>
              </a:buClr>
              <a:buSzPts val="3300"/>
              <a:buFont typeface="Calibri"/>
              <a:buNone/>
            </a:pPr>
            <a:r xmlns:a="http://schemas.openxmlformats.org/drawingml/2006/main">
              <a:rPr lang="el" sz="3300" b="1">
                <a:solidFill>
                  <a:srgbClr val="FFFFFF"/>
                </a:solidFill>
              </a:rPr>
              <a:t>02</a:t>
            </a:r>
            <a:endParaRPr xmlns:a="http://schemas.openxmlformats.org/drawingml/2006/main"/>
          </a:p>
        </p:txBody>
      </p:sp>
      <p:sp>
        <p:nvSpPr>
          <p:cNvPr id="359" name="Google Shape;359;p18"/>
          <p:cNvSpPr txBox="1"/>
          <p:nvPr/>
        </p:nvSpPr>
        <p:spPr>
          <a:xfrm>
            <a:off x="3577825" y="2390975"/>
            <a:ext cx="6965700" cy="5910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90000"/>
              </a:lnSpc>
              <a:spcBef>
                <a:spcPts val="0"/>
              </a:spcBef>
              <a:spcAft>
                <a:spcPts val="0"/>
              </a:spcAft>
              <a:buClr>
                <a:srgbClr val="FFFFFF"/>
              </a:buClr>
              <a:buSzPts val="1200"/>
              <a:buFont typeface="Calibri"/>
              <a:buNone/>
            </a:pPr>
            <a:r xmlns:a="http://schemas.openxmlformats.org/drawingml/2006/main">
              <a:rPr lang="el" sz="1200" b="1" u="none" strike="noStrike" cap="none">
                <a:solidFill>
                  <a:srgbClr val="FFFFFF"/>
                </a:solidFill>
                <a:latin typeface="Calibri"/>
                <a:ea typeface="Calibri"/>
                <a:cs typeface="Calibri"/>
                <a:sym typeface="Calibri"/>
              </a:rPr>
              <a:t>Δώστε χρόνο στους γονείς να εξερευνήσουν τις διαφορετικές λειτουργίες των ψηφιακών εργαλείων που εισάγονται σε αυτήν την ενότητα. Ενθαρρύνετέ τα να κάνουν ερωτήσεις, να δοκιμάσουν διαφορετικές ρυθμίσεις και να κατανοήσουν πώς μπορεί να προσαρμοστεί κάθε εργαλείο για να ταιριάζει στις ανάγκες του παιδιού τους.</a:t>
            </a:r>
            <a:endParaRPr xmlns:a="http://schemas.openxmlformats.org/drawingml/2006/main" b="1"/>
          </a:p>
        </p:txBody>
      </p:sp>
      <p:sp>
        <p:nvSpPr>
          <p:cNvPr id="360" name="Google Shape;360;p18"/>
          <p:cNvSpPr txBox="1"/>
          <p:nvPr/>
        </p:nvSpPr>
        <p:spPr>
          <a:xfrm>
            <a:off x="3574695" y="3408079"/>
            <a:ext cx="7117500" cy="5910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90000"/>
              </a:lnSpc>
              <a:spcBef>
                <a:spcPts val="0"/>
              </a:spcBef>
              <a:spcAft>
                <a:spcPts val="0"/>
              </a:spcAft>
              <a:buClr>
                <a:srgbClr val="FFFFFF"/>
              </a:buClr>
              <a:buSzPts val="1200"/>
              <a:buFont typeface="Calibri"/>
              <a:buNone/>
            </a:pPr>
            <a:r xmlns:a="http://schemas.openxmlformats.org/drawingml/2006/main">
              <a:rPr lang="el" sz="1200" b="1" u="none" strike="noStrike" cap="none">
                <a:solidFill>
                  <a:srgbClr val="FFFFFF"/>
                </a:solidFill>
                <a:latin typeface="Calibri"/>
                <a:ea typeface="Calibri"/>
                <a:cs typeface="Calibri"/>
                <a:sym typeface="Calibri"/>
              </a:rPr>
              <a:t>Ως εκπαιδευτής, το να μοιραστείτε τις προσωπικές σας εμπειρίες μπορεί να είναι επωφελές. Εάν έχετε χρησιμοποιήσει κάποιο από αυτά τα εργαλεία στην προσωπική σας ζωή ή έχετε σχετικά ανέκδοτα από άλλους γονείς, μοιραστείτε τα. Αυτό μπορεί να κάνει τη μαθησιακή εμπειρία πιο σχετική και ελκυστική.</a:t>
            </a:r>
            <a:endParaRPr xmlns:a="http://schemas.openxmlformats.org/drawingml/2006/main" b="1"/>
          </a:p>
        </p:txBody>
      </p:sp>
      <p:sp>
        <p:nvSpPr>
          <p:cNvPr id="361" name="Google Shape;361;p18"/>
          <p:cNvSpPr txBox="1"/>
          <p:nvPr/>
        </p:nvSpPr>
        <p:spPr>
          <a:xfrm>
            <a:off x="3650724" y="4359974"/>
            <a:ext cx="6965700" cy="5910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90000"/>
              </a:lnSpc>
              <a:spcBef>
                <a:spcPts val="0"/>
              </a:spcBef>
              <a:spcAft>
                <a:spcPts val="0"/>
              </a:spcAft>
              <a:buClr>
                <a:srgbClr val="FFFFFF"/>
              </a:buClr>
              <a:buSzPts val="1200"/>
              <a:buFont typeface="Calibri"/>
              <a:buNone/>
            </a:pPr>
            <a:r xmlns:a="http://schemas.openxmlformats.org/drawingml/2006/main">
              <a:rPr lang="el" sz="1200" b="1" u="none" strike="noStrike" cap="none">
                <a:solidFill>
                  <a:srgbClr val="FFFFFF"/>
                </a:solidFill>
                <a:latin typeface="Calibri"/>
                <a:ea typeface="Calibri"/>
                <a:cs typeface="Calibri"/>
                <a:sym typeface="Calibri"/>
              </a:rPr>
              <a:t>Ενσωματώστε ομαδικές συζητήσεις και πρακτικές δραστηριότητες στη διδασκαλία σας. Για παράδειγμα, θα μπορούσατε να διευκολύνετε μια συνομιλία σχετικά με την εξισορρόπηση του χρόνου οθόνης ή να δημιουργήσετε μια ομαδική δραστηριότητα όπου οι γονείς συνεργάζονται για να σχεδιάσουν ένα ψηφιακό σχέδιο μάθησης για διάφορα σενάρια.</a:t>
            </a:r>
            <a:endParaRPr xmlns:a="http://schemas.openxmlformats.org/drawingml/2006/main" b="1"/>
          </a:p>
        </p:txBody>
      </p:sp>
      <p:sp>
        <p:nvSpPr>
          <p:cNvPr id="362" name="Google Shape;362;p18"/>
          <p:cNvSpPr txBox="1"/>
          <p:nvPr/>
        </p:nvSpPr>
        <p:spPr>
          <a:xfrm>
            <a:off x="1575713" y="3408760"/>
            <a:ext cx="738352" cy="68825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03</a:t>
            </a:r>
            <a:endParaRPr xmlns:a="http://schemas.openxmlformats.org/drawingml/2006/main"/>
          </a:p>
        </p:txBody>
      </p:sp>
      <p:sp>
        <p:nvSpPr>
          <p:cNvPr id="363" name="Google Shape;363;p18"/>
          <p:cNvSpPr txBox="1"/>
          <p:nvPr/>
        </p:nvSpPr>
        <p:spPr>
          <a:xfrm>
            <a:off x="1575713" y="4437860"/>
            <a:ext cx="738352" cy="68825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04</a:t>
            </a:r>
            <a:endParaRPr xmlns:a="http://schemas.openxmlformats.org/drawingml/2006/main"/>
          </a:p>
        </p:txBody>
      </p:sp>
      <p:sp>
        <p:nvSpPr>
          <p:cNvPr id="364" name="Google Shape;364;p18"/>
          <p:cNvSpPr txBox="1"/>
          <p:nvPr/>
        </p:nvSpPr>
        <p:spPr>
          <a:xfrm>
            <a:off x="3577825" y="5521700"/>
            <a:ext cx="7117500" cy="591000"/>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90000"/>
              </a:lnSpc>
              <a:spcBef>
                <a:spcPts val="0"/>
              </a:spcBef>
              <a:spcAft>
                <a:spcPts val="0"/>
              </a:spcAft>
              <a:buClr>
                <a:srgbClr val="FFFFFF"/>
              </a:buClr>
              <a:buSzPts val="1200"/>
              <a:buFont typeface="Calibri"/>
              <a:buNone/>
            </a:pPr>
            <a:r xmlns:a="http://schemas.openxmlformats.org/drawingml/2006/main">
              <a:rPr lang="el" sz="1200" b="1" u="none" strike="noStrike" cap="none">
                <a:solidFill>
                  <a:srgbClr val="FFFFFF"/>
                </a:solidFill>
                <a:latin typeface="Calibri"/>
                <a:ea typeface="Calibri"/>
                <a:cs typeface="Calibri"/>
                <a:sym typeface="Calibri"/>
              </a:rPr>
              <a:t>Είναι σημαντικό να μιλήσουμε για τις πιθανές προκλήσεις και τα εμπόδια που μπορεί να αντιμετωπίσουν οι γονείς κατά τη χρήση αυτών των εργαλείων ή τη διαχείριση του ψηφιακού περιβάλλοντος του παιδιού τους. Η ανοιχτή συζήτηση μπορεί να βοηθήσει τους γονείς να νιώσουν πιο προετοιμασμένοι και να τους παράσχουν στρατηγικές για να ξεπεράσουν αυτές τις προκλήσεις.</a:t>
            </a:r>
            <a:endParaRPr xmlns:a="http://schemas.openxmlformats.org/drawingml/2006/main" b="1"/>
          </a:p>
        </p:txBody>
      </p:sp>
      <p:sp>
        <p:nvSpPr>
          <p:cNvPr id="365" name="Google Shape;365;p18"/>
          <p:cNvSpPr txBox="1"/>
          <p:nvPr/>
        </p:nvSpPr>
        <p:spPr>
          <a:xfrm>
            <a:off x="1575713" y="5466958"/>
            <a:ext cx="738352" cy="68825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05</a:t>
            </a:r>
            <a:endParaRPr xmlns:a="http://schemas.openxmlformats.org/drawingml/2006/ma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9"/>
          <p:cNvSpPr txBox="1">
            <a:spLocks noGrp="1"/>
          </p:cNvSpPr>
          <p:nvPr>
            <p:ph type="body" idx="1"/>
          </p:nvPr>
        </p:nvSpPr>
        <p:spPr>
          <a:xfrm>
            <a:off x="605550" y="3423675"/>
            <a:ext cx="5404500" cy="1818601"/>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just" rtl="0">
              <a:lnSpc>
                <a:spcPct val="100000"/>
              </a:lnSpc>
              <a:spcBef>
                <a:spcPts val="0"/>
              </a:spcBef>
              <a:spcAft>
                <a:spcPts val="0"/>
              </a:spcAft>
              <a:buClr>
                <a:srgbClr val="FFFFFF"/>
              </a:buClr>
              <a:buSzPts val="1200"/>
              <a:buFont typeface="Calibri"/>
              <a:buNone/>
            </a:pPr>
            <a:r xmlns:a="http://schemas.openxmlformats.org/drawingml/2006/main">
              <a:rPr lang="el" sz="1200"/>
              <a:t>Σας ευχαριστούμε που διαβάσατε αυτήν την ενότητα και ελπίζουμε να σας άρεσε και να μάθατε χρήσιμες πληροφορίες. Αυτή η ενότητα αποτελεί μέρος του εκπαιδευτικού μαθήματος Surviving Digital. οι άλλες ενότητες είναι διαθέσιμες στον ιστότοπό μας. Μείνετε ενημερωμένοι για το έργο ακολουθώντας μας στα κοινωνικά μας κανάλια!</a:t>
            </a:r>
            <a:endParaRPr xmlns:a="http://schemas.openxmlformats.org/drawingml/2006/main"/>
          </a:p>
        </p:txBody>
      </p:sp>
      <p:sp>
        <p:nvSpPr>
          <p:cNvPr id="371" name="Google Shape;371;p19"/>
          <p:cNvSpPr txBox="1">
            <a:spLocks noGrp="1"/>
          </p:cNvSpPr>
          <p:nvPr>
            <p:ph type="body" idx="2"/>
          </p:nvPr>
        </p:nvSpPr>
        <p:spPr>
          <a:xfrm>
            <a:off x="605549" y="2943924"/>
            <a:ext cx="3542702" cy="1054801"/>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l" rtl="0">
              <a:lnSpc>
                <a:spcPct val="90000"/>
              </a:lnSpc>
              <a:spcBef>
                <a:spcPts val="0"/>
              </a:spcBef>
              <a:spcAft>
                <a:spcPts val="0"/>
              </a:spcAft>
              <a:buClr>
                <a:srgbClr val="00B6E6"/>
              </a:buClr>
              <a:buSzPts val="2400"/>
              <a:buFont typeface="Calibri"/>
              <a:buNone/>
            </a:pPr>
            <a:r xmlns:a="http://schemas.openxmlformats.org/drawingml/2006/main">
              <a:rPr lang="el" b="1">
                <a:solidFill>
                  <a:srgbClr val="00B6E6"/>
                </a:solidFill>
              </a:rPr>
              <a:t>Τέλος ενότητας</a:t>
            </a:r>
            <a:endParaRPr xmlns:a="http://schemas.openxmlformats.org/drawingml/2006/main"/>
          </a:p>
        </p:txBody>
      </p:sp>
      <p:sp>
        <p:nvSpPr>
          <p:cNvPr id="372" name="Google Shape;372;p19"/>
          <p:cNvSpPr txBox="1">
            <a:spLocks noGrp="1"/>
          </p:cNvSpPr>
          <p:nvPr>
            <p:ph type="body" idx="3"/>
          </p:nvPr>
        </p:nvSpPr>
        <p:spPr>
          <a:xfrm>
            <a:off x="7071048" y="5589846"/>
            <a:ext cx="3510003" cy="436203"/>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r" rtl="0">
              <a:lnSpc>
                <a:spcPct val="81000"/>
              </a:lnSpc>
              <a:spcBef>
                <a:spcPts val="0"/>
              </a:spcBef>
              <a:spcAft>
                <a:spcPts val="0"/>
              </a:spcAft>
              <a:buClr>
                <a:srgbClr val="FFFFFF"/>
              </a:buClr>
              <a:buSzPts val="2300"/>
              <a:buFont typeface="Calibri"/>
              <a:buNone/>
            </a:pPr>
            <a:r xmlns:a="http://schemas.openxmlformats.org/drawingml/2006/main">
              <a:rPr lang="el" sz="2300" b="1">
                <a:solidFill>
                  <a:srgbClr val="FFFFFF"/>
                </a:solidFill>
              </a:rPr>
              <a:t>www.survivingdigital.eu</a:t>
            </a:r>
            <a:endParaRPr xmlns:a="http://schemas.openxmlformats.org/drawingml/2006/main"/>
          </a:p>
        </p:txBody>
      </p:sp>
      <p:grpSp>
        <p:nvGrpSpPr>
          <p:cNvPr id="373" name="Google Shape;373;p19"/>
          <p:cNvGrpSpPr/>
          <p:nvPr/>
        </p:nvGrpSpPr>
        <p:grpSpPr>
          <a:xfrm>
            <a:off x="9158978" y="4806163"/>
            <a:ext cx="2584713" cy="436075"/>
            <a:chOff x="0" y="-2"/>
            <a:chExt cx="2584712" cy="436074"/>
          </a:xfrm>
        </p:grpSpPr>
        <p:grpSp>
          <p:nvGrpSpPr>
            <p:cNvPr id="374" name="Google Shape;374;p19"/>
            <p:cNvGrpSpPr/>
            <p:nvPr/>
          </p:nvGrpSpPr>
          <p:grpSpPr>
            <a:xfrm>
              <a:off x="1611885" y="0"/>
              <a:ext cx="435745" cy="435750"/>
              <a:chOff x="-1" y="-1"/>
              <a:chExt cx="435744" cy="435748"/>
            </a:xfrm>
          </p:grpSpPr>
          <p:sp>
            <p:nvSpPr>
              <p:cNvPr id="375" name="Google Shape;375;p19"/>
              <p:cNvSpPr/>
              <p:nvPr/>
            </p:nvSpPr>
            <p:spPr>
              <a:xfrm>
                <a:off x="-1" y="-1"/>
                <a:ext cx="435744" cy="435748"/>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nvGrpSpPr>
              <p:cNvPr id="376" name="Google Shape;376;p19"/>
              <p:cNvGrpSpPr/>
              <p:nvPr/>
            </p:nvGrpSpPr>
            <p:grpSpPr>
              <a:xfrm>
                <a:off x="80689" y="80687"/>
                <a:ext cx="274366" cy="274372"/>
                <a:chOff x="0" y="0"/>
                <a:chExt cx="274364" cy="274370"/>
              </a:xfrm>
            </p:grpSpPr>
            <p:sp>
              <p:nvSpPr>
                <p:cNvPr id="377" name="Google Shape;377;p19"/>
                <p:cNvSpPr/>
                <p:nvPr/>
              </p:nvSpPr>
              <p:spPr>
                <a:xfrm>
                  <a:off x="0" y="0"/>
                  <a:ext cx="274364" cy="274370"/>
                </a:xfrm>
                <a:custGeom>
                  <a:avLst/>
                  <a:gdLst/>
                  <a:ahLst/>
                  <a:cxnLst/>
                  <a:rect l="l" t="t" r="r" b="b"/>
                  <a:pathLst>
                    <a:path w="21600" h="21600" extrusionOk="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8" name="Google Shape;378;p19"/>
                <p:cNvSpPr/>
                <p:nvPr/>
              </p:nvSpPr>
              <p:spPr>
                <a:xfrm>
                  <a:off x="66814" y="66814"/>
                  <a:ext cx="140738" cy="140739"/>
                </a:xfrm>
                <a:custGeom>
                  <a:avLst/>
                  <a:gdLst/>
                  <a:ahLst/>
                  <a:cxnLst/>
                  <a:rect l="l" t="t" r="r" b="b"/>
                  <a:pathLst>
                    <a:path w="21600" h="21600" extrusionOk="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9" name="Google Shape;379;p19"/>
                <p:cNvSpPr/>
                <p:nvPr/>
              </p:nvSpPr>
              <p:spPr>
                <a:xfrm>
                  <a:off x="193988" y="47449"/>
                  <a:ext cx="32933" cy="32931"/>
                </a:xfrm>
                <a:prstGeom prst="ellipse">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grpSp>
          <p:nvGrpSpPr>
            <p:cNvPr id="380" name="Google Shape;380;p19"/>
            <p:cNvGrpSpPr/>
            <p:nvPr/>
          </p:nvGrpSpPr>
          <p:grpSpPr>
            <a:xfrm>
              <a:off x="537081" y="0"/>
              <a:ext cx="435745" cy="435750"/>
              <a:chOff x="-1" y="-1"/>
              <a:chExt cx="435744" cy="435748"/>
            </a:xfrm>
          </p:grpSpPr>
          <p:sp>
            <p:nvSpPr>
              <p:cNvPr id="381" name="Google Shape;381;p19"/>
              <p:cNvSpPr/>
              <p:nvPr/>
            </p:nvSpPr>
            <p:spPr>
              <a:xfrm>
                <a:off x="-1" y="-1"/>
                <a:ext cx="435744" cy="435748"/>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82" name="Google Shape;382;p19"/>
              <p:cNvSpPr/>
              <p:nvPr/>
            </p:nvSpPr>
            <p:spPr>
              <a:xfrm>
                <a:off x="85210" y="114260"/>
                <a:ext cx="281782" cy="229176"/>
              </a:xfrm>
              <a:custGeom>
                <a:avLst/>
                <a:gdLst/>
                <a:ahLst/>
                <a:cxnLst/>
                <a:rect l="l" t="t" r="r" b="b"/>
                <a:pathLst>
                  <a:path w="21600" h="21600" extrusionOk="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383" name="Google Shape;383;p19"/>
            <p:cNvGrpSpPr/>
            <p:nvPr/>
          </p:nvGrpSpPr>
          <p:grpSpPr>
            <a:xfrm>
              <a:off x="2148961" y="0"/>
              <a:ext cx="435751" cy="435750"/>
              <a:chOff x="-1" y="-1"/>
              <a:chExt cx="435750" cy="435748"/>
            </a:xfrm>
          </p:grpSpPr>
          <p:sp>
            <p:nvSpPr>
              <p:cNvPr id="384" name="Google Shape;384;p19"/>
              <p:cNvSpPr/>
              <p:nvPr/>
            </p:nvSpPr>
            <p:spPr>
              <a:xfrm>
                <a:off x="-1" y="-1"/>
                <a:ext cx="435750" cy="435748"/>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85" name="Google Shape;385;p19"/>
              <p:cNvSpPr/>
              <p:nvPr/>
            </p:nvSpPr>
            <p:spPr>
              <a:xfrm>
                <a:off x="72301" y="116197"/>
                <a:ext cx="291143" cy="203999"/>
              </a:xfrm>
              <a:custGeom>
                <a:avLst/>
                <a:gdLst/>
                <a:ahLst/>
                <a:cxnLst/>
                <a:rect l="l" t="t" r="r" b="b"/>
                <a:pathLst>
                  <a:path w="21600" h="21600" extrusionOk="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386" name="Google Shape;386;p19"/>
            <p:cNvGrpSpPr/>
            <p:nvPr/>
          </p:nvGrpSpPr>
          <p:grpSpPr>
            <a:xfrm>
              <a:off x="0" y="-2"/>
              <a:ext cx="435749" cy="436074"/>
              <a:chOff x="0" y="-1"/>
              <a:chExt cx="435748" cy="436073"/>
            </a:xfrm>
          </p:grpSpPr>
          <p:sp>
            <p:nvSpPr>
              <p:cNvPr id="387" name="Google Shape;387;p19"/>
              <p:cNvSpPr/>
              <p:nvPr/>
            </p:nvSpPr>
            <p:spPr>
              <a:xfrm>
                <a:off x="0" y="-1"/>
                <a:ext cx="435748" cy="433169"/>
              </a:xfrm>
              <a:custGeom>
                <a:avLst/>
                <a:gdLst/>
                <a:ahLst/>
                <a:cxnLst/>
                <a:rect l="l" t="t" r="r" b="b"/>
                <a:pathLst>
                  <a:path w="21600" h="21600" extrusionOk="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88" name="Google Shape;388;p19"/>
              <p:cNvSpPr/>
              <p:nvPr/>
            </p:nvSpPr>
            <p:spPr>
              <a:xfrm>
                <a:off x="128463" y="85211"/>
                <a:ext cx="186243" cy="350861"/>
              </a:xfrm>
              <a:custGeom>
                <a:avLst/>
                <a:gdLst/>
                <a:ahLst/>
                <a:cxnLst/>
                <a:rect l="l" t="t" r="r" b="b"/>
                <a:pathLst>
                  <a:path w="21600" h="21600" extrusionOk="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sp>
          <p:nvSpPr>
            <p:cNvPr id="389" name="Google Shape;389;p19"/>
            <p:cNvSpPr/>
            <p:nvPr/>
          </p:nvSpPr>
          <p:spPr>
            <a:xfrm>
              <a:off x="1074485" y="3"/>
              <a:ext cx="435741" cy="435743"/>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390" name="Google Shape;390;p19" descr="Google Shape;390;p19"/>
            <p:cNvPicPr preferRelativeResize="0"/>
            <p:nvPr/>
          </p:nvPicPr>
          <p:blipFill rotWithShape="1">
            <a:blip r:embed="rId3">
              <a:alphaModFix/>
            </a:blip>
            <a:srcRect/>
            <a:stretch/>
          </p:blipFill>
          <p:spPr>
            <a:xfrm>
              <a:off x="1099928" y="24621"/>
              <a:ext cx="382084" cy="382082"/>
            </a:xfrm>
            <a:prstGeom prst="rect">
              <a:avLst/>
            </a:prstGeom>
            <a:noFill/>
            <a:ln>
              <a:noFill/>
            </a:ln>
          </p:spPr>
        </p:pic>
      </p:grpSp>
      <p:grpSp>
        <p:nvGrpSpPr>
          <p:cNvPr id="391" name="Google Shape;391;p19"/>
          <p:cNvGrpSpPr/>
          <p:nvPr/>
        </p:nvGrpSpPr>
        <p:grpSpPr>
          <a:xfrm>
            <a:off x="6530267" y="215617"/>
            <a:ext cx="4929987" cy="4449670"/>
            <a:chOff x="-1" y="0"/>
            <a:chExt cx="4929986" cy="4449668"/>
          </a:xfrm>
        </p:grpSpPr>
        <p:sp>
          <p:nvSpPr>
            <p:cNvPr id="392" name="Google Shape;392;p19"/>
            <p:cNvSpPr/>
            <p:nvPr/>
          </p:nvSpPr>
          <p:spPr>
            <a:xfrm>
              <a:off x="-1" y="0"/>
              <a:ext cx="4929986" cy="4449667"/>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93" name="Google Shape;393;p19" descr="Google Shape;393;p19"/>
            <p:cNvPicPr preferRelativeResize="0"/>
            <p:nvPr/>
          </p:nvPicPr>
          <p:blipFill rotWithShape="1">
            <a:blip r:embed="rId4">
              <a:alphaModFix/>
            </a:blip>
            <a:srcRect l="18740" r="18747"/>
            <a:stretch/>
          </p:blipFill>
          <p:spPr>
            <a:xfrm>
              <a:off x="2" y="0"/>
              <a:ext cx="4929983" cy="4449668"/>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
          <p:cNvSpPr txBox="1">
            <a:spLocks noGrp="1"/>
          </p:cNvSpPr>
          <p:nvPr>
            <p:ph type="body" idx="1"/>
          </p:nvPr>
        </p:nvSpPr>
        <p:spPr>
          <a:xfrm>
            <a:off x="4912351" y="843564"/>
            <a:ext cx="6562802" cy="3393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r" rtl="0">
              <a:lnSpc>
                <a:spcPct val="90000"/>
              </a:lnSpc>
              <a:spcBef>
                <a:spcPts val="0"/>
              </a:spcBef>
              <a:spcAft>
                <a:spcPts val="0"/>
              </a:spcAft>
              <a:buClr>
                <a:schemeClr val="accent3"/>
              </a:buClr>
              <a:buSzPts val="1200"/>
              <a:buFont typeface="Calibri"/>
              <a:buNone/>
            </a:pPr>
            <a:r xmlns:a="http://schemas.openxmlformats.org/drawingml/2006/main">
              <a:rPr lang="el" sz="1200" u="sng">
                <a:solidFill>
                  <a:schemeClr val="accent3"/>
                </a:solidFill>
              </a:rPr>
              <a:t>Εισαγωγή</a:t>
            </a:r>
            <a:endParaRPr xmlns:a="http://schemas.openxmlformats.org/drawingml/2006/main"/>
          </a:p>
        </p:txBody>
      </p:sp>
      <p:sp>
        <p:nvSpPr>
          <p:cNvPr id="228" name="Google Shape;228;p2"/>
          <p:cNvSpPr txBox="1">
            <a:spLocks noGrp="1"/>
          </p:cNvSpPr>
          <p:nvPr>
            <p:ph type="body" idx="5"/>
          </p:nvPr>
        </p:nvSpPr>
        <p:spPr>
          <a:xfrm>
            <a:off x="4912300" y="1259975"/>
            <a:ext cx="6562801" cy="4563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r" rtl="0">
              <a:lnSpc>
                <a:spcPct val="90000"/>
              </a:lnSpc>
              <a:spcBef>
                <a:spcPts val="0"/>
              </a:spcBef>
              <a:spcAft>
                <a:spcPts val="0"/>
              </a:spcAft>
              <a:buClr>
                <a:schemeClr val="accent3"/>
              </a:buClr>
              <a:buSzPts val="1200"/>
              <a:buFont typeface="Calibri"/>
              <a:buNone/>
            </a:pPr>
            <a:r xmlns:a="http://schemas.openxmlformats.org/drawingml/2006/main">
              <a:rPr lang="el" sz="1200" b="1" u="sng">
                <a:solidFill>
                  <a:schemeClr val="accent3"/>
                </a:solidFill>
              </a:rPr>
              <a:t>Στόχοι</a:t>
            </a:r>
            <a:endParaRPr xmlns:a="http://schemas.openxmlformats.org/drawingml/2006/main"/>
          </a:p>
        </p:txBody>
      </p:sp>
      <p:sp>
        <p:nvSpPr>
          <p:cNvPr id="229" name="Google Shape;229;p2"/>
          <p:cNvSpPr txBox="1">
            <a:spLocks noGrp="1"/>
          </p:cNvSpPr>
          <p:nvPr>
            <p:ph type="body" idx="8"/>
          </p:nvPr>
        </p:nvSpPr>
        <p:spPr>
          <a:xfrm>
            <a:off x="5017158" y="2756609"/>
            <a:ext cx="6562678" cy="456354"/>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u="sng">
                <a:solidFill>
                  <a:schemeClr val="accent3"/>
                </a:solidFill>
              </a:rPr>
              <a:t>Θεωρητικές γνώσεις</a:t>
            </a:r>
            <a:endParaRPr xmlns:a="http://schemas.openxmlformats.org/drawingml/2006/main"/>
          </a:p>
        </p:txBody>
      </p:sp>
      <p:sp>
        <p:nvSpPr>
          <p:cNvPr id="230" name="Google Shape;230;p2"/>
          <p:cNvSpPr txBox="1"/>
          <p:nvPr/>
        </p:nvSpPr>
        <p:spPr>
          <a:xfrm>
            <a:off x="4912300" y="5082449"/>
            <a:ext cx="6667501" cy="2691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Συμβουλές και υποδείξεις</a:t>
            </a:r>
            <a:endParaRPr xmlns:a="http://schemas.openxmlformats.org/drawingml/2006/main"/>
          </a:p>
        </p:txBody>
      </p:sp>
      <p:sp>
        <p:nvSpPr>
          <p:cNvPr id="231" name="Google Shape;231;p2">
            <a:hlinkClick r:id="rId3" action="ppaction://hlinksldjump"/>
          </p:cNvPr>
          <p:cNvSpPr txBox="1"/>
          <p:nvPr/>
        </p:nvSpPr>
        <p:spPr>
          <a:xfrm>
            <a:off x="5017149" y="4742598"/>
            <a:ext cx="6562802" cy="2691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Μελέτη περίπτωσης και δραστηριότητες</a:t>
            </a:r>
            <a:endParaRPr xmlns:a="http://schemas.openxmlformats.org/drawingml/2006/main"/>
          </a:p>
        </p:txBody>
      </p:sp>
      <p:sp>
        <p:nvSpPr>
          <p:cNvPr id="232" name="Google Shape;232;p2"/>
          <p:cNvSpPr txBox="1"/>
          <p:nvPr/>
        </p:nvSpPr>
        <p:spPr>
          <a:xfrm>
            <a:off x="4927799" y="3106174"/>
            <a:ext cx="6562802" cy="2691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Τεχνικές</a:t>
            </a:r>
            <a:endParaRPr xmlns:a="http://schemas.openxmlformats.org/drawingml/2006/main"/>
          </a:p>
        </p:txBody>
      </p:sp>
      <p:sp>
        <p:nvSpPr>
          <p:cNvPr id="233" name="Google Shape;233;p2"/>
          <p:cNvSpPr txBox="1"/>
          <p:nvPr/>
        </p:nvSpPr>
        <p:spPr>
          <a:xfrm>
            <a:off x="3820124" y="1668475"/>
            <a:ext cx="7670401" cy="2691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r" rtl="0">
              <a:lnSpc>
                <a:spcPct val="100000"/>
              </a:lnSpc>
              <a:spcBef>
                <a:spcPts val="0"/>
              </a:spcBef>
              <a:spcAft>
                <a:spcPts val="0"/>
              </a:spcAft>
              <a:buClr>
                <a:schemeClr val="accent3"/>
              </a:buClr>
              <a:buSzPts val="1200"/>
              <a:buFont typeface="Calibri"/>
              <a:buNone/>
            </a:pPr>
            <a:r xmlns:a="http://schemas.openxmlformats.org/drawingml/2006/main">
              <a:rPr lang="el" sz="1200" b="1" i="0" u="sng" strike="noStrike" cap="none">
                <a:solidFill>
                  <a:schemeClr val="accent3"/>
                </a:solidFill>
                <a:latin typeface="Calibri"/>
                <a:ea typeface="Calibri"/>
                <a:cs typeface="Calibri"/>
                <a:sym typeface="Calibri"/>
              </a:rPr>
              <a:t>Αντιμετώπιση δεξιοτήτων και μαθησιακά αποτελέσματα</a:t>
            </a:r>
            <a:endParaRPr xmlns:a="http://schemas.openxmlformats.org/drawingml/2006/main"/>
          </a:p>
        </p:txBody>
      </p:sp>
      <p:grpSp>
        <p:nvGrpSpPr>
          <p:cNvPr id="234" name="Google Shape;234;p2"/>
          <p:cNvGrpSpPr/>
          <p:nvPr/>
        </p:nvGrpSpPr>
        <p:grpSpPr>
          <a:xfrm>
            <a:off x="197745" y="352416"/>
            <a:ext cx="4343841" cy="6099191"/>
            <a:chOff x="0" y="-1"/>
            <a:chExt cx="4343840" cy="6099189"/>
          </a:xfrm>
        </p:grpSpPr>
        <p:sp>
          <p:nvSpPr>
            <p:cNvPr id="235" name="Google Shape;235;p2"/>
            <p:cNvSpPr/>
            <p:nvPr/>
          </p:nvSpPr>
          <p:spPr>
            <a:xfrm>
              <a:off x="0" y="0"/>
              <a:ext cx="4343839" cy="6099187"/>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36" name="Google Shape;236;p2" descr="Google Shape;236;p2"/>
            <p:cNvPicPr preferRelativeResize="0"/>
            <p:nvPr/>
          </p:nvPicPr>
          <p:blipFill rotWithShape="1">
            <a:blip r:embed="rId4">
              <a:alphaModFix/>
            </a:blip>
            <a:srcRect t="12974" b="12966"/>
            <a:stretch/>
          </p:blipFill>
          <p:spPr>
            <a:xfrm>
              <a:off x="0" y="-1"/>
              <a:ext cx="4343840" cy="609918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1"/>
          </p:nvPr>
        </p:nvSpPr>
        <p:spPr>
          <a:xfrm>
            <a:off x="192849" y="1529049"/>
            <a:ext cx="5768402" cy="5535602"/>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just" rtl="0">
              <a:lnSpc>
                <a:spcPct val="90000"/>
              </a:lnSpc>
              <a:spcBef>
                <a:spcPts val="0"/>
              </a:spcBef>
              <a:spcAft>
                <a:spcPts val="0"/>
              </a:spcAft>
              <a:buClr>
                <a:srgbClr val="FFFFFF"/>
              </a:buClr>
              <a:buSzPts val="1200"/>
              <a:buFont typeface="Calibri"/>
              <a:buNone/>
            </a:pPr>
            <a:r xmlns:a="http://schemas.openxmlformats.org/drawingml/2006/main">
              <a:rPr lang="el" sz="1200"/>
              <a:t>Με οθόνες σχεδόν παντού, η παρακολούθηση του χρόνου οθόνης ενός παιδιού μπορεί να είναι δύσκολη για τους γονείς. Για να περιπλέκονται τα πράγματα, ο χρόνος οθόνης μπορεί να είναι εκπαιδευτικός και να υποστηρίξει την κοινωνική ανάπτυξη των παιδιών. Πώς λοιπόν διαχειρίζεστε τον χρόνο οθόνης του παιδιού σας;</a:t>
            </a:r>
            <a:endParaRPr xmlns:a="http://schemas.openxmlformats.org/drawingml/2006/main"/>
          </a:p>
          <a:p>
            <a:pPr marL="0" lvl="0" indent="101600" algn="just" rtl="0">
              <a:lnSpc>
                <a:spcPct val="90000"/>
              </a:lnSpc>
              <a:spcBef>
                <a:spcPts val="0"/>
              </a:spcBef>
              <a:spcAft>
                <a:spcPts val="0"/>
              </a:spcAft>
              <a:buClr>
                <a:srgbClr val="FFFFFF"/>
              </a:buClr>
              <a:buSzPts val="1200"/>
              <a:buFont typeface="Calibri"/>
              <a:buNone/>
            </a:pPr>
            <a:endParaRPr sz="1200"/>
          </a:p>
          <a:p>
            <a:pPr xmlns:a="http://schemas.openxmlformats.org/drawingml/2006/main" marL="0" lvl="0" indent="0" algn="l" rtl="0">
              <a:lnSpc>
                <a:spcPct val="90000"/>
              </a:lnSpc>
              <a:spcBef>
                <a:spcPts val="0"/>
              </a:spcBef>
              <a:spcAft>
                <a:spcPts val="0"/>
              </a:spcAft>
              <a:buClr>
                <a:srgbClr val="FFFFFF"/>
              </a:buClr>
              <a:buSzPts val="1200"/>
              <a:buFont typeface="Calibri"/>
              <a:buNone/>
            </a:pPr>
            <a:r xmlns:a="http://schemas.openxmlformats.org/drawingml/2006/main">
              <a:rPr lang="el" sz="1200"/>
              <a:t>Κάθε χρόνος που αφιερώνει ένα παιδί κοιτάζοντας μια ηλεκτρονική οθόνη θεωρείται χρόνος οθόνης (με λίγες εξαιρέσεις).</a:t>
            </a:r>
            <a:endParaRPr xmlns:a="http://schemas.openxmlformats.org/drawingml/2006/main"/>
          </a:p>
          <a:p>
            <a:pPr xmlns:a="http://schemas.openxmlformats.org/drawingml/2006/main" marL="342900" lvl="0" indent="-266700" algn="l" rtl="0">
              <a:lnSpc>
                <a:spcPct val="90000"/>
              </a:lnSpc>
              <a:spcBef>
                <a:spcPts val="1000"/>
              </a:spcBef>
              <a:spcAft>
                <a:spcPts val="0"/>
              </a:spcAft>
              <a:buClr>
                <a:srgbClr val="FFFFFF"/>
              </a:buClr>
              <a:buSzPts val="1200"/>
              <a:buFont typeface="Arial"/>
              <a:buChar char="•"/>
            </a:pPr>
            <a:r xmlns:a="http://schemas.openxmlformats.org/drawingml/2006/main">
              <a:rPr lang="el" sz="1200"/>
              <a:t>Βλέποντας τηλεόραση και ταινίες</a:t>
            </a:r>
            <a:endParaRPr xmlns:a="http://schemas.openxmlformats.org/drawingml/2006/main"/>
          </a:p>
          <a:p>
            <a:pPr xmlns:a="http://schemas.openxmlformats.org/drawingml/2006/main" marL="342900" lvl="0" indent="-266700" algn="l" rtl="0">
              <a:lnSpc>
                <a:spcPct val="90000"/>
              </a:lnSpc>
              <a:spcBef>
                <a:spcPts val="1000"/>
              </a:spcBef>
              <a:spcAft>
                <a:spcPts val="0"/>
              </a:spcAft>
              <a:buClr>
                <a:srgbClr val="FFFFFF"/>
              </a:buClr>
              <a:buSzPts val="1200"/>
              <a:buFont typeface="Arial"/>
              <a:buChar char="•"/>
            </a:pPr>
            <a:r xmlns:a="http://schemas.openxmlformats.org/drawingml/2006/main">
              <a:rPr lang="el" sz="1200"/>
              <a:t>Παίζοντας ηλεκτρονικά παιχνίδια</a:t>
            </a:r>
            <a:endParaRPr xmlns:a="http://schemas.openxmlformats.org/drawingml/2006/main"/>
          </a:p>
          <a:p>
            <a:pPr xmlns:a="http://schemas.openxmlformats.org/drawingml/2006/main" marL="342900" lvl="0" indent="-266700" algn="l" rtl="0">
              <a:lnSpc>
                <a:spcPct val="90000"/>
              </a:lnSpc>
              <a:spcBef>
                <a:spcPts val="1000"/>
              </a:spcBef>
              <a:spcAft>
                <a:spcPts val="0"/>
              </a:spcAft>
              <a:buClr>
                <a:srgbClr val="FFFFFF"/>
              </a:buClr>
              <a:buSzPts val="1200"/>
              <a:buFont typeface="Arial"/>
              <a:buChar char="•"/>
            </a:pPr>
            <a:r xmlns:a="http://schemas.openxmlformats.org/drawingml/2006/main">
              <a:rPr lang="el" sz="1200"/>
              <a:t>Παρακολούθηση βίντεο σε πλατφόρμες όπως το YouTube</a:t>
            </a:r>
            <a:endParaRPr xmlns:a="http://schemas.openxmlformats.org/drawingml/2006/main"/>
          </a:p>
          <a:p>
            <a:pPr xmlns:a="http://schemas.openxmlformats.org/drawingml/2006/main" marL="342900" lvl="0" indent="-266700" algn="l" rtl="0">
              <a:lnSpc>
                <a:spcPct val="90000"/>
              </a:lnSpc>
              <a:spcBef>
                <a:spcPts val="1000"/>
              </a:spcBef>
              <a:spcAft>
                <a:spcPts val="0"/>
              </a:spcAft>
              <a:buClr>
                <a:srgbClr val="FFFFFF"/>
              </a:buClr>
              <a:buSzPts val="1200"/>
              <a:buFont typeface="Arial"/>
              <a:buChar char="•"/>
            </a:pPr>
            <a:r xmlns:a="http://schemas.openxmlformats.org/drawingml/2006/main">
              <a:rPr lang="el" sz="1200"/>
              <a:t>Κοιτάζοντας τα μέσα κοινωνικής δικτύωσης</a:t>
            </a:r>
            <a:endParaRPr xmlns:a="http://schemas.openxmlformats.org/drawingml/2006/main"/>
          </a:p>
          <a:p>
            <a:pPr xmlns:a="http://schemas.openxmlformats.org/drawingml/2006/main" marL="342900" lvl="0" indent="-266700" algn="l" rtl="0">
              <a:lnSpc>
                <a:spcPct val="90000"/>
              </a:lnSpc>
              <a:spcBef>
                <a:spcPts val="1000"/>
              </a:spcBef>
              <a:spcAft>
                <a:spcPts val="0"/>
              </a:spcAft>
              <a:buClr>
                <a:srgbClr val="FFFFFF"/>
              </a:buClr>
              <a:buSzPts val="1200"/>
              <a:buFont typeface="Arial"/>
              <a:buChar char="•"/>
            </a:pPr>
            <a:r xmlns:a="http://schemas.openxmlformats.org/drawingml/2006/main">
              <a:rPr lang="el" sz="1200"/>
              <a:t>Χρήση υπολογιστή, τηλεφώνου και tablet για οποιονδήποτε λόγο</a:t>
            </a:r>
            <a:endParaRPr xmlns:a="http://schemas.openxmlformats.org/drawingml/2006/main"/>
          </a:p>
          <a:p>
            <a:pPr xmlns:a="http://schemas.openxmlformats.org/drawingml/2006/main" marL="342900" lvl="0" indent="-266700" algn="l" rtl="0">
              <a:lnSpc>
                <a:spcPct val="90000"/>
              </a:lnSpc>
              <a:spcBef>
                <a:spcPts val="1000"/>
              </a:spcBef>
              <a:spcAft>
                <a:spcPts val="0"/>
              </a:spcAft>
              <a:buClr>
                <a:srgbClr val="FFFFFF"/>
              </a:buClr>
              <a:buSzPts val="1200"/>
              <a:buFont typeface="Arial"/>
              <a:buChar char="•"/>
            </a:pPr>
            <a:r xmlns:a="http://schemas.openxmlformats.org/drawingml/2006/main">
              <a:rPr lang="el" sz="1200"/>
              <a:t>Χρήση ηλεκτρονικού αναγνώστη</a:t>
            </a:r>
            <a:endParaRPr xmlns:a="http://schemas.openxmlformats.org/drawingml/2006/main"/>
          </a:p>
          <a:p>
            <a:pPr marL="0" lvl="0" indent="101600" algn="just" rtl="0">
              <a:lnSpc>
                <a:spcPct val="90000"/>
              </a:lnSpc>
              <a:spcBef>
                <a:spcPts val="0"/>
              </a:spcBef>
              <a:spcAft>
                <a:spcPts val="0"/>
              </a:spcAft>
              <a:buClr>
                <a:srgbClr val="FFFFFF"/>
              </a:buClr>
              <a:buSzPts val="1200"/>
              <a:buFont typeface="Calibri"/>
              <a:buNone/>
            </a:pPr>
            <a:endParaRPr sz="1200"/>
          </a:p>
          <a:p>
            <a:pPr xmlns:a="http://schemas.openxmlformats.org/drawingml/2006/main" marL="0" lvl="0" indent="101600" algn="just" rtl="0">
              <a:lnSpc>
                <a:spcPct val="90000"/>
              </a:lnSpc>
              <a:spcBef>
                <a:spcPts val="0"/>
              </a:spcBef>
              <a:spcAft>
                <a:spcPts val="0"/>
              </a:spcAft>
              <a:buClr>
                <a:srgbClr val="FFFFFF"/>
              </a:buClr>
              <a:buSzPts val="1200"/>
              <a:buFont typeface="Calibri"/>
              <a:buNone/>
            </a:pPr>
            <a:r xmlns:a="http://schemas.openxmlformats.org/drawingml/2006/main">
              <a:rPr lang="el" sz="1200"/>
              <a:t>Το ερώτημα λοιπόν είναι: «Πώς μπορούμε να βοηθήσουμε τους γονείς να περιορίσουν αυτόν τον παθητικό χρόνο οθόνης για τα παιδιά τους;»</a:t>
            </a:r>
            <a:endParaRPr xmlns:a="http://schemas.openxmlformats.org/drawingml/2006/main"/>
          </a:p>
        </p:txBody>
      </p:sp>
      <p:sp>
        <p:nvSpPr>
          <p:cNvPr id="242" name="Google Shape;242;p3"/>
          <p:cNvSpPr txBox="1">
            <a:spLocks noGrp="1"/>
          </p:cNvSpPr>
          <p:nvPr>
            <p:ph type="body" idx="3"/>
          </p:nvPr>
        </p:nvSpPr>
        <p:spPr>
          <a:xfrm>
            <a:off x="192850" y="555049"/>
            <a:ext cx="4947600" cy="7356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B6E6"/>
              </a:buClr>
              <a:buSzPts val="2400"/>
              <a:buFont typeface="Calibri"/>
              <a:buNone/>
            </a:pPr>
            <a:r xmlns:a="http://schemas.openxmlformats.org/drawingml/2006/main">
              <a:rPr lang="el" b="1">
                <a:solidFill>
                  <a:srgbClr val="00B6E6"/>
                </a:solidFill>
              </a:rPr>
              <a:t>Εισαγωγή</a:t>
            </a:r>
            <a:endParaRPr xmlns:a="http://schemas.openxmlformats.org/drawingml/2006/main"/>
          </a:p>
        </p:txBody>
      </p:sp>
      <p:pic>
        <p:nvPicPr>
          <p:cNvPr id="243" name="Google Shape;243;p3" descr="Google Shape;243;p3"/>
          <p:cNvPicPr preferRelativeResize="0"/>
          <p:nvPr/>
        </p:nvPicPr>
        <p:blipFill rotWithShape="1">
          <a:blip r:embed="rId3">
            <a:alphaModFix/>
          </a:blip>
          <a:srcRect l="11175" r="1301"/>
          <a:stretch/>
        </p:blipFill>
        <p:spPr>
          <a:xfrm>
            <a:off x="6395375" y="909949"/>
            <a:ext cx="5242856" cy="49392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body" idx="1"/>
          </p:nvPr>
        </p:nvSpPr>
        <p:spPr>
          <a:xfrm>
            <a:off x="372100" y="1569074"/>
            <a:ext cx="5163600" cy="5418902"/>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just" rtl="0">
              <a:lnSpc>
                <a:spcPct val="100000"/>
              </a:lnSpc>
              <a:spcBef>
                <a:spcPts val="0"/>
              </a:spcBef>
              <a:spcAft>
                <a:spcPts val="0"/>
              </a:spcAft>
              <a:buClr>
                <a:srgbClr val="FFFFFF"/>
              </a:buClr>
              <a:buSzPts val="1200"/>
              <a:buFont typeface="Calibri"/>
              <a:buNone/>
            </a:pPr>
            <a:r xmlns:a="http://schemas.openxmlformats.org/drawingml/2006/main">
              <a:rPr lang="el" sz="1200"/>
              <a:t>Ο σκοπός αυτής της ενότητας είναι να παρέχει ένα ισχυρό σύνολο κριτηρίων και εργαλείων για την αξιολόγηση ψηφιακού περιεχομένου που απευθύνεται σε μικρά παιδιά. Ο στόχος είναι να βοηθηθούν αυτά τα ενδιαφερόμενα μέρη να βοηθήσουν τους γονείς να πλοηγηθούν στην πολυπλοκότητα του χρόνου οθόνης, να διευκολύνουν την επιλογή εφαρμογών υψηλής ποιότητας και να καλλιεργήσουν ένα περιβάλλον όπου οι ψηφιακές εμπειρίες είναι τόσο εκπαιδευτικά επωφελείς όσο και ευνοϊκές για τη συνολική ανάπτυξη του παιδιού.</a:t>
            </a:r>
            <a:endParaRPr xmlns:a="http://schemas.openxmlformats.org/drawingml/2006/main"/>
          </a:p>
          <a:p>
            <a:pPr marL="169922" lvl="0" indent="-169922" algn="just" rtl="0">
              <a:lnSpc>
                <a:spcPct val="100000"/>
              </a:lnSpc>
              <a:spcBef>
                <a:spcPts val="0"/>
              </a:spcBef>
              <a:spcAft>
                <a:spcPts val="0"/>
              </a:spcAft>
              <a:buClr>
                <a:srgbClr val="FFFFFF"/>
              </a:buClr>
              <a:buSzPts val="1200"/>
              <a:buFont typeface="Calibri"/>
              <a:buNone/>
            </a:pPr>
            <a:endParaRPr sz="1200"/>
          </a:p>
          <a:p>
            <a:pPr marL="169922" lvl="0" indent="-169922" algn="just" rtl="0">
              <a:lnSpc>
                <a:spcPct val="100000"/>
              </a:lnSpc>
              <a:spcBef>
                <a:spcPts val="0"/>
              </a:spcBef>
              <a:spcAft>
                <a:spcPts val="0"/>
              </a:spcAft>
              <a:buClr>
                <a:srgbClr val="FFFFFF"/>
              </a:buClr>
              <a:buSzPts val="1200"/>
              <a:buFont typeface="Calibri"/>
              <a:buNone/>
            </a:pPr>
            <a:endParaRPr sz="1200"/>
          </a:p>
          <a:p>
            <a:pPr xmlns:a="http://schemas.openxmlformats.org/drawingml/2006/main" marL="0" lvl="0" indent="169922" algn="just" rtl="0">
              <a:lnSpc>
                <a:spcPct val="100000"/>
              </a:lnSpc>
              <a:spcBef>
                <a:spcPts val="600"/>
              </a:spcBef>
              <a:spcAft>
                <a:spcPts val="0"/>
              </a:spcAft>
              <a:buClr>
                <a:srgbClr val="FFFFFF"/>
              </a:buClr>
              <a:buSzPts val="1200"/>
              <a:buFont typeface="Calibri"/>
              <a:buNone/>
            </a:pPr>
            <a:r xmlns:a="http://schemas.openxmlformats.org/drawingml/2006/main">
              <a:rPr lang="el" sz="1200" b="1" i="1"/>
              <a:t>«Αν διδάσκουμε σήμερα όπως διδάξαμε χθες, κλέβουμε τα παιδιά μας το αύριο.» - John Dewey</a:t>
            </a:r>
            <a:endParaRPr xmlns:a="http://schemas.openxmlformats.org/drawingml/2006/main"/>
          </a:p>
          <a:p>
            <a:pPr marL="0" lvl="0" indent="169922" algn="just" rtl="0">
              <a:lnSpc>
                <a:spcPct val="100000"/>
              </a:lnSpc>
              <a:spcBef>
                <a:spcPts val="600"/>
              </a:spcBef>
              <a:spcAft>
                <a:spcPts val="0"/>
              </a:spcAft>
              <a:buClr>
                <a:srgbClr val="FFFFFF"/>
              </a:buClr>
              <a:buSzPts val="1200"/>
              <a:buFont typeface="Calibri"/>
              <a:buNone/>
            </a:pPr>
            <a:endParaRPr sz="1200"/>
          </a:p>
          <a:p>
            <a:pPr xmlns:a="http://schemas.openxmlformats.org/drawingml/2006/main" marL="0" lvl="0" indent="0" algn="just" rtl="0">
              <a:lnSpc>
                <a:spcPct val="90000"/>
              </a:lnSpc>
              <a:spcBef>
                <a:spcPts val="0"/>
              </a:spcBef>
              <a:spcAft>
                <a:spcPts val="0"/>
              </a:spcAft>
              <a:buClr>
                <a:srgbClr val="FFFFFF"/>
              </a:buClr>
              <a:buSzPts val="1200"/>
              <a:buFont typeface="Calibri"/>
              <a:buNone/>
            </a:pPr>
            <a:r xmlns:a="http://schemas.openxmlformats.org/drawingml/2006/main">
              <a:rPr lang="el" sz="1200"/>
              <a:t>Αυτή η ενότητα θα εμβαθύνει στη διακριτική ικανότητα της αποτελεσματικής διαχείρισης του χρόνου οθόνης για παιδιά ηλικίας 5 ετών και κάτω. Η βασική δεξιότητα που εξετάζεται εδώ είναι η ικανότητα των γονέων να αξιολογούν κριτικά το ψηφιακό περιεχόμενο και να λαμβάνουν τεκμηριωμένες αποφάσεις σχετικά με τη χρήση της τεχνολογίας που βασίζεται στην οθόνη στην πρώιμη παιδική ηλικία. Συνεπάγεται την κατανόηση των αναπτυξιακών επιπτώσεων του χρόνου οθόνης, τον καθορισμό κατάλληλων ορίων και τον εντοπισμό ψηφιακών προϊόντων που δεν είναι μόνο κατάλληλα για την ηλικία, αλλά και εμπλουτίζουν και εκπαιδευτικά.</a:t>
            </a:r>
            <a:endParaRPr xmlns:a="http://schemas.openxmlformats.org/drawingml/2006/main" i="1"/>
          </a:p>
          <a:p>
            <a:pPr xmlns:a="http://schemas.openxmlformats.org/drawingml/2006/main" marL="0" lvl="0" indent="169922" algn="just" rtl="0">
              <a:lnSpc>
                <a:spcPct val="100000"/>
              </a:lnSpc>
              <a:spcBef>
                <a:spcPts val="600"/>
              </a:spcBef>
              <a:spcAft>
                <a:spcPts val="0"/>
              </a:spcAft>
              <a:buClr>
                <a:srgbClr val="FFFFFF"/>
              </a:buClr>
              <a:buSzPts val="1400"/>
              <a:buFont typeface="Calibri"/>
              <a:buNone/>
            </a:pPr>
            <a:r xmlns:a="http://schemas.openxmlformats.org/drawingml/2006/main">
              <a:rPr lang="el" sz="1400"/>
              <a:t>                                                                                                         </a:t>
            </a:r>
            <a:endParaRPr xmlns:a="http://schemas.openxmlformats.org/drawingml/2006/main" sz="1100"/>
          </a:p>
          <a:p>
            <a:pPr marL="0" lvl="0" indent="169922" algn="l" rtl="0">
              <a:lnSpc>
                <a:spcPct val="72000"/>
              </a:lnSpc>
              <a:spcBef>
                <a:spcPts val="600"/>
              </a:spcBef>
              <a:spcAft>
                <a:spcPts val="0"/>
              </a:spcAft>
              <a:buClr>
                <a:srgbClr val="FFFFFF"/>
              </a:buClr>
              <a:buSzPts val="1100"/>
              <a:buFont typeface="Calibri"/>
              <a:buNone/>
            </a:pPr>
            <a:br>
              <a:rPr lang="en-US" sz="1100"/>
            </a:br>
            <a:endParaRPr/>
          </a:p>
        </p:txBody>
      </p:sp>
      <p:sp>
        <p:nvSpPr>
          <p:cNvPr id="249" name="Google Shape;249;p4"/>
          <p:cNvSpPr txBox="1">
            <a:spLocks noGrp="1"/>
          </p:cNvSpPr>
          <p:nvPr>
            <p:ph type="body" idx="3"/>
          </p:nvPr>
        </p:nvSpPr>
        <p:spPr>
          <a:xfrm>
            <a:off x="372100" y="608425"/>
            <a:ext cx="5283600" cy="6525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B6E6"/>
              </a:buClr>
              <a:buSzPts val="2400"/>
              <a:buFont typeface="Calibri"/>
              <a:buNone/>
            </a:pPr>
            <a:r xmlns:a="http://schemas.openxmlformats.org/drawingml/2006/main">
              <a:rPr lang="el" b="1">
                <a:solidFill>
                  <a:srgbClr val="00B6E6"/>
                </a:solidFill>
              </a:rPr>
              <a:t>Στόχοι</a:t>
            </a:r>
            <a:endParaRPr xmlns:a="http://schemas.openxmlformats.org/drawingml/2006/main"/>
          </a:p>
        </p:txBody>
      </p:sp>
      <p:grpSp>
        <p:nvGrpSpPr>
          <p:cNvPr id="250" name="Google Shape;250;p4"/>
          <p:cNvGrpSpPr/>
          <p:nvPr/>
        </p:nvGrpSpPr>
        <p:grpSpPr>
          <a:xfrm>
            <a:off x="5887996" y="439719"/>
            <a:ext cx="5660546" cy="6045756"/>
            <a:chOff x="0" y="-1"/>
            <a:chExt cx="5660545" cy="6045754"/>
          </a:xfrm>
        </p:grpSpPr>
        <p:sp>
          <p:nvSpPr>
            <p:cNvPr id="251" name="Google Shape;251;p4"/>
            <p:cNvSpPr/>
            <p:nvPr/>
          </p:nvSpPr>
          <p:spPr>
            <a:xfrm>
              <a:off x="0" y="3"/>
              <a:ext cx="5660544" cy="6045746"/>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52" name="Google Shape;252;p4" descr="Google Shape;252;p4"/>
            <p:cNvPicPr preferRelativeResize="0"/>
            <p:nvPr/>
          </p:nvPicPr>
          <p:blipFill rotWithShape="1">
            <a:blip r:embed="rId3">
              <a:alphaModFix/>
            </a:blip>
            <a:srcRect t="14336" b="14336"/>
            <a:stretch/>
          </p:blipFill>
          <p:spPr>
            <a:xfrm>
              <a:off x="0" y="-1"/>
              <a:ext cx="5660545" cy="6045754"/>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
          <p:cNvSpPr txBox="1">
            <a:spLocks noGrp="1"/>
          </p:cNvSpPr>
          <p:nvPr>
            <p:ph type="body" idx="1"/>
          </p:nvPr>
        </p:nvSpPr>
        <p:spPr>
          <a:xfrm>
            <a:off x="1286720" y="183143"/>
            <a:ext cx="11222620" cy="713823"/>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74659A"/>
              </a:buClr>
              <a:buSzPts val="3600"/>
              <a:buFont typeface="Calibri"/>
              <a:buNone/>
            </a:pPr>
            <a:r xmlns:a="http://schemas.openxmlformats.org/drawingml/2006/main">
              <a:rPr lang="el" sz="3600" b="1">
                <a:solidFill>
                  <a:srgbClr val="74659A"/>
                </a:solidFill>
              </a:rPr>
              <a:t>Καλυπτόμενες δεξιότητες</a:t>
            </a:r>
            <a:endParaRPr xmlns:a="http://schemas.openxmlformats.org/drawingml/2006/main"/>
          </a:p>
        </p:txBody>
      </p:sp>
      <p:sp>
        <p:nvSpPr>
          <p:cNvPr id="258" name="Google Shape;258;p5"/>
          <p:cNvSpPr txBox="1">
            <a:spLocks noGrp="1"/>
          </p:cNvSpPr>
          <p:nvPr>
            <p:ph type="body" idx="2"/>
          </p:nvPr>
        </p:nvSpPr>
        <p:spPr>
          <a:xfrm>
            <a:off x="3669200" y="2546799"/>
            <a:ext cx="7117500" cy="7137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FFFFFF"/>
              </a:buClr>
              <a:buSzPts val="1200"/>
              <a:buFont typeface="Calibri"/>
              <a:buNone/>
            </a:pPr>
            <a:r xmlns:a="http://schemas.openxmlformats.org/drawingml/2006/main">
              <a:rPr lang="el" sz="1200" b="1">
                <a:solidFill>
                  <a:srgbClr val="FFFFFF"/>
                </a:solidFill>
              </a:rPr>
              <a:t>Κατανόηση των περιεχομένων των διαφόρων εφαρμογών</a:t>
            </a:r>
            <a:endParaRPr xmlns:a="http://schemas.openxmlformats.org/drawingml/2006/main"/>
          </a:p>
        </p:txBody>
      </p:sp>
      <p:sp>
        <p:nvSpPr>
          <p:cNvPr id="259" name="Google Shape;259;p5"/>
          <p:cNvSpPr txBox="1">
            <a:spLocks noGrp="1"/>
          </p:cNvSpPr>
          <p:nvPr>
            <p:ph type="body" idx="3"/>
          </p:nvPr>
        </p:nvSpPr>
        <p:spPr>
          <a:xfrm>
            <a:off x="1573305" y="1424479"/>
            <a:ext cx="738352" cy="578815"/>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ctr" rtl="0">
              <a:lnSpc>
                <a:spcPct val="90000"/>
              </a:lnSpc>
              <a:spcBef>
                <a:spcPts val="0"/>
              </a:spcBef>
              <a:spcAft>
                <a:spcPts val="0"/>
              </a:spcAft>
              <a:buClr>
                <a:srgbClr val="FFFFFF"/>
              </a:buClr>
              <a:buSzPts val="3300"/>
              <a:buFont typeface="Calibri"/>
              <a:buNone/>
            </a:pPr>
            <a:r xmlns:a="http://schemas.openxmlformats.org/drawingml/2006/main">
              <a:rPr lang="el" sz="3300" b="1">
                <a:solidFill>
                  <a:srgbClr val="FFFFFF"/>
                </a:solidFill>
              </a:rPr>
              <a:t>01</a:t>
            </a:r>
            <a:endParaRPr xmlns:a="http://schemas.openxmlformats.org/drawingml/2006/main"/>
          </a:p>
        </p:txBody>
      </p:sp>
      <p:sp>
        <p:nvSpPr>
          <p:cNvPr id="260" name="Google Shape;260;p5"/>
          <p:cNvSpPr txBox="1">
            <a:spLocks noGrp="1"/>
          </p:cNvSpPr>
          <p:nvPr>
            <p:ph type="body" idx="5"/>
          </p:nvPr>
        </p:nvSpPr>
        <p:spPr>
          <a:xfrm>
            <a:off x="1557283" y="2398563"/>
            <a:ext cx="738353" cy="578814"/>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ctr" rtl="0">
              <a:lnSpc>
                <a:spcPct val="90000"/>
              </a:lnSpc>
              <a:spcBef>
                <a:spcPts val="0"/>
              </a:spcBef>
              <a:spcAft>
                <a:spcPts val="0"/>
              </a:spcAft>
              <a:buClr>
                <a:srgbClr val="FFFFFF"/>
              </a:buClr>
              <a:buSzPts val="3300"/>
              <a:buFont typeface="Calibri"/>
              <a:buNone/>
            </a:pPr>
            <a:r xmlns:a="http://schemas.openxmlformats.org/drawingml/2006/main">
              <a:rPr lang="el" sz="3300" b="1">
                <a:solidFill>
                  <a:srgbClr val="FFFFFF"/>
                </a:solidFill>
              </a:rPr>
              <a:t>02</a:t>
            </a:r>
            <a:endParaRPr xmlns:a="http://schemas.openxmlformats.org/drawingml/2006/main"/>
          </a:p>
        </p:txBody>
      </p:sp>
      <p:sp>
        <p:nvSpPr>
          <p:cNvPr id="261" name="Google Shape;261;p5"/>
          <p:cNvSpPr txBox="1">
            <a:spLocks noGrp="1"/>
          </p:cNvSpPr>
          <p:nvPr>
            <p:ph type="body" idx="7"/>
          </p:nvPr>
        </p:nvSpPr>
        <p:spPr>
          <a:xfrm>
            <a:off x="1578014" y="3450978"/>
            <a:ext cx="738353" cy="578814"/>
          </a:xfrm>
          <a:prstGeom prst="rect">
            <a:avLst/>
          </a:prstGeom>
          <a:noFill/>
          <a:ln>
            <a:noFill/>
          </a:ln>
        </p:spPr>
        <p:txBody>
          <a:bodyPr spcFirstLastPara="1" wrap="square" lIns="45675" tIns="45675" rIns="45675" bIns="45675" anchor="ctr" anchorCtr="0">
            <a:normAutofit/>
          </a:bodyPr>
          <a:lstStyle/>
          <a:p>
            <a:pPr xmlns:a="http://schemas.openxmlformats.org/drawingml/2006/main" marL="0" lvl="0" indent="0" algn="ctr" rtl="0">
              <a:lnSpc>
                <a:spcPct val="90000"/>
              </a:lnSpc>
              <a:spcBef>
                <a:spcPts val="0"/>
              </a:spcBef>
              <a:spcAft>
                <a:spcPts val="0"/>
              </a:spcAft>
              <a:buClr>
                <a:srgbClr val="FFFFFF"/>
              </a:buClr>
              <a:buSzPts val="3300"/>
              <a:buFont typeface="Calibri"/>
              <a:buNone/>
            </a:pPr>
            <a:r xmlns:a="http://schemas.openxmlformats.org/drawingml/2006/main">
              <a:rPr lang="el" sz="3300" b="1">
                <a:solidFill>
                  <a:srgbClr val="FFFFFF"/>
                </a:solidFill>
              </a:rPr>
              <a:t>03</a:t>
            </a:r>
            <a:endParaRPr xmlns:a="http://schemas.openxmlformats.org/drawingml/2006/main"/>
          </a:p>
        </p:txBody>
      </p:sp>
      <p:sp>
        <p:nvSpPr>
          <p:cNvPr id="262" name="Google Shape;262;p5"/>
          <p:cNvSpPr txBox="1"/>
          <p:nvPr/>
        </p:nvSpPr>
        <p:spPr>
          <a:xfrm>
            <a:off x="3669200" y="1569070"/>
            <a:ext cx="6823200" cy="2691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Ανοιχτή επικοινωνία γονέα/παιδιού</a:t>
            </a:r>
            <a:endParaRPr xmlns:a="http://schemas.openxmlformats.org/drawingml/2006/main"/>
          </a:p>
        </p:txBody>
      </p:sp>
      <p:sp>
        <p:nvSpPr>
          <p:cNvPr id="263" name="Google Shape;263;p5"/>
          <p:cNvSpPr txBox="1"/>
          <p:nvPr/>
        </p:nvSpPr>
        <p:spPr>
          <a:xfrm>
            <a:off x="3669196" y="5637381"/>
            <a:ext cx="7117500" cy="2691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l" rtl="0">
              <a:lnSpc>
                <a:spcPct val="90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Ενεργή συμμετοχή των γονέων</a:t>
            </a:r>
            <a:endParaRPr xmlns:a="http://schemas.openxmlformats.org/drawingml/2006/main"/>
          </a:p>
        </p:txBody>
      </p:sp>
      <p:sp>
        <p:nvSpPr>
          <p:cNvPr id="264" name="Google Shape;264;p5"/>
          <p:cNvSpPr txBox="1"/>
          <p:nvPr/>
        </p:nvSpPr>
        <p:spPr>
          <a:xfrm>
            <a:off x="3669200" y="4584450"/>
            <a:ext cx="6823200" cy="2691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107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Έρευνα και δοκιμή διαφόρων εφαρμογών</a:t>
            </a:r>
            <a:endParaRPr xmlns:a="http://schemas.openxmlformats.org/drawingml/2006/main"/>
          </a:p>
        </p:txBody>
      </p:sp>
      <p:sp>
        <p:nvSpPr>
          <p:cNvPr id="265" name="Google Shape;265;p5"/>
          <p:cNvSpPr txBox="1"/>
          <p:nvPr/>
        </p:nvSpPr>
        <p:spPr>
          <a:xfrm>
            <a:off x="1562617" y="4424595"/>
            <a:ext cx="738352" cy="68825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04</a:t>
            </a:r>
            <a:endParaRPr xmlns:a="http://schemas.openxmlformats.org/drawingml/2006/main"/>
          </a:p>
        </p:txBody>
      </p:sp>
      <p:sp>
        <p:nvSpPr>
          <p:cNvPr id="266" name="Google Shape;266;p5"/>
          <p:cNvSpPr txBox="1"/>
          <p:nvPr/>
        </p:nvSpPr>
        <p:spPr>
          <a:xfrm>
            <a:off x="1575713" y="5476642"/>
            <a:ext cx="738352" cy="688251"/>
          </a:xfrm>
          <a:prstGeom prst="rect">
            <a:avLst/>
          </a:prstGeom>
          <a:noFill/>
          <a:ln>
            <a:noFill/>
          </a:ln>
        </p:spPr>
        <p:txBody>
          <a:bodyPr spcFirstLastPara="1" wrap="square" lIns="45675" tIns="45675" rIns="45675" bIns="45675" anchor="ctr" anchorCtr="0">
            <a:spAutoFit/>
          </a:bodyPr>
          <a:lstStyle/>
          <a:p>
            <a:pPr xmlns:a="http://schemas.openxmlformats.org/drawingml/2006/main" marL="0" marR="0" lvl="0" indent="0" algn="ctr" rtl="0">
              <a:lnSpc>
                <a:spcPct val="90000"/>
              </a:lnSpc>
              <a:spcBef>
                <a:spcPts val="0"/>
              </a:spcBef>
              <a:spcAft>
                <a:spcPts val="0"/>
              </a:spcAft>
              <a:buClr>
                <a:srgbClr val="FFFFFF"/>
              </a:buClr>
              <a:buSzPts val="4000"/>
              <a:buFont typeface="Calibri"/>
              <a:buNone/>
            </a:pPr>
            <a:r xmlns:a="http://schemas.openxmlformats.org/drawingml/2006/main">
              <a:rPr lang="el" sz="4000" b="1" i="0" u="none" strike="noStrike" cap="none">
                <a:solidFill>
                  <a:srgbClr val="FFFFFF"/>
                </a:solidFill>
                <a:latin typeface="Calibri"/>
                <a:ea typeface="Calibri"/>
                <a:cs typeface="Calibri"/>
                <a:sym typeface="Calibri"/>
              </a:rPr>
              <a:t>05</a:t>
            </a:r>
            <a:endParaRPr xmlns:a="http://schemas.openxmlformats.org/drawingml/2006/main"/>
          </a:p>
        </p:txBody>
      </p:sp>
      <p:sp>
        <p:nvSpPr>
          <p:cNvPr id="267" name="Google Shape;267;p5"/>
          <p:cNvSpPr txBox="1"/>
          <p:nvPr/>
        </p:nvSpPr>
        <p:spPr>
          <a:xfrm>
            <a:off x="3669200" y="3570451"/>
            <a:ext cx="6823200" cy="269151"/>
          </a:xfrm>
          <a:prstGeom prst="rect">
            <a:avLst/>
          </a:prstGeom>
          <a:noFill/>
          <a:ln>
            <a:noFill/>
          </a:ln>
        </p:spPr>
        <p:txBody>
          <a:bodyPr spcFirstLastPara="1" wrap="square" lIns="45675" tIns="45675" rIns="45675" bIns="45675" anchor="t" anchorCtr="0">
            <a:spAutoFit/>
          </a:bodyPr>
          <a:lstStyle/>
          <a:p>
            <a:pPr xmlns:a="http://schemas.openxmlformats.org/drawingml/2006/main" marL="0" marR="0" lvl="0" indent="0" algn="just" rtl="0">
              <a:lnSpc>
                <a:spcPct val="107000"/>
              </a:lnSpc>
              <a:spcBef>
                <a:spcPts val="0"/>
              </a:spcBef>
              <a:spcAft>
                <a:spcPts val="0"/>
              </a:spcAft>
              <a:buClr>
                <a:srgbClr val="FFFFFF"/>
              </a:buClr>
              <a:buSzPts val="1200"/>
              <a:buFont typeface="Calibri"/>
              <a:buNone/>
            </a:pPr>
            <a:r xmlns:a="http://schemas.openxmlformats.org/drawingml/2006/main">
              <a:rPr lang="el" sz="1200" b="1" i="0" u="none" strike="noStrike" cap="none">
                <a:solidFill>
                  <a:srgbClr val="FFFFFF"/>
                </a:solidFill>
                <a:latin typeface="Calibri"/>
                <a:ea typeface="Calibri"/>
                <a:cs typeface="Calibri"/>
                <a:sym typeface="Calibri"/>
              </a:rPr>
              <a:t>Γνώση ρυθμίσεων ασφαλείας</a:t>
            </a:r>
            <a:endParaRPr xmlns:a="http://schemas.openxmlformats.org/drawingml/2006/ma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434899" y="1475675"/>
            <a:ext cx="11163002" cy="4807501"/>
          </a:xfrm>
          <a:prstGeom prst="rect">
            <a:avLst/>
          </a:prstGeom>
          <a:noFill/>
          <a:ln>
            <a:noFill/>
          </a:ln>
        </p:spPr>
        <p:txBody>
          <a:bodyPr spcFirstLastPara="1" wrap="square" lIns="45675" tIns="45675" rIns="45675" bIns="45675" anchor="t" anchorCtr="0">
            <a:normAutofit/>
          </a:bodyPr>
          <a:lstStyle/>
          <a:p>
            <a:pPr xmlns:a="http://schemas.openxmlformats.org/drawingml/2006/main" marL="286505" lvl="0" indent="-260350" algn="just" rtl="0">
              <a:lnSpc>
                <a:spcPct val="150000"/>
              </a:lnSpc>
              <a:spcBef>
                <a:spcPts val="0"/>
              </a:spcBef>
              <a:spcAft>
                <a:spcPts val="0"/>
              </a:spcAft>
              <a:buClr>
                <a:srgbClr val="74659A"/>
              </a:buClr>
              <a:buSzPts val="1200"/>
              <a:buFont typeface="Trebuchet MS"/>
              <a:buChar char="❑"/>
            </a:pPr>
            <a:r xmlns:a="http://schemas.openxmlformats.org/drawingml/2006/main">
              <a:rPr lang="el" sz="1200">
                <a:solidFill>
                  <a:srgbClr val="74659A"/>
                </a:solidFill>
              </a:rPr>
              <a:t>Είναι σημαντικό οι γονείς να επιβάλλουν ορισμένους κανόνες σχετικά με τα όρια του χρόνου που αφιερώνουν στις οθόνες (και να τους σέβονται επίσης). Είναι σημαντικό να σημειωθεί ότι ο χρόνος οθόνης για εικονική μάθηση δεν υπολογίζεται στα προτεινόμενα όρια, αν και εξακολουθούν να ισχύουν οι συνήθεις ανησυχίες σχετικά με τον χρόνο οθόνης, όπως η μειωμένη σωματική δραστηριότητα και ο κακός ύπνος. Επιπλέον, οι βιντεοκλήσεις με μακρινούς συγγενείς και φίλους δεν περιλαμβάνονται γενικά στους περιορισμούς χρόνου οθόνης.</a:t>
            </a:r>
            <a:endParaRPr xmlns:a="http://schemas.openxmlformats.org/drawingml/2006/main" sz="1200">
              <a:solidFill>
                <a:srgbClr val="74659A"/>
              </a:solidFill>
            </a:endParaRPr>
          </a:p>
          <a:p>
            <a:pPr marL="228600" lvl="0" indent="0" algn="just" rtl="0">
              <a:lnSpc>
                <a:spcPct val="150000"/>
              </a:lnSpc>
              <a:spcBef>
                <a:spcPts val="0"/>
              </a:spcBef>
              <a:spcAft>
                <a:spcPts val="0"/>
              </a:spcAft>
              <a:buNone/>
            </a:pPr>
            <a:endParaRPr sz="1200">
              <a:solidFill>
                <a:srgbClr val="74659A"/>
              </a:solidFill>
            </a:endParaRPr>
          </a:p>
          <a:p>
            <a:pPr xmlns:a="http://schemas.openxmlformats.org/drawingml/2006/main" marL="286505" lvl="0" indent="-260350" algn="just" rtl="0">
              <a:lnSpc>
                <a:spcPct val="150000"/>
              </a:lnSpc>
              <a:spcBef>
                <a:spcPts val="0"/>
              </a:spcBef>
              <a:spcAft>
                <a:spcPts val="0"/>
              </a:spcAft>
              <a:buClr>
                <a:srgbClr val="74659A"/>
              </a:buClr>
              <a:buSzPts val="1200"/>
              <a:buFont typeface="Trebuchet MS"/>
              <a:buChar char="❑"/>
            </a:pPr>
            <a:r xmlns:a="http://schemas.openxmlformats.org/drawingml/2006/main">
              <a:rPr lang="el" sz="1200">
                <a:solidFill>
                  <a:srgbClr val="74659A"/>
                </a:solidFill>
              </a:rPr>
              <a:t>Ο χρόνος στην οθόνη μπορεί να συσσωρευτεί πιο γρήγορα από ό,τι φαντάζεστε. Είναι εύκολο να παραδώσετε ένα τηλέφωνο για να διασκεδάσετε το παιδί σας ή να μοιραστείτε βίντεο και φωτογραφίες στο διαδίκτυο. Επιπλέον, το παιδί σας μπορεί να χρησιμοποιεί διαφορετικές συσκευές στο σχολείο ή με φίλους.</a:t>
            </a:r>
            <a:endParaRPr xmlns:a="http://schemas.openxmlformats.org/drawingml/2006/main" sz="1200">
              <a:solidFill>
                <a:srgbClr val="74659A"/>
              </a:solidFill>
            </a:endParaRPr>
          </a:p>
          <a:p>
            <a:pPr marL="228600" lvl="0" indent="0" algn="just" rtl="0">
              <a:lnSpc>
                <a:spcPct val="150000"/>
              </a:lnSpc>
              <a:spcBef>
                <a:spcPts val="0"/>
              </a:spcBef>
              <a:spcAft>
                <a:spcPts val="0"/>
              </a:spcAft>
              <a:buNone/>
            </a:pPr>
            <a:endParaRPr sz="1200">
              <a:solidFill>
                <a:srgbClr val="74659A"/>
              </a:solidFill>
            </a:endParaRPr>
          </a:p>
          <a:p>
            <a:pPr xmlns:a="http://schemas.openxmlformats.org/drawingml/2006/main" marL="286505" lvl="0" indent="-260350" algn="just" rtl="0">
              <a:lnSpc>
                <a:spcPct val="150000"/>
              </a:lnSpc>
              <a:spcBef>
                <a:spcPts val="0"/>
              </a:spcBef>
              <a:spcAft>
                <a:spcPts val="0"/>
              </a:spcAft>
              <a:buClr>
                <a:srgbClr val="74659A"/>
              </a:buClr>
              <a:buSzPts val="1200"/>
              <a:buFont typeface="Trebuchet MS"/>
              <a:buChar char="❑"/>
            </a:pPr>
            <a:r xmlns:a="http://schemas.openxmlformats.org/drawingml/2006/main">
              <a:rPr lang="el" sz="1200">
                <a:solidFill>
                  <a:srgbClr val="74659A"/>
                </a:solidFill>
              </a:rPr>
              <a:t>Ο υπερβολικός χρόνος οθόνης και η τακτική έκθεση σε προγράμματα κακής ποιότητας έχουν συνδεθεί με: </a:t>
            </a:r>
            <a:r xmlns:a="http://schemas.openxmlformats.org/drawingml/2006/main">
              <a:rPr lang="el" sz="1200" b="1" i="1"/>
              <a:t>1) Παχυσαρκία. 2) Ανεπαρκές πρόγραμμα ύπνου και ανεπαρκής ύπνος. 3) Προβλήματα συμπεριφοράς. 4) Καθυστερήσεις στην ανάπτυξη γλωσσικών και κοινωνικών δεξιοτήτων. 5) Βία. 6) Προβλήματα προσοχής. 7) Λιγότερος χρόνος μάθησης.</a:t>
            </a:r>
            <a:endParaRPr xmlns:a="http://schemas.openxmlformats.org/drawingml/2006/main" sz="1200" b="1" i="1"/>
          </a:p>
          <a:p>
            <a:pPr marL="228600" lvl="0" indent="0" algn="just" rtl="0">
              <a:lnSpc>
                <a:spcPct val="150000"/>
              </a:lnSpc>
              <a:spcBef>
                <a:spcPts val="0"/>
              </a:spcBef>
              <a:spcAft>
                <a:spcPts val="0"/>
              </a:spcAft>
              <a:buNone/>
            </a:pPr>
            <a:endParaRPr sz="1200" b="1" i="1"/>
          </a:p>
          <a:p>
            <a:pPr xmlns:a="http://schemas.openxmlformats.org/drawingml/2006/main" marL="286506" lvl="0" indent="-260350" algn="just" rtl="0">
              <a:lnSpc>
                <a:spcPct val="150000"/>
              </a:lnSpc>
              <a:spcBef>
                <a:spcPts val="0"/>
              </a:spcBef>
              <a:spcAft>
                <a:spcPts val="0"/>
              </a:spcAft>
              <a:buClr>
                <a:srgbClr val="74659A"/>
              </a:buClr>
              <a:buSzPts val="1200"/>
              <a:buFont typeface="Trebuchet MS"/>
              <a:buChar char="❑"/>
            </a:pPr>
            <a:r xmlns:a="http://schemas.openxmlformats.org/drawingml/2006/main">
              <a:rPr lang="el" sz="1200">
                <a:solidFill>
                  <a:srgbClr val="74659A"/>
                </a:solidFill>
              </a:rPr>
              <a:t>Λάβετε υπόψη ότι ο μη δομημένος χρόνος παιχνιδιού είναι πιο πολύτιμος για τον αναπτυσσόμενο εγκέφαλο ενός μικρού παιδιού από τα ηλεκτρονικά μέσα. Τα παιδιά κάτω των 2 ετών είναι πιο πιθανό να μάθουν όταν αλληλεπιδρούν και παίζουν με γονείς, αδέρφια και άλλα παιδιά και ενήλικες. Μέχρι την ηλικία των 2 ετών, τα παιδιά μπορεί να επωφεληθούν από ορισμένους τύπους χρόνου οθόνης, όπως ο προγραμματισμός με μουσική, κίνηση και ιστορίες. Παρακολουθώντας μαζί, μπορείτε να βοηθήσετε το παιδί σας να καταλάβει τι βλέπει και να το εφαρμόσει στην πραγματική ζωή. Ωστόσο, ο παθητικός χρόνος οθόνης δεν πρέπει να αντικαθιστά την ανάγνωση, το παιχνίδι ή την επίλυση προβλημάτων.</a:t>
            </a:r>
            <a:endParaRPr xmlns:a="http://schemas.openxmlformats.org/drawingml/2006/main"/>
          </a:p>
        </p:txBody>
      </p:sp>
      <p:sp>
        <p:nvSpPr>
          <p:cNvPr id="273" name="Google Shape;273;p6"/>
          <p:cNvSpPr txBox="1">
            <a:spLocks noGrp="1"/>
          </p:cNvSpPr>
          <p:nvPr>
            <p:ph type="body" idx="2"/>
          </p:nvPr>
        </p:nvSpPr>
        <p:spPr>
          <a:xfrm>
            <a:off x="434899" y="608425"/>
            <a:ext cx="10754402" cy="6111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9AC1"/>
              </a:buClr>
              <a:buSzPts val="2400"/>
              <a:buFont typeface="Calibri"/>
              <a:buNone/>
            </a:pPr>
            <a:r xmlns:a="http://schemas.openxmlformats.org/drawingml/2006/main">
              <a:rPr lang="el" b="1">
                <a:solidFill>
                  <a:srgbClr val="009AC1"/>
                </a:solidFill>
              </a:rPr>
              <a:t>Θεωρητικές γνώσεις</a:t>
            </a:r>
            <a:endParaRPr xmlns:a="http://schemas.openxmlformats.org/drawingml/2006/ma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body" idx="1"/>
          </p:nvPr>
        </p:nvSpPr>
        <p:spPr>
          <a:xfrm>
            <a:off x="535975" y="2823275"/>
            <a:ext cx="7178100" cy="3855301"/>
          </a:xfrm>
          <a:prstGeom prst="rect">
            <a:avLst/>
          </a:prstGeom>
          <a:noFill/>
          <a:ln>
            <a:noFill/>
          </a:ln>
        </p:spPr>
        <p:txBody>
          <a:bodyPr spcFirstLastPara="1" wrap="square" lIns="45675" tIns="45675" rIns="45675" bIns="45675" anchor="t" anchorCtr="0">
            <a:normAutofit/>
          </a:bodyPr>
          <a:lstStyle/>
          <a:p>
            <a:pPr xmlns:a="http://schemas.openxmlformats.org/drawingml/2006/main" marL="102832" lvl="0" indent="-76676" algn="just" rtl="0">
              <a:lnSpc>
                <a:spcPct val="135000"/>
              </a:lnSpc>
              <a:spcBef>
                <a:spcPts val="0"/>
              </a:spcBef>
              <a:spcAft>
                <a:spcPts val="0"/>
              </a:spcAft>
              <a:buClr>
                <a:srgbClr val="74659A"/>
              </a:buClr>
              <a:buSzPts val="1200"/>
              <a:buFont typeface="Trebuchet MS"/>
              <a:buChar char="•"/>
            </a:pPr>
            <a:r xmlns:a="http://schemas.openxmlformats.org/drawingml/2006/main">
              <a:rPr lang="el" sz="1200">
                <a:solidFill>
                  <a:srgbClr val="74659A"/>
                </a:solidFill>
              </a:rPr>
              <a:t>Το πρόβλημα για πολλούς καλοπροαίρετους γονείς είναι ότι οι κανόνες που περιορίζουν ή απαγορεύουν τον χρόνο οθόνης μπορεί να είναι άκαμπτοι και δύσκολο να εφαρμοστούν. Τι να κάνω? Η Lisa Guernsey, συν-συγγραφέας του Tap, Click, Read: Growing Readers in a World of Screens προτείνει να χρησιμοποιήσετε τα "3 C's" για να σας βοηθήσουν να αποφασίσετε πότε ο χρόνος οθόνης είναι εντάξει:</a:t>
            </a:r>
            <a:endParaRPr xmlns:a="http://schemas.openxmlformats.org/drawingml/2006/main" sz="1200"/>
          </a:p>
          <a:p>
            <a:pPr xmlns:a="http://schemas.openxmlformats.org/drawingml/2006/main" marL="286506" lvl="7" indent="-260350" algn="just" rtl="0">
              <a:lnSpc>
                <a:spcPct val="135000"/>
              </a:lnSpc>
              <a:spcBef>
                <a:spcPts val="0"/>
              </a:spcBef>
              <a:spcAft>
                <a:spcPts val="0"/>
              </a:spcAft>
              <a:buClr>
                <a:srgbClr val="74659A"/>
              </a:buClr>
              <a:buSzPts val="1200"/>
              <a:buFont typeface="Trebuchet MS"/>
              <a:buChar char="❖"/>
            </a:pPr>
            <a:r xmlns:a="http://schemas.openxmlformats.org/drawingml/2006/main">
              <a:rPr lang="el" sz="1200">
                <a:solidFill>
                  <a:srgbClr val="74659A"/>
                </a:solidFill>
              </a:rPr>
              <a:t>Περιεχόμενο: Τι βλέπει ή παίζει το παιδί μου; Μπορούν να καταλάβουν τι κάνουν ή δυνητικά να μάθουν από αυτό;</a:t>
            </a:r>
            <a:endParaRPr xmlns:a="http://schemas.openxmlformats.org/drawingml/2006/main" sz="1200"/>
          </a:p>
          <a:p>
            <a:pPr xmlns:a="http://schemas.openxmlformats.org/drawingml/2006/main" marL="286506" lvl="6" indent="-260350" algn="just" rtl="0">
              <a:lnSpc>
                <a:spcPct val="135000"/>
              </a:lnSpc>
              <a:spcBef>
                <a:spcPts val="0"/>
              </a:spcBef>
              <a:spcAft>
                <a:spcPts val="0"/>
              </a:spcAft>
              <a:buClr>
                <a:srgbClr val="74659A"/>
              </a:buClr>
              <a:buSzPts val="1200"/>
              <a:buFont typeface="Trebuchet MS"/>
              <a:buChar char="❖"/>
            </a:pPr>
            <a:r xmlns:a="http://schemas.openxmlformats.org/drawingml/2006/main">
              <a:rPr lang="el" sz="1200">
                <a:solidFill>
                  <a:srgbClr val="74659A"/>
                </a:solidFill>
              </a:rPr>
              <a:t>Πλαίσιο: Πώς ήταν η μέρα του παιδιού μου μέχρι τώρα; Έχουμε μιλήσει και αλληλεπιδράσει πολύ ή έχουν συνδεθεί για ώρες;</a:t>
            </a:r>
            <a:endParaRPr xmlns:a="http://schemas.openxmlformats.org/drawingml/2006/main" sz="1200"/>
          </a:p>
          <a:p>
            <a:pPr xmlns:a="http://schemas.openxmlformats.org/drawingml/2006/main" marL="286506" lvl="6" indent="-260350" algn="just" rtl="0">
              <a:lnSpc>
                <a:spcPct val="135000"/>
              </a:lnSpc>
              <a:spcBef>
                <a:spcPts val="0"/>
              </a:spcBef>
              <a:spcAft>
                <a:spcPts val="0"/>
              </a:spcAft>
              <a:buClr>
                <a:srgbClr val="74659A"/>
              </a:buClr>
              <a:buSzPts val="1200"/>
              <a:buFont typeface="Trebuchet MS"/>
              <a:buChar char="❖"/>
            </a:pPr>
            <a:r xmlns:a="http://schemas.openxmlformats.org/drawingml/2006/main">
              <a:rPr lang="el" sz="1200">
                <a:solidFill>
                  <a:srgbClr val="74659A"/>
                </a:solidFill>
              </a:rPr>
              <a:t>Παιδί: Πώς ανταποκρίνεται το παιδί σας στα πολυμέσα οθόνης; Όταν τελειώσει ο χρόνος οθόνης, ξεσπούν με νέες ιδέες και ερωτήσεις που θέλουν να εξερευνήσουν; Ή μήπως γίνονται ευερέθιστοι, ανήσυχοι ή αποτραβηγμένοι; Γιατί το παιδί σας ελκύεται από συγκεκριμένα μέσα και τι αποκομίζει από αυτό;</a:t>
            </a:r>
            <a:r xmlns:a="http://schemas.openxmlformats.org/drawingml/2006/main">
              <a:rPr lang="el" sz="1200">
                <a:solidFill>
                  <a:srgbClr val="262626"/>
                </a:solidFill>
              </a:rPr>
              <a:t> </a:t>
            </a:r>
            <a:endParaRPr xmlns:a="http://schemas.openxmlformats.org/drawingml/2006/main" sz="1200"/>
          </a:p>
        </p:txBody>
      </p:sp>
      <p:pic>
        <p:nvPicPr>
          <p:cNvPr id="279" name="Google Shape;279;p7" descr="Google Shape;279;p7"/>
          <p:cNvPicPr preferRelativeResize="0">
            <a:picLocks noGrp="1"/>
          </p:cNvPicPr>
          <p:nvPr>
            <p:ph type="pic" idx="3"/>
          </p:nvPr>
        </p:nvPicPr>
        <p:blipFill rotWithShape="1">
          <a:blip r:embed="rId3">
            <a:alphaModFix/>
          </a:blip>
          <a:srcRect l="7751" r="7751"/>
          <a:stretch/>
        </p:blipFill>
        <p:spPr>
          <a:xfrm>
            <a:off x="8583306" y="1246695"/>
            <a:ext cx="2444133" cy="4336990"/>
          </a:xfrm>
          <a:prstGeom prst="rect">
            <a:avLst/>
          </a:prstGeom>
          <a:noFill/>
          <a:ln>
            <a:noFill/>
          </a:ln>
        </p:spPr>
      </p:pic>
      <p:sp>
        <p:nvSpPr>
          <p:cNvPr id="280" name="Google Shape;280;p7"/>
          <p:cNvSpPr txBox="1">
            <a:spLocks noGrp="1"/>
          </p:cNvSpPr>
          <p:nvPr>
            <p:ph type="body" idx="2"/>
          </p:nvPr>
        </p:nvSpPr>
        <p:spPr>
          <a:xfrm>
            <a:off x="535975" y="1274325"/>
            <a:ext cx="10595100" cy="755701"/>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9AC1"/>
              </a:buClr>
              <a:buSzPts val="2400"/>
              <a:buFont typeface="Calibri"/>
              <a:buNone/>
            </a:pPr>
            <a:r xmlns:a="http://schemas.openxmlformats.org/drawingml/2006/main">
              <a:rPr lang="el" b="1">
                <a:solidFill>
                  <a:srgbClr val="009AC1"/>
                </a:solidFill>
              </a:rPr>
              <a:t>Πώς να περιορίσετε τον χρόνο οθόνης;</a:t>
            </a:r>
            <a:endParaRPr xmlns:a="http://schemas.openxmlformats.org/drawingml/2006/ma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8"/>
          <p:cNvSpPr txBox="1">
            <a:spLocks noGrp="1"/>
          </p:cNvSpPr>
          <p:nvPr>
            <p:ph type="body" idx="1"/>
          </p:nvPr>
        </p:nvSpPr>
        <p:spPr>
          <a:xfrm>
            <a:off x="550424" y="1435649"/>
            <a:ext cx="11086801" cy="3735901"/>
          </a:xfrm>
          <a:prstGeom prst="rect">
            <a:avLst/>
          </a:prstGeom>
          <a:noFill/>
          <a:ln>
            <a:noFill/>
          </a:ln>
        </p:spPr>
        <p:txBody>
          <a:bodyPr spcFirstLastPara="1" wrap="square" lIns="45675" tIns="45675" rIns="45675" bIns="45675" anchor="t" anchorCtr="0">
            <a:normAutofit/>
          </a:bodyPr>
          <a:lstStyle/>
          <a:p>
            <a:pPr marL="0" lvl="0" indent="41204" algn="just" rtl="0">
              <a:lnSpc>
                <a:spcPct val="90000"/>
              </a:lnSpc>
              <a:spcBef>
                <a:spcPts val="0"/>
              </a:spcBef>
              <a:spcAft>
                <a:spcPts val="0"/>
              </a:spcAft>
              <a:buClr>
                <a:srgbClr val="262626"/>
              </a:buClr>
              <a:buSzPts val="1500"/>
              <a:buFont typeface="Calibri"/>
              <a:buNone/>
            </a:pPr>
            <a:endParaRPr sz="1200">
              <a:solidFill>
                <a:srgbClr val="74659A"/>
              </a:solidFill>
            </a:endParaRPr>
          </a:p>
          <a:p>
            <a:pPr xmlns:a="http://schemas.openxmlformats.org/drawingml/2006/main" marL="74169" lvl="0" indent="-74169" algn="just" rtl="0">
              <a:lnSpc>
                <a:spcPct val="90000"/>
              </a:lnSpc>
              <a:spcBef>
                <a:spcPts val="0"/>
              </a:spcBef>
              <a:spcAft>
                <a:spcPts val="0"/>
              </a:spcAft>
              <a:buClr>
                <a:srgbClr val="74659A"/>
              </a:buClr>
              <a:buSzPts val="1200"/>
              <a:buFont typeface="Arial"/>
              <a:buChar char="•"/>
            </a:pPr>
            <a:r xmlns:a="http://schemas.openxmlformats.org/drawingml/2006/main">
              <a:rPr lang="el" sz="1200">
                <a:solidFill>
                  <a:srgbClr val="74659A"/>
                </a:solidFill>
              </a:rPr>
              <a:t>Κάντε προεπισκόπηση προγραμμάτων, παιχνιδιών και εφαρμογών, προτού επιτρέψετε στο παιδί σας να τα δει ή να παίξει μαζί τους. Οργανισμοί όπως το Common Sense Media διαθέτουν αξιολογήσεις προγραμματισμού και αξιολογήσεις για να σας βοηθήσουν να προσδιορίσετε τι είναι κατάλληλο για την ηλικία του παιδιού σας. Ακόμα καλύτερα, παρακολουθήστε, παίξτε ή χρησιμοποιήστε τα με το παιδί σας.</a:t>
            </a:r>
            <a:endParaRPr xmlns:a="http://schemas.openxmlformats.org/drawingml/2006/main" sz="1200"/>
          </a:p>
          <a:p>
            <a:pPr marL="0" lvl="0" indent="0" algn="just" rtl="0">
              <a:lnSpc>
                <a:spcPct val="90000"/>
              </a:lnSpc>
              <a:spcBef>
                <a:spcPts val="0"/>
              </a:spcBef>
              <a:spcAft>
                <a:spcPts val="0"/>
              </a:spcAft>
              <a:buClr>
                <a:srgbClr val="262626"/>
              </a:buClr>
              <a:buSzPts val="1200"/>
              <a:buFont typeface="Calibri"/>
              <a:buNone/>
            </a:pPr>
            <a:endParaRPr sz="1200"/>
          </a:p>
          <a:p>
            <a:pPr xmlns:a="http://schemas.openxmlformats.org/drawingml/2006/main" marL="74169" lvl="0" indent="-74169" algn="just" rtl="0">
              <a:lnSpc>
                <a:spcPct val="90000"/>
              </a:lnSpc>
              <a:spcBef>
                <a:spcPts val="0"/>
              </a:spcBef>
              <a:spcAft>
                <a:spcPts val="0"/>
              </a:spcAft>
              <a:buClr>
                <a:srgbClr val="74659A"/>
              </a:buClr>
              <a:buSzPts val="1200"/>
              <a:buFont typeface="Arial"/>
              <a:buChar char="•"/>
            </a:pPr>
            <a:r xmlns:a="http://schemas.openxmlformats.org/drawingml/2006/main">
              <a:rPr lang="el" sz="1200">
                <a:solidFill>
                  <a:srgbClr val="74659A"/>
                </a:solidFill>
              </a:rPr>
              <a:t>Αναζητήστε διαδραστικές επιλογές που απασχολούν το παιδί, αντί για εκείνες που απαιτούν απλώς σπρώξιμο και σάρωση ή κοιτάζοντας επίμονα την οθόνη.</a:t>
            </a:r>
            <a:endParaRPr xmlns:a="http://schemas.openxmlformats.org/drawingml/2006/main" sz="1200"/>
          </a:p>
          <a:p>
            <a:pPr marL="0" lvl="0" indent="0" algn="just" rtl="0">
              <a:lnSpc>
                <a:spcPct val="90000"/>
              </a:lnSpc>
              <a:spcBef>
                <a:spcPts val="0"/>
              </a:spcBef>
              <a:spcAft>
                <a:spcPts val="0"/>
              </a:spcAft>
              <a:buClr>
                <a:srgbClr val="262626"/>
              </a:buClr>
              <a:buSzPts val="1200"/>
              <a:buFont typeface="Calibri"/>
              <a:buNone/>
            </a:pPr>
            <a:endParaRPr sz="1200"/>
          </a:p>
          <a:p>
            <a:pPr xmlns:a="http://schemas.openxmlformats.org/drawingml/2006/main" marL="74169" lvl="0" indent="-74169" algn="just" rtl="0">
              <a:lnSpc>
                <a:spcPct val="90000"/>
              </a:lnSpc>
              <a:spcBef>
                <a:spcPts val="0"/>
              </a:spcBef>
              <a:spcAft>
                <a:spcPts val="0"/>
              </a:spcAft>
              <a:buClr>
                <a:srgbClr val="74659A"/>
              </a:buClr>
              <a:buSzPts val="1200"/>
              <a:buFont typeface="Arial"/>
              <a:buChar char="•"/>
            </a:pPr>
            <a:r xmlns:a="http://schemas.openxmlformats.org/drawingml/2006/main">
              <a:rPr lang="el" sz="1200">
                <a:solidFill>
                  <a:srgbClr val="74659A"/>
                </a:solidFill>
              </a:rPr>
              <a:t>Χρησιμοποιήστε γονικούς ελέγχους για να αποκλείσετε ή να φιλτράρετε περιεχόμενο στο Διαδίκτυο.</a:t>
            </a:r>
            <a:endParaRPr xmlns:a="http://schemas.openxmlformats.org/drawingml/2006/main" sz="1200"/>
          </a:p>
          <a:p>
            <a:pPr marL="0" lvl="0" indent="0" algn="just" rtl="0">
              <a:lnSpc>
                <a:spcPct val="90000"/>
              </a:lnSpc>
              <a:spcBef>
                <a:spcPts val="0"/>
              </a:spcBef>
              <a:spcAft>
                <a:spcPts val="0"/>
              </a:spcAft>
              <a:buClr>
                <a:srgbClr val="262626"/>
              </a:buClr>
              <a:buSzPts val="1200"/>
              <a:buFont typeface="Calibri"/>
              <a:buNone/>
            </a:pPr>
            <a:endParaRPr sz="1200"/>
          </a:p>
          <a:p>
            <a:pPr xmlns:a="http://schemas.openxmlformats.org/drawingml/2006/main" marL="74169" lvl="0" indent="-74169" algn="just" rtl="0">
              <a:lnSpc>
                <a:spcPct val="90000"/>
              </a:lnSpc>
              <a:spcBef>
                <a:spcPts val="0"/>
              </a:spcBef>
              <a:spcAft>
                <a:spcPts val="0"/>
              </a:spcAft>
              <a:buClr>
                <a:srgbClr val="74659A"/>
              </a:buClr>
              <a:buSzPts val="1200"/>
              <a:buFont typeface="Arial"/>
              <a:buChar char="•"/>
            </a:pPr>
            <a:r xmlns:a="http://schemas.openxmlformats.org/drawingml/2006/main">
              <a:rPr lang="el" sz="1200">
                <a:solidFill>
                  <a:srgbClr val="74659A"/>
                </a:solidFill>
              </a:rPr>
              <a:t>Βεβαιωθείτε ότι το παιδί σας είναι κοντά σας κατά τη διάρκεια της οθόνης, ώστε να μπορείτε να επιβλέπετε τις δραστηριότητές του.</a:t>
            </a:r>
            <a:endParaRPr xmlns:a="http://schemas.openxmlformats.org/drawingml/2006/main" sz="1200"/>
          </a:p>
          <a:p>
            <a:pPr marL="0" lvl="0" indent="0" algn="just" rtl="0">
              <a:lnSpc>
                <a:spcPct val="90000"/>
              </a:lnSpc>
              <a:spcBef>
                <a:spcPts val="0"/>
              </a:spcBef>
              <a:spcAft>
                <a:spcPts val="0"/>
              </a:spcAft>
              <a:buClr>
                <a:srgbClr val="262626"/>
              </a:buClr>
              <a:buSzPts val="1200"/>
              <a:buFont typeface="Calibri"/>
              <a:buNone/>
            </a:pPr>
            <a:endParaRPr sz="1200"/>
          </a:p>
          <a:p>
            <a:pPr xmlns:a="http://schemas.openxmlformats.org/drawingml/2006/main" marL="74169" lvl="0" indent="-74169" algn="just" rtl="0">
              <a:lnSpc>
                <a:spcPct val="90000"/>
              </a:lnSpc>
              <a:spcBef>
                <a:spcPts val="0"/>
              </a:spcBef>
              <a:spcAft>
                <a:spcPts val="0"/>
              </a:spcAft>
              <a:buClr>
                <a:srgbClr val="74659A"/>
              </a:buClr>
              <a:buSzPts val="1200"/>
              <a:buFont typeface="Arial"/>
              <a:buChar char="•"/>
            </a:pPr>
            <a:r xmlns:a="http://schemas.openxmlformats.org/drawingml/2006/main">
              <a:rPr lang="el" sz="1200">
                <a:solidFill>
                  <a:srgbClr val="74659A"/>
                </a:solidFill>
              </a:rPr>
              <a:t>Ρωτήστε το παιδί σας τακτικά με ποια προγράμματα, παιχνίδια και εφαρμογές έχει παίξει κατά τη διάρκεια της ημέρας.</a:t>
            </a:r>
            <a:endParaRPr xmlns:a="http://schemas.openxmlformats.org/drawingml/2006/main" sz="1200"/>
          </a:p>
          <a:p>
            <a:pPr marL="0" lvl="0" indent="0" algn="just" rtl="0">
              <a:lnSpc>
                <a:spcPct val="90000"/>
              </a:lnSpc>
              <a:spcBef>
                <a:spcPts val="0"/>
              </a:spcBef>
              <a:spcAft>
                <a:spcPts val="0"/>
              </a:spcAft>
              <a:buClr>
                <a:srgbClr val="262626"/>
              </a:buClr>
              <a:buSzPts val="1200"/>
              <a:buFont typeface="Calibri"/>
              <a:buNone/>
            </a:pPr>
            <a:endParaRPr sz="1200"/>
          </a:p>
          <a:p>
            <a:pPr xmlns:a="http://schemas.openxmlformats.org/drawingml/2006/main" marL="74169" lvl="0" indent="-74169" algn="just" rtl="0">
              <a:lnSpc>
                <a:spcPct val="90000"/>
              </a:lnSpc>
              <a:spcBef>
                <a:spcPts val="0"/>
              </a:spcBef>
              <a:spcAft>
                <a:spcPts val="0"/>
              </a:spcAft>
              <a:buClr>
                <a:srgbClr val="74659A"/>
              </a:buClr>
              <a:buSzPts val="1200"/>
              <a:buFont typeface="Arial"/>
              <a:buChar char="•"/>
            </a:pPr>
            <a:r xmlns:a="http://schemas.openxmlformats.org/drawingml/2006/main">
              <a:rPr lang="el" sz="1200">
                <a:solidFill>
                  <a:srgbClr val="74659A"/>
                </a:solidFill>
              </a:rPr>
              <a:t>Όταν παρακολουθείτε προγράμματα με το παιδί σας, συζητήστε τι παρακολουθείτε και εκπαιδεύστε το σχετικά με τις διαφημίσεις και τις διαφημίσεις.</a:t>
            </a:r>
            <a:endParaRPr xmlns:a="http://schemas.openxmlformats.org/drawingml/2006/main" sz="1200"/>
          </a:p>
          <a:p>
            <a:pPr marL="0" lvl="0" indent="74169" algn="just" rtl="0">
              <a:lnSpc>
                <a:spcPct val="90000"/>
              </a:lnSpc>
              <a:spcBef>
                <a:spcPts val="0"/>
              </a:spcBef>
              <a:spcAft>
                <a:spcPts val="0"/>
              </a:spcAft>
              <a:buClr>
                <a:srgbClr val="262626"/>
              </a:buClr>
              <a:buSzPts val="1200"/>
              <a:buFont typeface="Calibri"/>
              <a:buNone/>
            </a:pPr>
            <a:endParaRPr sz="1200">
              <a:solidFill>
                <a:srgbClr val="74659A"/>
              </a:solidFill>
            </a:endParaRPr>
          </a:p>
          <a:p>
            <a:pPr xmlns:a="http://schemas.openxmlformats.org/drawingml/2006/main" marL="74169" lvl="0" indent="-74169" algn="just" rtl="0">
              <a:lnSpc>
                <a:spcPct val="90000"/>
              </a:lnSpc>
              <a:spcBef>
                <a:spcPts val="100"/>
              </a:spcBef>
              <a:spcAft>
                <a:spcPts val="0"/>
              </a:spcAft>
              <a:buClr>
                <a:srgbClr val="74659A"/>
              </a:buClr>
              <a:buSzPts val="1200"/>
              <a:buFont typeface="Arial"/>
              <a:buChar char="•"/>
            </a:pPr>
            <a:r xmlns:a="http://schemas.openxmlformats.org/drawingml/2006/main">
              <a:rPr lang="el" sz="1200">
                <a:solidFill>
                  <a:srgbClr val="74659A"/>
                </a:solidFill>
              </a:rPr>
              <a:t>Ένας άλλος τρόπος για να ελέγχετε καλύτερα τον χρόνο που αφιερώνουν τα παιδιά σας σε ηλεκτρονικές συσκευές είναι να δημιουργήσετε ένα σχέδιο περιορισμού οθόνης. Δοκιμάστε το </a:t>
            </a:r>
            <a:r xmlns:a="http://schemas.openxmlformats.org/drawingml/2006/main" xmlns:r="http://schemas.openxmlformats.org/officeDocument/2006/relationships">
              <a:rPr lang="el" sz="1200" b="1" u="sng">
                <a:solidFill>
                  <a:srgbClr val="0000FF"/>
                </a:solidFill>
                <a:hlinkClick r:id="rId3">
                  <a:extLst>
                    <a:ext uri="{A12FA001-AC4F-418D-AE19-62706E023703}">
                      <ahyp:hlinkClr xmlns:ahyp="http://schemas.microsoft.com/office/drawing/2018/hyperlinkcolor" val="tx"/>
                    </a:ext>
                  </a:extLst>
                </a:hlinkClick>
              </a:rPr>
              <a:t>διαδικτυακό εργαλείο του AAP για τη δημιουργία ενός οικογενειακού προγράμματος πολυμέσων </a:t>
            </a:r>
            <a:r xmlns:a="http://schemas.openxmlformats.org/drawingml/2006/main">
              <a:rPr lang="el" sz="1200">
                <a:solidFill>
                  <a:srgbClr val="74659A"/>
                </a:solidFill>
              </a:rPr>
              <a:t>που σχεδιάστηκε από την Αμερικανική Ακαδημία Παιδιατρικής. Μπορείτε να το εξατομικεύσετε ανάλογα με τις ηλικίες των παιδιών σας, τις αξίες σας και τη ρουτίνα της οικογένειάς σας.</a:t>
            </a:r>
            <a:endParaRPr xmlns:a="http://schemas.openxmlformats.org/drawingml/2006/main" sz="1200"/>
          </a:p>
          <a:p>
            <a:pPr marL="0" lvl="0" indent="0" algn="just" rtl="0">
              <a:lnSpc>
                <a:spcPct val="90000"/>
              </a:lnSpc>
              <a:spcBef>
                <a:spcPts val="0"/>
              </a:spcBef>
              <a:spcAft>
                <a:spcPts val="0"/>
              </a:spcAft>
              <a:buClr>
                <a:srgbClr val="262626"/>
              </a:buClr>
              <a:buSzPts val="1200"/>
              <a:buFont typeface="Calibri"/>
              <a:buNone/>
            </a:pPr>
            <a:endParaRPr sz="1200"/>
          </a:p>
          <a:p>
            <a:pPr xmlns:a="http://schemas.openxmlformats.org/drawingml/2006/main" marL="74169" lvl="0" indent="-74169" algn="just" rtl="0">
              <a:lnSpc>
                <a:spcPct val="90000"/>
              </a:lnSpc>
              <a:spcBef>
                <a:spcPts val="0"/>
              </a:spcBef>
              <a:spcAft>
                <a:spcPts val="0"/>
              </a:spcAft>
              <a:buClr>
                <a:srgbClr val="74659A"/>
              </a:buClr>
              <a:buSzPts val="1200"/>
              <a:buFont typeface="Arial"/>
              <a:buChar char="•"/>
            </a:pPr>
            <a:r xmlns:a="http://schemas.openxmlformats.org/drawingml/2006/main">
              <a:rPr lang="el" sz="1200">
                <a:solidFill>
                  <a:srgbClr val="74659A"/>
                </a:solidFill>
              </a:rPr>
              <a:t>Πώς να αναγνωρίσετε μια καλή εφαρμογή από μια κακή εφαρμογή; Σε αυτήν την ψηφιακή εποχή, όπου η αγορά εφαρμογών κατακλύζεται από χιλιάδες επιλογές που χαρακτηρίζονται ως «φιλικές προς τα παιδιά» ή «εκπαιδευτικές», είναι σημαντικό να διακρίνουμε ποιες συμβάλλουν πραγματικά στην ανάπτυξη ενός παιδιού και ποιες είναι απλώς ψηφιακές περισπασμοί. Στις επόμενες σελίδες, θίγουμε βασικούς παράγοντες που βοηθούν στη διάκριση μιας καλής εκπαιδευτικής εφαρμογής από μια λιγότερο ωφέλιμη.</a:t>
            </a:r>
            <a:endParaRPr xmlns:a="http://schemas.openxmlformats.org/drawingml/2006/main" sz="1200"/>
          </a:p>
          <a:p>
            <a:pPr xmlns:a="http://schemas.openxmlformats.org/drawingml/2006/main" marL="0" lvl="0" indent="0" algn="just" rtl="0">
              <a:lnSpc>
                <a:spcPct val="90000"/>
              </a:lnSpc>
              <a:spcBef>
                <a:spcPts val="0"/>
              </a:spcBef>
              <a:spcAft>
                <a:spcPts val="0"/>
              </a:spcAft>
              <a:buClr>
                <a:srgbClr val="74659A"/>
              </a:buClr>
              <a:buSzPts val="1500"/>
              <a:buFont typeface="Calibri"/>
              <a:buNone/>
            </a:pPr>
            <a:r xmlns:a="http://schemas.openxmlformats.org/drawingml/2006/main">
              <a:rPr lang="el" sz="1200">
                <a:solidFill>
                  <a:srgbClr val="74659A"/>
                </a:solidFill>
              </a:rPr>
              <a:t> </a:t>
            </a:r>
            <a:endParaRPr xmlns:a="http://schemas.openxmlformats.org/drawingml/2006/main" sz="1200"/>
          </a:p>
        </p:txBody>
      </p:sp>
      <p:sp>
        <p:nvSpPr>
          <p:cNvPr id="286" name="Google Shape;286;p8"/>
          <p:cNvSpPr txBox="1">
            <a:spLocks noGrp="1"/>
          </p:cNvSpPr>
          <p:nvPr>
            <p:ph type="body" idx="2"/>
          </p:nvPr>
        </p:nvSpPr>
        <p:spPr>
          <a:xfrm>
            <a:off x="550424" y="511999"/>
            <a:ext cx="10977002" cy="651302"/>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9AC1"/>
              </a:buClr>
              <a:buSzPts val="2400"/>
              <a:buFont typeface="Calibri"/>
              <a:buNone/>
            </a:pPr>
            <a:r xmlns:a="http://schemas.openxmlformats.org/drawingml/2006/main">
              <a:rPr lang="el" b="1">
                <a:solidFill>
                  <a:srgbClr val="009AC1"/>
                </a:solidFill>
              </a:rPr>
              <a:t>Ποιες είναι οι καλύτερες τεχνικές για να διασφαλιστεί ένα ποιοτικό χρονικό διάστημα «οθόνης»;</a:t>
            </a:r>
            <a:endParaRPr xmlns:a="http://schemas.openxmlformats.org/drawingml/2006/ma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txBox="1">
            <a:spLocks noGrp="1"/>
          </p:cNvSpPr>
          <p:nvPr>
            <p:ph type="body" idx="1"/>
          </p:nvPr>
        </p:nvSpPr>
        <p:spPr>
          <a:xfrm>
            <a:off x="637049" y="928650"/>
            <a:ext cx="10917902" cy="65187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262626"/>
              </a:buClr>
              <a:buSzPts val="1200"/>
              <a:buFont typeface="Calibri"/>
              <a:buNone/>
            </a:pPr>
            <a:r xmlns:a="http://schemas.openxmlformats.org/drawingml/2006/main">
              <a:rPr lang="el" sz="1200"/>
              <a:t>Μια καλή εφαρμογή θα έχει σαφείς εκπαιδευτικούς στόχους που ευθυγραμμίζονται με τα αναπτυξιακά ορόσημα. Θα παρέχει ένα ελκυστικό περιβάλλον μάθησης όπου τα παιδιά μπορούν να αποκτήσουν νέες δεξιότητες ή να εξασκήσουν τις ήδη υπάρχουσες. Αυτοί οι στόχοι πρέπει να αναφέρονται ρητά στην περιγραφή της εφαρμογής και να είναι εμφανείς μέσω των δραστηριοτήτων της.</a:t>
            </a:r>
            <a:endParaRPr xmlns:a="http://schemas.openxmlformats.org/drawingml/2006/main"/>
          </a:p>
          <a:p>
            <a:pPr marL="0" lvl="0" indent="0" algn="l" rtl="0">
              <a:lnSpc>
                <a:spcPct val="90000"/>
              </a:lnSpc>
              <a:spcBef>
                <a:spcPts val="0"/>
              </a:spcBef>
              <a:spcAft>
                <a:spcPts val="0"/>
              </a:spcAft>
              <a:buClr>
                <a:srgbClr val="262626"/>
              </a:buClr>
              <a:buSzPts val="1200"/>
              <a:buFont typeface="Calibri"/>
              <a:buNone/>
            </a:pPr>
            <a:endParaRPr sz="1200"/>
          </a:p>
          <a:p>
            <a:pPr xmlns:a="http://schemas.openxmlformats.org/drawingml/2006/main" marL="0" lvl="0" indent="0" algn="just" rtl="0">
              <a:lnSpc>
                <a:spcPct val="90000"/>
              </a:lnSpc>
              <a:spcBef>
                <a:spcPts val="0"/>
              </a:spcBef>
              <a:spcAft>
                <a:spcPts val="0"/>
              </a:spcAft>
              <a:buClr>
                <a:srgbClr val="009AC1"/>
              </a:buClr>
              <a:buSzPts val="1200"/>
              <a:buFont typeface="Calibri"/>
              <a:buNone/>
            </a:pPr>
            <a:r xmlns:a="http://schemas.openxmlformats.org/drawingml/2006/main">
              <a:rPr lang="el" sz="1200" b="1">
                <a:solidFill>
                  <a:srgbClr val="009AC1"/>
                </a:solidFill>
              </a:rPr>
              <a:t>2. Χωρίς διαφημίσεις</a:t>
            </a:r>
            <a:endParaRPr xmlns:a="http://schemas.openxmlformats.org/drawingml/2006/main"/>
          </a:p>
          <a:p>
            <a:pPr xmlns:a="http://schemas.openxmlformats.org/drawingml/2006/main" marL="0" lvl="0" indent="0" algn="l" rtl="0">
              <a:lnSpc>
                <a:spcPct val="90000"/>
              </a:lnSpc>
              <a:spcBef>
                <a:spcPts val="0"/>
              </a:spcBef>
              <a:spcAft>
                <a:spcPts val="0"/>
              </a:spcAft>
              <a:buClr>
                <a:srgbClr val="262626"/>
              </a:buClr>
              <a:buSzPts val="1200"/>
              <a:buFont typeface="Calibri"/>
              <a:buNone/>
            </a:pPr>
            <a:r xmlns:a="http://schemas.openxmlformats.org/drawingml/2006/main">
              <a:rPr lang="el" sz="1200"/>
              <a:t>Οι καλές εφαρμογές εστιάζουν στη μαθησιακή εμπειρία του παιδιού και όχι στη δημιουργία εσόδων μέσω διαφημίσεων. Δεν εκθέτουν τα παιδιά σε διαφημίσεις, οι οποίες μπορεί να αποσπούν την προσοχή και μπορεί να οδηγήσουν σε ανεπιθύμητο περιεχόμενο. Μια καλή εφαρμογή διατηρεί ένα ασφαλές περιβάλλον για να μαθαίνει και να παίζει το παιδί.</a:t>
            </a:r>
            <a:endParaRPr xmlns:a="http://schemas.openxmlformats.org/drawingml/2006/main"/>
          </a:p>
          <a:p>
            <a:pPr marL="0" lvl="0" indent="0" algn="l" rtl="0">
              <a:lnSpc>
                <a:spcPct val="90000"/>
              </a:lnSpc>
              <a:spcBef>
                <a:spcPts val="0"/>
              </a:spcBef>
              <a:spcAft>
                <a:spcPts val="0"/>
              </a:spcAft>
              <a:buClr>
                <a:srgbClr val="262626"/>
              </a:buClr>
              <a:buSzPts val="1200"/>
              <a:buFont typeface="Calibri"/>
              <a:buNone/>
            </a:pPr>
            <a:endParaRPr sz="1200"/>
          </a:p>
          <a:p>
            <a:pPr xmlns:a="http://schemas.openxmlformats.org/drawingml/2006/main" marL="0" lvl="0" indent="0" algn="just" rtl="0">
              <a:lnSpc>
                <a:spcPct val="90000"/>
              </a:lnSpc>
              <a:spcBef>
                <a:spcPts val="0"/>
              </a:spcBef>
              <a:spcAft>
                <a:spcPts val="0"/>
              </a:spcAft>
              <a:buClr>
                <a:srgbClr val="009AC1"/>
              </a:buClr>
              <a:buSzPts val="1200"/>
              <a:buFont typeface="Calibri"/>
              <a:buNone/>
            </a:pPr>
            <a:r xmlns:a="http://schemas.openxmlformats.org/drawingml/2006/main">
              <a:rPr lang="el" sz="1200" b="1">
                <a:solidFill>
                  <a:srgbClr val="009AC1"/>
                </a:solidFill>
              </a:rPr>
              <a:t>3. Ενθαρρύνετε τις δραστηριότητες εκτός σύνδεσης</a:t>
            </a:r>
            <a:endParaRPr xmlns:a="http://schemas.openxmlformats.org/drawingml/2006/main"/>
          </a:p>
          <a:p>
            <a:pPr xmlns:a="http://schemas.openxmlformats.org/drawingml/2006/main" marL="0" lvl="0" indent="0" algn="l" rtl="0">
              <a:lnSpc>
                <a:spcPct val="90000"/>
              </a:lnSpc>
              <a:spcBef>
                <a:spcPts val="0"/>
              </a:spcBef>
              <a:spcAft>
                <a:spcPts val="0"/>
              </a:spcAft>
              <a:buClr>
                <a:srgbClr val="262626"/>
              </a:buClr>
              <a:buSzPts val="1200"/>
              <a:buFont typeface="Calibri"/>
              <a:buNone/>
            </a:pPr>
            <a:r xmlns:a="http://schemas.openxmlformats.org/drawingml/2006/main">
              <a:rPr lang="el" sz="1200"/>
              <a:t>Οι ποιοτικές εφαρμογές επεκτείνουν την εμπειρία εκμάθησης πέρα από την οθόνη, ενθαρρύνοντας δραστηριότητες εκτός σύνδεσης. Προτρέπουν τα παιδιά να εφαρμόσουν όσα έμαθαν στον πραγματικό κόσμο, διασφαλίζοντας ότι η ψηφιακή εμπειρία αποτελεί μέρος ενός ευρύτερου εκπαιδευτικού ταξιδιού.</a:t>
            </a:r>
            <a:endParaRPr xmlns:a="http://schemas.openxmlformats.org/drawingml/2006/main"/>
          </a:p>
          <a:p>
            <a:pPr marL="0" lvl="0" indent="0" algn="l" rtl="0">
              <a:lnSpc>
                <a:spcPct val="90000"/>
              </a:lnSpc>
              <a:spcBef>
                <a:spcPts val="0"/>
              </a:spcBef>
              <a:spcAft>
                <a:spcPts val="0"/>
              </a:spcAft>
              <a:buClr>
                <a:srgbClr val="262626"/>
              </a:buClr>
              <a:buSzPts val="1200"/>
              <a:buFont typeface="Calibri"/>
              <a:buNone/>
            </a:pPr>
            <a:endParaRPr sz="1200"/>
          </a:p>
          <a:p>
            <a:pPr xmlns:a="http://schemas.openxmlformats.org/drawingml/2006/main" marL="0" lvl="0" indent="0" algn="just" rtl="0">
              <a:lnSpc>
                <a:spcPct val="90000"/>
              </a:lnSpc>
              <a:spcBef>
                <a:spcPts val="0"/>
              </a:spcBef>
              <a:spcAft>
                <a:spcPts val="0"/>
              </a:spcAft>
              <a:buClr>
                <a:srgbClr val="009AC1"/>
              </a:buClr>
              <a:buSzPts val="1200"/>
              <a:buFont typeface="Calibri"/>
              <a:buNone/>
            </a:pPr>
            <a:r xmlns:a="http://schemas.openxmlformats.org/drawingml/2006/main">
              <a:rPr lang="el" sz="1200" b="1">
                <a:solidFill>
                  <a:srgbClr val="009AC1"/>
                </a:solidFill>
              </a:rPr>
              <a:t>4. Ισορροπημένα διαδραστικά στοιχεία</a:t>
            </a:r>
            <a:endParaRPr xmlns:a="http://schemas.openxmlformats.org/drawingml/2006/main"/>
          </a:p>
          <a:p>
            <a:pPr xmlns:a="http://schemas.openxmlformats.org/drawingml/2006/main" marL="0" lvl="0" indent="0" algn="l" rtl="0">
              <a:lnSpc>
                <a:spcPct val="90000"/>
              </a:lnSpc>
              <a:spcBef>
                <a:spcPts val="0"/>
              </a:spcBef>
              <a:spcAft>
                <a:spcPts val="0"/>
              </a:spcAft>
              <a:buClr>
                <a:srgbClr val="262626"/>
              </a:buClr>
              <a:buSzPts val="1200"/>
              <a:buFont typeface="Calibri"/>
              <a:buNone/>
            </a:pPr>
            <a:r xmlns:a="http://schemas.openxmlformats.org/drawingml/2006/main">
              <a:rPr lang="el" sz="1200"/>
              <a:t>Η αλληλεπίδραση θα πρέπει να εξυπηρετεί έναν σκοπό στη μαθησιακή διαδικασία, απαιτώντας συλλογισμό και επίλυση προβλημάτων και όχι απλώς αγγίξιμο ή σάρωση. Μια καλή εφαρμογή θα εξισορροπήσει τη διαισθητική πλοήγηση με την ανάγκη γνωστικής αλληλεπίδρασης με το περιεχόμενο.</a:t>
            </a:r>
            <a:endParaRPr xmlns:a="http://schemas.openxmlformats.org/drawingml/2006/main"/>
          </a:p>
          <a:p>
            <a:pPr marL="0" lvl="0" indent="0" algn="l" rtl="0">
              <a:lnSpc>
                <a:spcPct val="90000"/>
              </a:lnSpc>
              <a:spcBef>
                <a:spcPts val="0"/>
              </a:spcBef>
              <a:spcAft>
                <a:spcPts val="0"/>
              </a:spcAft>
              <a:buClr>
                <a:srgbClr val="262626"/>
              </a:buClr>
              <a:buSzPts val="1200"/>
              <a:buFont typeface="Calibri"/>
              <a:buNone/>
            </a:pPr>
            <a:endParaRPr sz="1200"/>
          </a:p>
          <a:p>
            <a:pPr xmlns:a="http://schemas.openxmlformats.org/drawingml/2006/main" marL="0" lvl="0" indent="0" algn="just" rtl="0">
              <a:lnSpc>
                <a:spcPct val="90000"/>
              </a:lnSpc>
              <a:spcBef>
                <a:spcPts val="0"/>
              </a:spcBef>
              <a:spcAft>
                <a:spcPts val="0"/>
              </a:spcAft>
              <a:buClr>
                <a:srgbClr val="009AC1"/>
              </a:buClr>
              <a:buSzPts val="1200"/>
              <a:buFont typeface="Calibri"/>
              <a:buNone/>
            </a:pPr>
            <a:r xmlns:a="http://schemas.openxmlformats.org/drawingml/2006/main">
              <a:rPr lang="el" sz="1200" b="1">
                <a:solidFill>
                  <a:srgbClr val="009AC1"/>
                </a:solidFill>
              </a:rPr>
              <a:t>5. Καθορισμένος χρόνος παιχνιδιού</a:t>
            </a:r>
            <a:endParaRPr xmlns:a="http://schemas.openxmlformats.org/drawingml/2006/main"/>
          </a:p>
          <a:p>
            <a:pPr xmlns:a="http://schemas.openxmlformats.org/drawingml/2006/main" marL="0" lvl="0" indent="0" algn="l" rtl="0">
              <a:lnSpc>
                <a:spcPct val="90000"/>
              </a:lnSpc>
              <a:spcBef>
                <a:spcPts val="0"/>
              </a:spcBef>
              <a:spcAft>
                <a:spcPts val="0"/>
              </a:spcAft>
              <a:buClr>
                <a:srgbClr val="262626"/>
              </a:buClr>
              <a:buSzPts val="1200"/>
              <a:buFont typeface="Calibri"/>
              <a:buNone/>
            </a:pPr>
            <a:r xmlns:a="http://schemas.openxmlformats.org/drawingml/2006/main">
              <a:rPr lang="el" sz="1200"/>
              <a:t>Οι καλές εφαρμογές διαθέτουν ενσωματωμένες λειτουργίες που βοηθούν στη διαχείριση του χρόνου αναπαραγωγής, διασφαλίζοντας ότι η εμπειρία είναι πλούσια αλλά πεπερασμένη. Αποφεύγουν σχέδια που ενθαρρύνουν το ατελείωτο παιχνίδι, αντ' αυτού προάγουν μια υγιή ισορροπία μεταξύ του χρόνου οθόνης και άλλων δραστηριοτήτων.</a:t>
            </a:r>
            <a:endParaRPr xmlns:a="http://schemas.openxmlformats.org/drawingml/2006/main"/>
          </a:p>
          <a:p>
            <a:pPr marL="0" lvl="0" indent="0" algn="l" rtl="0">
              <a:lnSpc>
                <a:spcPct val="90000"/>
              </a:lnSpc>
              <a:spcBef>
                <a:spcPts val="0"/>
              </a:spcBef>
              <a:spcAft>
                <a:spcPts val="0"/>
              </a:spcAft>
              <a:buClr>
                <a:srgbClr val="262626"/>
              </a:buClr>
              <a:buSzPts val="1200"/>
              <a:buFont typeface="Calibri"/>
              <a:buNone/>
            </a:pPr>
            <a:endParaRPr sz="1200"/>
          </a:p>
          <a:p>
            <a:pPr xmlns:a="http://schemas.openxmlformats.org/drawingml/2006/main" marL="0" lvl="0" indent="0" algn="l" rtl="0">
              <a:lnSpc>
                <a:spcPct val="90000"/>
              </a:lnSpc>
              <a:spcBef>
                <a:spcPts val="0"/>
              </a:spcBef>
              <a:spcAft>
                <a:spcPts val="0"/>
              </a:spcAft>
              <a:buClr>
                <a:srgbClr val="009AC1"/>
              </a:buClr>
              <a:buSzPts val="1200"/>
              <a:buFont typeface="Calibri"/>
              <a:buNone/>
            </a:pPr>
            <a:r xmlns:a="http://schemas.openxmlformats.org/drawingml/2006/main">
              <a:rPr lang="el" sz="1200" b="1">
                <a:solidFill>
                  <a:srgbClr val="009AC1"/>
                </a:solidFill>
              </a:rPr>
              <a:t>6. Υποστηρίζει τη θετική συμπεριφορά</a:t>
            </a:r>
            <a:endParaRPr xmlns:a="http://schemas.openxmlformats.org/drawingml/2006/main"/>
          </a:p>
          <a:p>
            <a:pPr xmlns:a="http://schemas.openxmlformats.org/drawingml/2006/main" marL="0" lvl="0" indent="0" algn="l" rtl="0">
              <a:lnSpc>
                <a:spcPct val="90000"/>
              </a:lnSpc>
              <a:spcBef>
                <a:spcPts val="0"/>
              </a:spcBef>
              <a:spcAft>
                <a:spcPts val="0"/>
              </a:spcAft>
              <a:buClr>
                <a:srgbClr val="262626"/>
              </a:buClr>
              <a:buSzPts val="1200"/>
              <a:buFont typeface="Calibri"/>
              <a:buNone/>
            </a:pPr>
            <a:r xmlns:a="http://schemas.openxmlformats.org/drawingml/2006/main">
              <a:rPr lang="el" sz="1200"/>
              <a:t>Οι καλύτερες εκπαιδευτικές εφαρμογές υποστηρίζουν τη μάθηση μέσω θετικής ενίσχυσης. Ενθαρρύνουν τα παιδιά ανταμείβοντας την πρόοδο και προσφέροντας ενθάρρυνση για προσπάθειες, όχι μόνο για σωστές απαντήσεις, βοηθώντας στην οικοδόμηση αυτοπεποίθησης και ανθεκτικότητας.</a:t>
            </a:r>
            <a:endParaRPr xmlns:a="http://schemas.openxmlformats.org/drawingml/2006/main"/>
          </a:p>
          <a:p>
            <a:pPr marL="0" lvl="0" indent="0" algn="l" rtl="0">
              <a:lnSpc>
                <a:spcPct val="90000"/>
              </a:lnSpc>
              <a:spcBef>
                <a:spcPts val="0"/>
              </a:spcBef>
              <a:spcAft>
                <a:spcPts val="0"/>
              </a:spcAft>
              <a:buClr>
                <a:srgbClr val="262626"/>
              </a:buClr>
              <a:buSzPts val="1200"/>
              <a:buFont typeface="Calibri"/>
              <a:buNone/>
            </a:pPr>
            <a:endParaRPr sz="1200"/>
          </a:p>
          <a:p>
            <a:pPr xmlns:a="http://schemas.openxmlformats.org/drawingml/2006/main" marL="0" lvl="0" indent="0" algn="just" rtl="0">
              <a:lnSpc>
                <a:spcPct val="90000"/>
              </a:lnSpc>
              <a:spcBef>
                <a:spcPts val="0"/>
              </a:spcBef>
              <a:spcAft>
                <a:spcPts val="0"/>
              </a:spcAft>
              <a:buClr>
                <a:srgbClr val="009AC1"/>
              </a:buClr>
              <a:buSzPts val="1200"/>
              <a:buFont typeface="Calibri"/>
              <a:buNone/>
            </a:pPr>
            <a:r xmlns:a="http://schemas.openxmlformats.org/drawingml/2006/main">
              <a:rPr lang="el" sz="1200" b="1">
                <a:solidFill>
                  <a:srgbClr val="009AC1"/>
                </a:solidFill>
              </a:rPr>
              <a:t>7. Μη βίαιη συμπεριφορά</a:t>
            </a:r>
            <a:endParaRPr xmlns:a="http://schemas.openxmlformats.org/drawingml/2006/main"/>
          </a:p>
          <a:p>
            <a:pPr xmlns:a="http://schemas.openxmlformats.org/drawingml/2006/main" marL="0" lvl="0" indent="0" algn="l" rtl="0">
              <a:lnSpc>
                <a:spcPct val="90000"/>
              </a:lnSpc>
              <a:spcBef>
                <a:spcPts val="0"/>
              </a:spcBef>
              <a:spcAft>
                <a:spcPts val="0"/>
              </a:spcAft>
              <a:buClr>
                <a:srgbClr val="262626"/>
              </a:buClr>
              <a:buSzPts val="1200"/>
              <a:buFont typeface="Calibri"/>
              <a:buNone/>
            </a:pPr>
            <a:r xmlns:a="http://schemas.openxmlformats.org/drawingml/2006/main">
              <a:rPr lang="el" sz="1200"/>
              <a:t>Το περιεχόμενο θα πρέπει να είναι απαλλαγμένο από βία, προάγοντας ένα ασφαλές και φιλικό περιβάλλον για τα παιδιά. Αυτό περιλαμβάνει την αποφυγή της σωματικής βίας, της επιθετικής γλώσσας και κάθε μορφής αρνητικής αλληλεπίδρασης.</a:t>
            </a:r>
            <a:endParaRPr xmlns:a="http://schemas.openxmlformats.org/drawingml/2006/main"/>
          </a:p>
          <a:p>
            <a:pPr marL="0" lvl="0" indent="0" algn="l" rtl="0">
              <a:lnSpc>
                <a:spcPct val="90000"/>
              </a:lnSpc>
              <a:spcBef>
                <a:spcPts val="0"/>
              </a:spcBef>
              <a:spcAft>
                <a:spcPts val="0"/>
              </a:spcAft>
              <a:buClr>
                <a:srgbClr val="262626"/>
              </a:buClr>
              <a:buSzPts val="1200"/>
              <a:buFont typeface="Calibri"/>
              <a:buNone/>
            </a:pPr>
            <a:endParaRPr sz="1200"/>
          </a:p>
          <a:p>
            <a:pPr xmlns:a="http://schemas.openxmlformats.org/drawingml/2006/main" marL="0" lvl="0" indent="0" algn="just" rtl="0">
              <a:lnSpc>
                <a:spcPct val="90000"/>
              </a:lnSpc>
              <a:spcBef>
                <a:spcPts val="0"/>
              </a:spcBef>
              <a:spcAft>
                <a:spcPts val="0"/>
              </a:spcAft>
              <a:buClr>
                <a:srgbClr val="009AC1"/>
              </a:buClr>
              <a:buSzPts val="1200"/>
              <a:buFont typeface="Calibri"/>
              <a:buNone/>
            </a:pPr>
            <a:r xmlns:a="http://schemas.openxmlformats.org/drawingml/2006/main">
              <a:rPr lang="el" sz="1200" b="1">
                <a:solidFill>
                  <a:srgbClr val="009AC1"/>
                </a:solidFill>
              </a:rPr>
              <a:t>8. Προωθεί αξίες με νόημα</a:t>
            </a:r>
            <a:endParaRPr xmlns:a="http://schemas.openxmlformats.org/drawingml/2006/main"/>
          </a:p>
          <a:p>
            <a:pPr xmlns:a="http://schemas.openxmlformats.org/drawingml/2006/main" marL="0" lvl="0" indent="0" algn="l" rtl="0">
              <a:lnSpc>
                <a:spcPct val="90000"/>
              </a:lnSpc>
              <a:spcBef>
                <a:spcPts val="0"/>
              </a:spcBef>
              <a:spcAft>
                <a:spcPts val="0"/>
              </a:spcAft>
              <a:buClr>
                <a:srgbClr val="262626"/>
              </a:buClr>
              <a:buSzPts val="1200"/>
              <a:buFont typeface="Calibri"/>
              <a:buNone/>
            </a:pPr>
            <a:r xmlns:a="http://schemas.openxmlformats.org/drawingml/2006/main">
              <a:rPr lang="el" sz="1200"/>
              <a:t>Οι εκπαιδευτικές εφαρμογές θα πρέπει να ενσταλάξουν σημαντικές αξίες όπως η συνεργασία, η φιλία και ο σεβασμός. Μπορούν να το κάνουν αυτό μέσω της ιστορίας, της ανάπτυξης χαρακτήρων και των προκλήσεων που παρουσιάζονται στην εφαρμογή.</a:t>
            </a:r>
            <a:endParaRPr xmlns:a="http://schemas.openxmlformats.org/drawingml/2006/main" b="1">
              <a:solidFill>
                <a:srgbClr val="009AC1"/>
              </a:solidFill>
            </a:endParaRPr>
          </a:p>
          <a:p>
            <a:pPr marL="0" lvl="0" indent="25784" algn="l" rtl="0">
              <a:lnSpc>
                <a:spcPct val="58319"/>
              </a:lnSpc>
              <a:spcBef>
                <a:spcPts val="0"/>
              </a:spcBef>
              <a:spcAft>
                <a:spcPts val="0"/>
              </a:spcAft>
              <a:buClr>
                <a:srgbClr val="009AC1"/>
              </a:buClr>
              <a:buSzPts val="1200"/>
              <a:buFont typeface="Calibri"/>
              <a:buNone/>
            </a:pPr>
            <a:br>
              <a:rPr lang="en-US" sz="1200" b="1">
                <a:solidFill>
                  <a:srgbClr val="009AC1"/>
                </a:solidFill>
              </a:rPr>
            </a:br>
            <a:endParaRPr sz="2500"/>
          </a:p>
          <a:p>
            <a:pPr marL="0" lvl="0" indent="25784" algn="l" rtl="0">
              <a:lnSpc>
                <a:spcPct val="58319"/>
              </a:lnSpc>
              <a:spcBef>
                <a:spcPts val="0"/>
              </a:spcBef>
              <a:spcAft>
                <a:spcPts val="0"/>
              </a:spcAft>
              <a:buClr>
                <a:srgbClr val="262626"/>
              </a:buClr>
              <a:buSzPts val="2500"/>
              <a:buFont typeface="Calibri"/>
              <a:buNone/>
            </a:pPr>
            <a:br>
              <a:rPr lang="en-US" sz="2500"/>
            </a:br>
            <a:br>
              <a:rPr lang="en-US" sz="2500"/>
            </a:br>
            <a:endParaRPr sz="200"/>
          </a:p>
          <a:p>
            <a:pPr marL="0" lvl="0" indent="25784" algn="l" rtl="0">
              <a:lnSpc>
                <a:spcPct val="58319"/>
              </a:lnSpc>
              <a:spcBef>
                <a:spcPts val="0"/>
              </a:spcBef>
              <a:spcAft>
                <a:spcPts val="0"/>
              </a:spcAft>
              <a:buClr>
                <a:srgbClr val="262626"/>
              </a:buClr>
              <a:buSzPts val="200"/>
              <a:buFont typeface="Calibri"/>
              <a:buNone/>
            </a:pPr>
            <a:br>
              <a:rPr lang="en-US" sz="200"/>
            </a:br>
            <a:endParaRPr/>
          </a:p>
        </p:txBody>
      </p:sp>
      <p:sp>
        <p:nvSpPr>
          <p:cNvPr id="292" name="Google Shape;292;p9"/>
          <p:cNvSpPr txBox="1">
            <a:spLocks noGrp="1"/>
          </p:cNvSpPr>
          <p:nvPr>
            <p:ph type="body" idx="2"/>
          </p:nvPr>
        </p:nvSpPr>
        <p:spPr>
          <a:xfrm>
            <a:off x="609574" y="755199"/>
            <a:ext cx="10917902" cy="408300"/>
          </a:xfrm>
          <a:prstGeom prst="rect">
            <a:avLst/>
          </a:prstGeom>
          <a:noFill/>
          <a:ln>
            <a:noFill/>
          </a:ln>
        </p:spPr>
        <p:txBody>
          <a:bodyPr spcFirstLastPara="1" wrap="square" lIns="45675" tIns="45675" rIns="45675" bIns="45675" anchor="t" anchorCtr="0">
            <a:normAutofit/>
          </a:bodyPr>
          <a:lstStyle/>
          <a:p>
            <a:pPr xmlns:a="http://schemas.openxmlformats.org/drawingml/2006/main" marL="0" lvl="0" indent="0" algn="l" rtl="0">
              <a:lnSpc>
                <a:spcPct val="90000"/>
              </a:lnSpc>
              <a:spcBef>
                <a:spcPts val="0"/>
              </a:spcBef>
              <a:spcAft>
                <a:spcPts val="0"/>
              </a:spcAft>
              <a:buClr>
                <a:srgbClr val="009AC1"/>
              </a:buClr>
              <a:buSzPts val="1200"/>
              <a:buFont typeface="Calibri"/>
              <a:buNone/>
            </a:pPr>
            <a:r xmlns:a="http://schemas.openxmlformats.org/drawingml/2006/main">
              <a:rPr lang="el" sz="1200" b="1">
                <a:solidFill>
                  <a:srgbClr val="009AC1"/>
                </a:solidFill>
              </a:rPr>
              <a:t>1. Εκπαιδευτικό Περιεχόμενο και Σαφείς Μαθησιακοί Στόχοι</a:t>
            </a:r>
            <a:endParaRPr xmlns:a="http://schemas.openxmlformats.org/drawingml/2006/main"/>
          </a:p>
        </p:txBody>
      </p:sp>
    </p:spTree>
  </p:cSld>
  <p:clrMapOvr>
    <a:masterClrMapping/>
  </p:clrMapOvr>
</p:sld>
</file>

<file path=ppt/theme/theme1.xml><?xml version="1.0" encoding="utf-8"?>
<a:theme xmlns:a="http://schemas.openxmlformats.org/drawingml/2006/main"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2816</Words>
  <Application>Microsoft Macintosh PowerPoint</Application>
  <PresentationFormat>Widescreen</PresentationFormat>
  <Paragraphs>227</Paragraphs>
  <Slides>19</Slides>
  <Notes>19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Trebuchet MS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Laurence Cole</dc:creator>
  <cp:lastModifiedBy>Annamaria Guarino</cp:lastModifiedBy>
  <cp:revision>1</cp:revision>
  <dcterms:modified xsi:type="dcterms:W3CDTF">2024-02-19T22:29:35Z</dcterms:modified>
</cp:coreProperties>
</file>