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0" roundtripDataSignature="AMtx7mhLvPmuSPTA9XsT9n0nHj25vQGgH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p:restoredTop sz="9463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2" name="Google Shape;21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2" name="Google Shape;2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9" name="Google Shape;29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6" name="Google Shape;30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3" name="Google Shape;31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0" name="Google Shape;32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5" name="Google Shape;33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2" name="Google Shape;22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4" name="Google Shape;23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2" name="Google Shape;24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9" name="Google Shape;24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4" name="Google Shape;26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2" name="Google Shape;27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8" name="Google Shape;27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5" name="Google Shape;28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Slide " type="title">
  <p:cSld name="TITLE">
    <p:spTree>
      <p:nvGrpSpPr>
        <p:cNvPr id="1" name="Shape 19"/>
        <p:cNvGrpSpPr/>
        <p:nvPr/>
      </p:nvGrpSpPr>
      <p:grpSpPr>
        <a:xfrm>
          <a:off x="0" y="0"/>
          <a:ext cx="0" cy="0"/>
          <a:chOff x="0" y="0"/>
          <a:chExt cx="0" cy="0"/>
        </a:xfrm>
      </p:grpSpPr>
      <p:sp>
        <p:nvSpPr>
          <p:cNvPr id="20" name="Google Shape;20;p17"/>
          <p:cNvSpPr/>
          <p:nvPr/>
        </p:nvSpPr>
        <p:spPr>
          <a:xfrm>
            <a:off x="-1" y="2727436"/>
            <a:ext cx="12172695" cy="3159780"/>
          </a:xfrm>
          <a:prstGeom prst="rect">
            <a:avLst/>
          </a:prstGeom>
          <a:solidFill>
            <a:srgbClr val="74659A"/>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2000"/>
              <a:buFont typeface="Calibri"/>
              <a:buNone/>
            </a:pPr>
            <a:endParaRPr sz="2000" b="0" i="0" u="none" strike="noStrike" cap="none">
              <a:solidFill>
                <a:schemeClr val="accent1"/>
              </a:solidFill>
              <a:latin typeface="Calibri"/>
              <a:ea typeface="Calibri"/>
              <a:cs typeface="Calibri"/>
              <a:sym typeface="Calibri"/>
            </a:endParaRPr>
          </a:p>
        </p:txBody>
      </p:sp>
      <p:sp>
        <p:nvSpPr>
          <p:cNvPr id="21" name="Google Shape;21;p17"/>
          <p:cNvSpPr txBox="1">
            <a:spLocks noGrp="1"/>
          </p:cNvSpPr>
          <p:nvPr>
            <p:ph type="body" idx="1"/>
          </p:nvPr>
        </p:nvSpPr>
        <p:spPr>
          <a:xfrm>
            <a:off x="575886" y="3922845"/>
            <a:ext cx="3354127" cy="1008398"/>
          </a:xfrm>
          <a:prstGeom prst="rect">
            <a:avLst/>
          </a:prstGeom>
          <a:noFill/>
          <a:ln>
            <a:noFill/>
          </a:ln>
        </p:spPr>
        <p:txBody>
          <a:bodyPr spcFirstLastPara="1" wrap="square" lIns="45675" tIns="45675" rIns="45675" bIns="45675" anchor="t" anchorCtr="0">
            <a:normAutofit/>
          </a:bodyPr>
          <a:lstStyle>
            <a:lvl1pPr marL="457200" lvl="0" indent="-228600" algn="l">
              <a:lnSpc>
                <a:spcPct val="98850"/>
              </a:lnSpc>
              <a:spcBef>
                <a:spcPts val="0"/>
              </a:spcBef>
              <a:spcAft>
                <a:spcPts val="0"/>
              </a:spcAft>
              <a:buClr>
                <a:srgbClr val="FFFFFF"/>
              </a:buClr>
              <a:buSzPts val="4000"/>
              <a:buFont typeface="Calibri"/>
              <a:buNone/>
              <a:defRPr sz="4000">
                <a:solidFill>
                  <a:srgbClr val="FFFFFF"/>
                </a:solidFill>
                <a:latin typeface="Calibri"/>
                <a:ea typeface="Calibri"/>
                <a:cs typeface="Calibri"/>
                <a:sym typeface="Calibri"/>
              </a:defRPr>
            </a:lvl1pPr>
            <a:lvl2pPr marL="914400" lvl="1" indent="-228600" algn="l">
              <a:lnSpc>
                <a:spcPct val="98850"/>
              </a:lnSpc>
              <a:spcBef>
                <a:spcPts val="0"/>
              </a:spcBef>
              <a:spcAft>
                <a:spcPts val="0"/>
              </a:spcAft>
              <a:buClr>
                <a:srgbClr val="FFFFFF"/>
              </a:buClr>
              <a:buSzPts val="4000"/>
              <a:buFont typeface="Calibri"/>
              <a:buNone/>
              <a:defRPr sz="4000">
                <a:solidFill>
                  <a:srgbClr val="FFFFFF"/>
                </a:solidFill>
                <a:latin typeface="Calibri"/>
                <a:ea typeface="Calibri"/>
                <a:cs typeface="Calibri"/>
                <a:sym typeface="Calibri"/>
              </a:defRPr>
            </a:lvl2pPr>
            <a:lvl3pPr marL="1371600" lvl="2" indent="-228600" algn="l">
              <a:lnSpc>
                <a:spcPct val="98850"/>
              </a:lnSpc>
              <a:spcBef>
                <a:spcPts val="0"/>
              </a:spcBef>
              <a:spcAft>
                <a:spcPts val="0"/>
              </a:spcAft>
              <a:buClr>
                <a:srgbClr val="FFFFFF"/>
              </a:buClr>
              <a:buSzPts val="4000"/>
              <a:buFont typeface="Calibri"/>
              <a:buNone/>
              <a:defRPr sz="4000">
                <a:solidFill>
                  <a:srgbClr val="FFFFFF"/>
                </a:solidFill>
                <a:latin typeface="Calibri"/>
                <a:ea typeface="Calibri"/>
                <a:cs typeface="Calibri"/>
                <a:sym typeface="Calibri"/>
              </a:defRPr>
            </a:lvl3pPr>
            <a:lvl4pPr marL="1828800" lvl="3" indent="-228600" algn="l">
              <a:lnSpc>
                <a:spcPct val="98850"/>
              </a:lnSpc>
              <a:spcBef>
                <a:spcPts val="0"/>
              </a:spcBef>
              <a:spcAft>
                <a:spcPts val="0"/>
              </a:spcAft>
              <a:buClr>
                <a:srgbClr val="FFFFFF"/>
              </a:buClr>
              <a:buSzPts val="4000"/>
              <a:buFont typeface="Calibri"/>
              <a:buNone/>
              <a:defRPr sz="4000">
                <a:solidFill>
                  <a:srgbClr val="FFFFFF"/>
                </a:solidFill>
                <a:latin typeface="Calibri"/>
                <a:ea typeface="Calibri"/>
                <a:cs typeface="Calibri"/>
                <a:sym typeface="Calibri"/>
              </a:defRPr>
            </a:lvl4pPr>
            <a:lvl5pPr marL="2286000" lvl="4" indent="-228600" algn="l">
              <a:lnSpc>
                <a:spcPct val="98850"/>
              </a:lnSpc>
              <a:spcBef>
                <a:spcPts val="0"/>
              </a:spcBef>
              <a:spcAft>
                <a:spcPts val="0"/>
              </a:spcAft>
              <a:buClr>
                <a:srgbClr val="FFFFFF"/>
              </a:buClr>
              <a:buSzPts val="4000"/>
              <a:buFont typeface="Calibri"/>
              <a:buNone/>
              <a:defRPr sz="4000">
                <a:solidFill>
                  <a:srgbClr val="FFFFFF"/>
                </a:solidFill>
                <a:latin typeface="Calibri"/>
                <a:ea typeface="Calibri"/>
                <a:cs typeface="Calibri"/>
                <a:sym typeface="Calibri"/>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22" name="Google Shape;22;p17"/>
          <p:cNvSpPr txBox="1">
            <a:spLocks noGrp="1"/>
          </p:cNvSpPr>
          <p:nvPr>
            <p:ph type="body" idx="2"/>
          </p:nvPr>
        </p:nvSpPr>
        <p:spPr>
          <a:xfrm>
            <a:off x="618011" y="3232382"/>
            <a:ext cx="3311990" cy="533189"/>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23" name="Google Shape;23;p17"/>
          <p:cNvSpPr/>
          <p:nvPr/>
        </p:nvSpPr>
        <p:spPr>
          <a:xfrm>
            <a:off x="12192000" y="153500"/>
            <a:ext cx="3690981" cy="7687733"/>
          </a:xfrm>
          <a:prstGeom prst="rect">
            <a:avLst/>
          </a:prstGeom>
          <a:solidFill>
            <a:srgbClr val="EBEBEB"/>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2000"/>
              <a:buFont typeface="Calibri"/>
              <a:buNone/>
            </a:pPr>
            <a:endParaRPr sz="2000" b="0" i="0" u="none" strike="noStrike" cap="none">
              <a:solidFill>
                <a:schemeClr val="accent1"/>
              </a:solidFill>
              <a:latin typeface="Calibri"/>
              <a:ea typeface="Calibri"/>
              <a:cs typeface="Calibri"/>
              <a:sym typeface="Calibri"/>
            </a:endParaRPr>
          </a:p>
        </p:txBody>
      </p:sp>
      <p:sp>
        <p:nvSpPr>
          <p:cNvPr id="24" name="Google Shape;24;p17"/>
          <p:cNvSpPr/>
          <p:nvPr/>
        </p:nvSpPr>
        <p:spPr>
          <a:xfrm>
            <a:off x="6903718" y="5585902"/>
            <a:ext cx="5257379" cy="756632"/>
          </a:xfrm>
          <a:prstGeom prst="rect">
            <a:avLst/>
          </a:prstGeom>
          <a:solidFill>
            <a:srgbClr val="009AC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2000"/>
              <a:buFont typeface="Calibri"/>
              <a:buNone/>
            </a:pPr>
            <a:endParaRPr sz="2000" b="0" i="0" u="none" strike="noStrike" cap="none">
              <a:solidFill>
                <a:schemeClr val="accent1"/>
              </a:solidFill>
              <a:latin typeface="Calibri"/>
              <a:ea typeface="Calibri"/>
              <a:cs typeface="Calibri"/>
              <a:sym typeface="Calibri"/>
            </a:endParaRPr>
          </a:p>
        </p:txBody>
      </p:sp>
      <p:sp>
        <p:nvSpPr>
          <p:cNvPr id="25" name="Google Shape;25;p17"/>
          <p:cNvSpPr txBox="1">
            <a:spLocks noGrp="1"/>
          </p:cNvSpPr>
          <p:nvPr>
            <p:ph type="body" idx="3"/>
          </p:nvPr>
        </p:nvSpPr>
        <p:spPr>
          <a:xfrm>
            <a:off x="8345333" y="5611393"/>
            <a:ext cx="3195487" cy="731141"/>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pic>
        <p:nvPicPr>
          <p:cNvPr id="26" name="Google Shape;26;p17" descr="Google Shape;22;p19"/>
          <p:cNvPicPr preferRelativeResize="0"/>
          <p:nvPr/>
        </p:nvPicPr>
        <p:blipFill rotWithShape="1">
          <a:blip r:embed="rId2">
            <a:alphaModFix amt="29000"/>
          </a:blip>
          <a:srcRect l="67223" t="24637" b="11452"/>
          <a:stretch/>
        </p:blipFill>
        <p:spPr>
          <a:xfrm>
            <a:off x="4285391" y="2624088"/>
            <a:ext cx="3127570" cy="3263128"/>
          </a:xfrm>
          <a:prstGeom prst="rect">
            <a:avLst/>
          </a:prstGeom>
          <a:noFill/>
          <a:ln>
            <a:noFill/>
          </a:ln>
        </p:spPr>
      </p:pic>
      <p:sp>
        <p:nvSpPr>
          <p:cNvPr id="27" name="Google Shape;27;p17"/>
          <p:cNvSpPr>
            <a:spLocks noGrp="1"/>
          </p:cNvSpPr>
          <p:nvPr>
            <p:ph type="pic" idx="4"/>
          </p:nvPr>
        </p:nvSpPr>
        <p:spPr>
          <a:xfrm>
            <a:off x="5718874" y="423474"/>
            <a:ext cx="5982508" cy="4551482"/>
          </a:xfrm>
          <a:prstGeom prst="rect">
            <a:avLst/>
          </a:prstGeom>
          <a:noFill/>
          <a:ln>
            <a:noFill/>
          </a:ln>
        </p:spPr>
      </p:sp>
      <p:pic>
        <p:nvPicPr>
          <p:cNvPr id="28" name="Google Shape;28;p17" descr="Google Shape;24;p19"/>
          <p:cNvPicPr preferRelativeResize="0"/>
          <p:nvPr/>
        </p:nvPicPr>
        <p:blipFill rotWithShape="1">
          <a:blip r:embed="rId2">
            <a:alphaModFix/>
          </a:blip>
          <a:srcRect/>
          <a:stretch/>
        </p:blipFill>
        <p:spPr>
          <a:xfrm>
            <a:off x="420344" y="249536"/>
            <a:ext cx="4437443" cy="2374552"/>
          </a:xfrm>
          <a:prstGeom prst="rect">
            <a:avLst/>
          </a:prstGeom>
          <a:noFill/>
          <a:ln>
            <a:noFill/>
          </a:ln>
        </p:spPr>
      </p:pic>
      <p:sp>
        <p:nvSpPr>
          <p:cNvPr id="29" name="Google Shape;29;p17"/>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0" name="Google Shape;30;p17" descr="Blue text on a white background&#10;&#10;Description automatically generated"/>
          <p:cNvPicPr preferRelativeResize="0"/>
          <p:nvPr/>
        </p:nvPicPr>
        <p:blipFill rotWithShape="1">
          <a:blip r:embed="rId3">
            <a:alphaModFix/>
          </a:blip>
          <a:srcRect/>
          <a:stretch/>
        </p:blipFill>
        <p:spPr>
          <a:xfrm>
            <a:off x="219685" y="6160363"/>
            <a:ext cx="2505116" cy="52556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Overview/Content Slide">
  <p:cSld name="Overview/Content Slide">
    <p:spTree>
      <p:nvGrpSpPr>
        <p:cNvPr id="1" name="Shape 144"/>
        <p:cNvGrpSpPr/>
        <p:nvPr/>
      </p:nvGrpSpPr>
      <p:grpSpPr>
        <a:xfrm>
          <a:off x="0" y="0"/>
          <a:ext cx="0" cy="0"/>
          <a:chOff x="0" y="0"/>
          <a:chExt cx="0" cy="0"/>
        </a:xfrm>
      </p:grpSpPr>
      <p:sp>
        <p:nvSpPr>
          <p:cNvPr id="145" name="Google Shape;145;p26"/>
          <p:cNvSpPr txBox="1"/>
          <p:nvPr/>
        </p:nvSpPr>
        <p:spPr>
          <a:xfrm rot="-5400000">
            <a:off x="10305512" y="4843384"/>
            <a:ext cx="3173497" cy="231101"/>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262626"/>
              </a:buClr>
              <a:buSzPts val="1000"/>
              <a:buFont typeface="Calibri"/>
              <a:buNone/>
            </a:pPr>
            <a:r>
              <a:rPr lang="en-US" sz="1000" b="0" i="0" u="none" strike="noStrike" cap="none">
                <a:solidFill>
                  <a:srgbClr val="262626"/>
                </a:solidFill>
                <a:latin typeface="Calibri"/>
                <a:ea typeface="Calibri"/>
                <a:cs typeface="Calibri"/>
                <a:sym typeface="Calibri"/>
              </a:rPr>
              <a:t>surviving digital</a:t>
            </a:r>
            <a:endParaRPr sz="1400" b="0" i="0" u="none" strike="noStrike" cap="none">
              <a:solidFill>
                <a:srgbClr val="000000"/>
              </a:solidFill>
              <a:latin typeface="Arial"/>
              <a:ea typeface="Arial"/>
              <a:cs typeface="Arial"/>
              <a:sym typeface="Arial"/>
            </a:endParaRPr>
          </a:p>
        </p:txBody>
      </p:sp>
      <p:cxnSp>
        <p:nvCxnSpPr>
          <p:cNvPr id="146" name="Google Shape;146;p26"/>
          <p:cNvCxnSpPr/>
          <p:nvPr/>
        </p:nvCxnSpPr>
        <p:spPr>
          <a:xfrm flipH="1">
            <a:off x="11791088" y="6609817"/>
            <a:ext cx="224150" cy="1"/>
          </a:xfrm>
          <a:prstGeom prst="straightConnector1">
            <a:avLst/>
          </a:prstGeom>
          <a:noFill/>
          <a:ln w="9525" cap="flat" cmpd="sng">
            <a:solidFill>
              <a:srgbClr val="009AC1"/>
            </a:solidFill>
            <a:prstDash val="solid"/>
            <a:miter lim="400000"/>
            <a:headEnd type="none" w="sm" len="sm"/>
            <a:tailEnd type="none" w="sm" len="sm"/>
          </a:ln>
        </p:spPr>
      </p:cxnSp>
      <p:sp>
        <p:nvSpPr>
          <p:cNvPr id="147" name="Google Shape;147;p26"/>
          <p:cNvSpPr txBox="1">
            <a:spLocks noGrp="1"/>
          </p:cNvSpPr>
          <p:nvPr>
            <p:ph type="body" idx="1"/>
          </p:nvPr>
        </p:nvSpPr>
        <p:spPr>
          <a:xfrm>
            <a:off x="565672" y="2544495"/>
            <a:ext cx="700388" cy="689519"/>
          </a:xfrm>
          <a:prstGeom prst="rect">
            <a:avLst/>
          </a:prstGeom>
          <a:noFill/>
          <a:ln>
            <a:noFill/>
          </a:ln>
        </p:spPr>
        <p:txBody>
          <a:bodyPr spcFirstLastPara="1" wrap="square" lIns="45675" tIns="45675" rIns="45675" bIns="45675" anchor="ctr" anchorCtr="0">
            <a:normAutofit/>
          </a:bodyPr>
          <a:lstStyle>
            <a:lvl1pPr marL="457200" lvl="0" indent="-228600" algn="ctr">
              <a:lnSpc>
                <a:spcPct val="90000"/>
              </a:lnSpc>
              <a:spcBef>
                <a:spcPts val="1000"/>
              </a:spcBef>
              <a:spcAft>
                <a:spcPts val="0"/>
              </a:spcAft>
              <a:buClr>
                <a:srgbClr val="009AC1"/>
              </a:buClr>
              <a:buSzPts val="3200"/>
              <a:buFont typeface="Calibri"/>
              <a:buNone/>
              <a:defRPr sz="3200" b="1">
                <a:solidFill>
                  <a:srgbClr val="009AC1"/>
                </a:solidFill>
                <a:latin typeface="Calibri"/>
                <a:ea typeface="Calibri"/>
                <a:cs typeface="Calibri"/>
                <a:sym typeface="Calibri"/>
              </a:defRPr>
            </a:lvl1pPr>
            <a:lvl2pPr marL="914400" lvl="1" indent="-228600" algn="ctr">
              <a:lnSpc>
                <a:spcPct val="90000"/>
              </a:lnSpc>
              <a:spcBef>
                <a:spcPts val="1000"/>
              </a:spcBef>
              <a:spcAft>
                <a:spcPts val="0"/>
              </a:spcAft>
              <a:buClr>
                <a:srgbClr val="009AC1"/>
              </a:buClr>
              <a:buSzPts val="3200"/>
              <a:buFont typeface="Calibri"/>
              <a:buNone/>
              <a:defRPr sz="3200" b="1">
                <a:solidFill>
                  <a:srgbClr val="009AC1"/>
                </a:solidFill>
                <a:latin typeface="Calibri"/>
                <a:ea typeface="Calibri"/>
                <a:cs typeface="Calibri"/>
                <a:sym typeface="Calibri"/>
              </a:defRPr>
            </a:lvl2pPr>
            <a:lvl3pPr marL="1371600" lvl="2" indent="-228600" algn="ctr">
              <a:lnSpc>
                <a:spcPct val="90000"/>
              </a:lnSpc>
              <a:spcBef>
                <a:spcPts val="1000"/>
              </a:spcBef>
              <a:spcAft>
                <a:spcPts val="0"/>
              </a:spcAft>
              <a:buClr>
                <a:srgbClr val="009AC1"/>
              </a:buClr>
              <a:buSzPts val="3200"/>
              <a:buFont typeface="Calibri"/>
              <a:buNone/>
              <a:defRPr sz="3200" b="1">
                <a:solidFill>
                  <a:srgbClr val="009AC1"/>
                </a:solidFill>
                <a:latin typeface="Calibri"/>
                <a:ea typeface="Calibri"/>
                <a:cs typeface="Calibri"/>
                <a:sym typeface="Calibri"/>
              </a:defRPr>
            </a:lvl3pPr>
            <a:lvl4pPr marL="1828800" lvl="3" indent="-228600" algn="ctr">
              <a:lnSpc>
                <a:spcPct val="90000"/>
              </a:lnSpc>
              <a:spcBef>
                <a:spcPts val="1000"/>
              </a:spcBef>
              <a:spcAft>
                <a:spcPts val="0"/>
              </a:spcAft>
              <a:buClr>
                <a:srgbClr val="009AC1"/>
              </a:buClr>
              <a:buSzPts val="3200"/>
              <a:buFont typeface="Calibri"/>
              <a:buNone/>
              <a:defRPr sz="3200" b="1">
                <a:solidFill>
                  <a:srgbClr val="009AC1"/>
                </a:solidFill>
                <a:latin typeface="Calibri"/>
                <a:ea typeface="Calibri"/>
                <a:cs typeface="Calibri"/>
                <a:sym typeface="Calibri"/>
              </a:defRPr>
            </a:lvl4pPr>
            <a:lvl5pPr marL="2286000" lvl="4" indent="-228600" algn="ctr">
              <a:lnSpc>
                <a:spcPct val="90000"/>
              </a:lnSpc>
              <a:spcBef>
                <a:spcPts val="1000"/>
              </a:spcBef>
              <a:spcAft>
                <a:spcPts val="0"/>
              </a:spcAft>
              <a:buClr>
                <a:srgbClr val="009AC1"/>
              </a:buClr>
              <a:buSzPts val="3200"/>
              <a:buFont typeface="Calibri"/>
              <a:buNone/>
              <a:defRPr sz="3200" b="1">
                <a:solidFill>
                  <a:srgbClr val="009AC1"/>
                </a:solidFill>
                <a:latin typeface="Calibri"/>
                <a:ea typeface="Calibri"/>
                <a:cs typeface="Calibri"/>
                <a:sym typeface="Calibri"/>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48" name="Google Shape;148;p26"/>
          <p:cNvSpPr txBox="1">
            <a:spLocks noGrp="1"/>
          </p:cNvSpPr>
          <p:nvPr>
            <p:ph type="body" idx="2"/>
          </p:nvPr>
        </p:nvSpPr>
        <p:spPr>
          <a:xfrm>
            <a:off x="1400969" y="2544495"/>
            <a:ext cx="6874662" cy="689520"/>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49" name="Google Shape;149;p26"/>
          <p:cNvSpPr txBox="1">
            <a:spLocks noGrp="1"/>
          </p:cNvSpPr>
          <p:nvPr>
            <p:ph type="body" idx="3"/>
          </p:nvPr>
        </p:nvSpPr>
        <p:spPr>
          <a:xfrm>
            <a:off x="565672" y="3256284"/>
            <a:ext cx="700388" cy="689519"/>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50" name="Google Shape;150;p26"/>
          <p:cNvSpPr txBox="1">
            <a:spLocks noGrp="1"/>
          </p:cNvSpPr>
          <p:nvPr>
            <p:ph type="body" idx="4"/>
          </p:nvPr>
        </p:nvSpPr>
        <p:spPr>
          <a:xfrm>
            <a:off x="1400969" y="3256284"/>
            <a:ext cx="6874662" cy="689520"/>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51" name="Google Shape;151;p26"/>
          <p:cNvSpPr txBox="1">
            <a:spLocks noGrp="1"/>
          </p:cNvSpPr>
          <p:nvPr>
            <p:ph type="body" idx="5"/>
          </p:nvPr>
        </p:nvSpPr>
        <p:spPr>
          <a:xfrm>
            <a:off x="565672" y="3968072"/>
            <a:ext cx="700388" cy="689519"/>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52" name="Google Shape;152;p26"/>
          <p:cNvSpPr txBox="1">
            <a:spLocks noGrp="1"/>
          </p:cNvSpPr>
          <p:nvPr>
            <p:ph type="body" idx="6"/>
          </p:nvPr>
        </p:nvSpPr>
        <p:spPr>
          <a:xfrm>
            <a:off x="1400969" y="3968072"/>
            <a:ext cx="6874662" cy="689520"/>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53" name="Google Shape;153;p26"/>
          <p:cNvSpPr txBox="1">
            <a:spLocks noGrp="1"/>
          </p:cNvSpPr>
          <p:nvPr>
            <p:ph type="body" idx="7"/>
          </p:nvPr>
        </p:nvSpPr>
        <p:spPr>
          <a:xfrm>
            <a:off x="565672" y="4679863"/>
            <a:ext cx="700388" cy="689519"/>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54" name="Google Shape;154;p26"/>
          <p:cNvSpPr txBox="1">
            <a:spLocks noGrp="1"/>
          </p:cNvSpPr>
          <p:nvPr>
            <p:ph type="body" idx="8"/>
          </p:nvPr>
        </p:nvSpPr>
        <p:spPr>
          <a:xfrm>
            <a:off x="1400969" y="4679863"/>
            <a:ext cx="6874662" cy="689520"/>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55" name="Google Shape;155;p26"/>
          <p:cNvSpPr txBox="1">
            <a:spLocks noGrp="1"/>
          </p:cNvSpPr>
          <p:nvPr>
            <p:ph type="body" idx="9"/>
          </p:nvPr>
        </p:nvSpPr>
        <p:spPr>
          <a:xfrm>
            <a:off x="565672" y="5374716"/>
            <a:ext cx="700388" cy="689519"/>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56" name="Google Shape;156;p26"/>
          <p:cNvSpPr txBox="1">
            <a:spLocks noGrp="1"/>
          </p:cNvSpPr>
          <p:nvPr>
            <p:ph type="body" idx="13"/>
          </p:nvPr>
        </p:nvSpPr>
        <p:spPr>
          <a:xfrm>
            <a:off x="1400969" y="5374716"/>
            <a:ext cx="6874662" cy="689520"/>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57" name="Google Shape;157;p26"/>
          <p:cNvSpPr txBox="1"/>
          <p:nvPr/>
        </p:nvSpPr>
        <p:spPr>
          <a:xfrm>
            <a:off x="8947681" y="2543260"/>
            <a:ext cx="2531289" cy="1348701"/>
          </a:xfrm>
          <a:prstGeom prst="rect">
            <a:avLst/>
          </a:prstGeom>
          <a:noFill/>
          <a:ln>
            <a:noFill/>
          </a:ln>
        </p:spPr>
        <p:txBody>
          <a:bodyPr spcFirstLastPara="1" wrap="square" lIns="45675" tIns="45675" rIns="45675" bIns="45675" anchor="t" anchorCtr="0">
            <a:spAutoFit/>
          </a:bodyPr>
          <a:lstStyle/>
          <a:p>
            <a:pPr marL="0" marR="0" lvl="0" indent="0" algn="just" rtl="0">
              <a:lnSpc>
                <a:spcPct val="100000"/>
              </a:lnSpc>
              <a:spcBef>
                <a:spcPts val="0"/>
              </a:spcBef>
              <a:spcAft>
                <a:spcPts val="0"/>
              </a:spcAft>
              <a:buClr>
                <a:srgbClr val="262626"/>
              </a:buClr>
              <a:buSzPts val="1000"/>
              <a:buFont typeface="Calibri"/>
              <a:buNone/>
            </a:pPr>
            <a:r>
              <a:rPr lang="en-US" sz="1000" b="0" i="0" u="none" strike="noStrike" cap="none">
                <a:solidFill>
                  <a:srgbClr val="262626"/>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2021-1-FR01-KA220-ADU-000033578</a:t>
            </a:r>
            <a:endParaRPr sz="1400" b="0" i="0" u="none" strike="noStrike" cap="none">
              <a:solidFill>
                <a:srgbClr val="000000"/>
              </a:solidFill>
              <a:latin typeface="Arial"/>
              <a:ea typeface="Arial"/>
              <a:cs typeface="Arial"/>
              <a:sym typeface="Arial"/>
            </a:endParaRPr>
          </a:p>
        </p:txBody>
      </p:sp>
      <p:sp>
        <p:nvSpPr>
          <p:cNvPr id="158" name="Google Shape;158;p26"/>
          <p:cNvSpPr/>
          <p:nvPr/>
        </p:nvSpPr>
        <p:spPr>
          <a:xfrm rot="10800000">
            <a:off x="12799" y="5622"/>
            <a:ext cx="12189954" cy="1762218"/>
          </a:xfrm>
          <a:prstGeom prst="rect">
            <a:avLst/>
          </a:prstGeom>
          <a:solidFill>
            <a:srgbClr val="74659A"/>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9" name="Google Shape;159;p26"/>
          <p:cNvSpPr txBox="1">
            <a:spLocks noGrp="1"/>
          </p:cNvSpPr>
          <p:nvPr>
            <p:ph type="body" idx="14"/>
          </p:nvPr>
        </p:nvSpPr>
        <p:spPr>
          <a:xfrm>
            <a:off x="565672" y="659661"/>
            <a:ext cx="5041925" cy="720754"/>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pic>
        <p:nvPicPr>
          <p:cNvPr id="160" name="Google Shape;160;p26" descr="Google Shape;140;p28"/>
          <p:cNvPicPr preferRelativeResize="0"/>
          <p:nvPr/>
        </p:nvPicPr>
        <p:blipFill rotWithShape="1">
          <a:blip r:embed="rId2">
            <a:alphaModFix amt="29000"/>
          </a:blip>
          <a:srcRect l="65274" t="34454" r="1949" b="30919"/>
          <a:stretch/>
        </p:blipFill>
        <p:spPr>
          <a:xfrm>
            <a:off x="7847425" y="0"/>
            <a:ext cx="3127570" cy="1767839"/>
          </a:xfrm>
          <a:prstGeom prst="rect">
            <a:avLst/>
          </a:prstGeom>
          <a:noFill/>
          <a:ln>
            <a:noFill/>
          </a:ln>
        </p:spPr>
      </p:pic>
      <p:sp>
        <p:nvSpPr>
          <p:cNvPr id="161" name="Google Shape;161;p26"/>
          <p:cNvSpPr/>
          <p:nvPr/>
        </p:nvSpPr>
        <p:spPr>
          <a:xfrm rot="5400000">
            <a:off x="1331469" y="926545"/>
            <a:ext cx="108004" cy="1685649"/>
          </a:xfrm>
          <a:prstGeom prst="rect">
            <a:avLst/>
          </a:prstGeom>
          <a:solidFill>
            <a:srgbClr val="009AC1"/>
          </a:solidFill>
          <a:ln w="9525" cap="flat" cmpd="sng">
            <a:solidFill>
              <a:srgbClr val="009AC1"/>
            </a:solidFill>
            <a:prstDash val="solid"/>
            <a:miter lim="8000"/>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800"/>
              <a:buFont typeface="Calibri"/>
              <a:buNone/>
            </a:pPr>
            <a:endParaRPr sz="1800" b="0" i="0" u="none" strike="noStrike" cap="none">
              <a:solidFill>
                <a:schemeClr val="accent1"/>
              </a:solidFill>
              <a:latin typeface="Calibri"/>
              <a:ea typeface="Calibri"/>
              <a:cs typeface="Calibri"/>
              <a:sym typeface="Calibri"/>
            </a:endParaRPr>
          </a:p>
        </p:txBody>
      </p:sp>
      <p:sp>
        <p:nvSpPr>
          <p:cNvPr id="162" name="Google Shape;162;p26"/>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Quote Slide">
  <p:cSld name="Quote Slide">
    <p:spTree>
      <p:nvGrpSpPr>
        <p:cNvPr id="1" name="Shape 163"/>
        <p:cNvGrpSpPr/>
        <p:nvPr/>
      </p:nvGrpSpPr>
      <p:grpSpPr>
        <a:xfrm>
          <a:off x="0" y="0"/>
          <a:ext cx="0" cy="0"/>
          <a:chOff x="0" y="0"/>
          <a:chExt cx="0" cy="0"/>
        </a:xfrm>
      </p:grpSpPr>
      <p:sp>
        <p:nvSpPr>
          <p:cNvPr id="164" name="Google Shape;164;p27"/>
          <p:cNvSpPr txBox="1"/>
          <p:nvPr/>
        </p:nvSpPr>
        <p:spPr>
          <a:xfrm rot="-5400000">
            <a:off x="10305512" y="4843384"/>
            <a:ext cx="3173497" cy="231101"/>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262626"/>
              </a:buClr>
              <a:buSzPts val="1000"/>
              <a:buFont typeface="Calibri"/>
              <a:buNone/>
            </a:pPr>
            <a:r>
              <a:rPr lang="en-US" sz="1000" b="0" i="0" u="none" strike="noStrike" cap="none">
                <a:solidFill>
                  <a:srgbClr val="262626"/>
                </a:solidFill>
                <a:latin typeface="Calibri"/>
                <a:ea typeface="Calibri"/>
                <a:cs typeface="Calibri"/>
                <a:sym typeface="Calibri"/>
              </a:rPr>
              <a:t>surviving digital</a:t>
            </a:r>
            <a:endParaRPr sz="1400" b="0" i="0" u="none" strike="noStrike" cap="none">
              <a:solidFill>
                <a:srgbClr val="000000"/>
              </a:solidFill>
              <a:latin typeface="Arial"/>
              <a:ea typeface="Arial"/>
              <a:cs typeface="Arial"/>
              <a:sym typeface="Arial"/>
            </a:endParaRPr>
          </a:p>
        </p:txBody>
      </p:sp>
      <p:cxnSp>
        <p:nvCxnSpPr>
          <p:cNvPr id="165" name="Google Shape;165;p27"/>
          <p:cNvCxnSpPr/>
          <p:nvPr/>
        </p:nvCxnSpPr>
        <p:spPr>
          <a:xfrm flipH="1">
            <a:off x="11791088" y="6609817"/>
            <a:ext cx="224150" cy="1"/>
          </a:xfrm>
          <a:prstGeom prst="straightConnector1">
            <a:avLst/>
          </a:prstGeom>
          <a:noFill/>
          <a:ln w="9525" cap="flat" cmpd="sng">
            <a:solidFill>
              <a:srgbClr val="009AC1"/>
            </a:solidFill>
            <a:prstDash val="solid"/>
            <a:miter lim="400000"/>
            <a:headEnd type="none" w="sm" len="sm"/>
            <a:tailEnd type="none" w="sm" len="sm"/>
          </a:ln>
        </p:spPr>
      </p:cxnSp>
      <p:sp>
        <p:nvSpPr>
          <p:cNvPr id="166" name="Google Shape;166;p27"/>
          <p:cNvSpPr/>
          <p:nvPr/>
        </p:nvSpPr>
        <p:spPr>
          <a:xfrm>
            <a:off x="4884043" y="0"/>
            <a:ext cx="6417743" cy="6858007"/>
          </a:xfrm>
          <a:prstGeom prst="rect">
            <a:avLst/>
          </a:prstGeom>
          <a:solidFill>
            <a:srgbClr val="74659A"/>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800"/>
              <a:buFont typeface="Calibri"/>
              <a:buNone/>
            </a:pPr>
            <a:endParaRPr sz="1800" b="0" i="0" u="none" strike="noStrike" cap="none">
              <a:solidFill>
                <a:schemeClr val="accent1"/>
              </a:solidFill>
              <a:latin typeface="Calibri"/>
              <a:ea typeface="Calibri"/>
              <a:cs typeface="Calibri"/>
              <a:sym typeface="Calibri"/>
            </a:endParaRPr>
          </a:p>
        </p:txBody>
      </p:sp>
      <p:sp>
        <p:nvSpPr>
          <p:cNvPr id="167" name="Google Shape;167;p27"/>
          <p:cNvSpPr txBox="1">
            <a:spLocks noGrp="1"/>
          </p:cNvSpPr>
          <p:nvPr>
            <p:ph type="body" idx="1"/>
          </p:nvPr>
        </p:nvSpPr>
        <p:spPr>
          <a:xfrm>
            <a:off x="6096001" y="593578"/>
            <a:ext cx="4724401" cy="5604023"/>
          </a:xfrm>
          <a:prstGeom prst="rect">
            <a:avLst/>
          </a:prstGeom>
          <a:noFill/>
          <a:ln>
            <a:noFill/>
          </a:ln>
        </p:spPr>
        <p:txBody>
          <a:bodyPr spcFirstLastPara="1" wrap="square" lIns="45675" tIns="45675" rIns="45675" bIns="45675" anchor="ctr" anchorCtr="0">
            <a:normAutofit/>
          </a:bodyPr>
          <a:lstStyle>
            <a:lvl1pPr marL="457200" lvl="0" indent="-228600" algn="ctr">
              <a:lnSpc>
                <a:spcPct val="90000"/>
              </a:lnSpc>
              <a:spcBef>
                <a:spcPts val="1000"/>
              </a:spcBef>
              <a:spcAft>
                <a:spcPts val="0"/>
              </a:spcAft>
              <a:buClr>
                <a:srgbClr val="FFFFFF"/>
              </a:buClr>
              <a:buSzPts val="3000"/>
              <a:buFont typeface="Calibri"/>
              <a:buNone/>
              <a:defRPr sz="3000" i="1">
                <a:solidFill>
                  <a:srgbClr val="FFFFFF"/>
                </a:solidFill>
                <a:latin typeface="Calibri"/>
                <a:ea typeface="Calibri"/>
                <a:cs typeface="Calibri"/>
                <a:sym typeface="Calibri"/>
              </a:defRPr>
            </a:lvl1pPr>
            <a:lvl2pPr marL="914400" lvl="1" indent="-419100" algn="ctr">
              <a:lnSpc>
                <a:spcPct val="90000"/>
              </a:lnSpc>
              <a:spcBef>
                <a:spcPts val="1000"/>
              </a:spcBef>
              <a:spcAft>
                <a:spcPts val="0"/>
              </a:spcAft>
              <a:buClr>
                <a:srgbClr val="FFFFFF"/>
              </a:buClr>
              <a:buSzPts val="3000"/>
              <a:buFont typeface="Calibri"/>
              <a:buChar char="•"/>
              <a:defRPr sz="3000" i="1">
                <a:solidFill>
                  <a:srgbClr val="FFFFFF"/>
                </a:solidFill>
                <a:latin typeface="Calibri"/>
                <a:ea typeface="Calibri"/>
                <a:cs typeface="Calibri"/>
                <a:sym typeface="Calibri"/>
              </a:defRPr>
            </a:lvl2pPr>
            <a:lvl3pPr marL="1371600" lvl="2" indent="-419100" algn="ctr">
              <a:lnSpc>
                <a:spcPct val="90000"/>
              </a:lnSpc>
              <a:spcBef>
                <a:spcPts val="1000"/>
              </a:spcBef>
              <a:spcAft>
                <a:spcPts val="0"/>
              </a:spcAft>
              <a:buClr>
                <a:srgbClr val="FFFFFF"/>
              </a:buClr>
              <a:buSzPts val="3000"/>
              <a:buFont typeface="Calibri"/>
              <a:buChar char="•"/>
              <a:defRPr sz="3000" i="1">
                <a:solidFill>
                  <a:srgbClr val="FFFFFF"/>
                </a:solidFill>
                <a:latin typeface="Calibri"/>
                <a:ea typeface="Calibri"/>
                <a:cs typeface="Calibri"/>
                <a:sym typeface="Calibri"/>
              </a:defRPr>
            </a:lvl3pPr>
            <a:lvl4pPr marL="1828800" lvl="3" indent="-419100" algn="ctr">
              <a:lnSpc>
                <a:spcPct val="90000"/>
              </a:lnSpc>
              <a:spcBef>
                <a:spcPts val="1000"/>
              </a:spcBef>
              <a:spcAft>
                <a:spcPts val="0"/>
              </a:spcAft>
              <a:buClr>
                <a:srgbClr val="FFFFFF"/>
              </a:buClr>
              <a:buSzPts val="3000"/>
              <a:buFont typeface="Calibri"/>
              <a:buChar char="•"/>
              <a:defRPr sz="3000" i="1">
                <a:solidFill>
                  <a:srgbClr val="FFFFFF"/>
                </a:solidFill>
                <a:latin typeface="Calibri"/>
                <a:ea typeface="Calibri"/>
                <a:cs typeface="Calibri"/>
                <a:sym typeface="Calibri"/>
              </a:defRPr>
            </a:lvl4pPr>
            <a:lvl5pPr marL="2286000" lvl="4" indent="-419100" algn="ctr">
              <a:lnSpc>
                <a:spcPct val="90000"/>
              </a:lnSpc>
              <a:spcBef>
                <a:spcPts val="1000"/>
              </a:spcBef>
              <a:spcAft>
                <a:spcPts val="0"/>
              </a:spcAft>
              <a:buClr>
                <a:srgbClr val="FFFFFF"/>
              </a:buClr>
              <a:buSzPts val="3000"/>
              <a:buFont typeface="Calibri"/>
              <a:buChar char="•"/>
              <a:defRPr sz="3000" i="1">
                <a:solidFill>
                  <a:srgbClr val="FFFFFF"/>
                </a:solidFill>
                <a:latin typeface="Calibri"/>
                <a:ea typeface="Calibri"/>
                <a:cs typeface="Calibri"/>
                <a:sym typeface="Calibri"/>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pic>
        <p:nvPicPr>
          <p:cNvPr id="168" name="Google Shape;168;p27" descr="Google Shape;145;p29"/>
          <p:cNvPicPr preferRelativeResize="0"/>
          <p:nvPr/>
        </p:nvPicPr>
        <p:blipFill rotWithShape="1">
          <a:blip r:embed="rId2">
            <a:alphaModFix amt="29000"/>
          </a:blip>
          <a:srcRect l="70895" t="1095" r="1946" b="16283"/>
          <a:stretch/>
        </p:blipFill>
        <p:spPr>
          <a:xfrm>
            <a:off x="4884044" y="2639355"/>
            <a:ext cx="2591269" cy="4218645"/>
          </a:xfrm>
          <a:prstGeom prst="rect">
            <a:avLst/>
          </a:prstGeom>
          <a:noFill/>
          <a:ln>
            <a:noFill/>
          </a:ln>
        </p:spPr>
      </p:pic>
      <p:sp>
        <p:nvSpPr>
          <p:cNvPr id="169" name="Google Shape;169;p27"/>
          <p:cNvSpPr>
            <a:spLocks noGrp="1"/>
          </p:cNvSpPr>
          <p:nvPr>
            <p:ph type="pic" idx="2"/>
          </p:nvPr>
        </p:nvSpPr>
        <p:spPr>
          <a:xfrm>
            <a:off x="414116" y="352414"/>
            <a:ext cx="5497413" cy="6099184"/>
          </a:xfrm>
          <a:prstGeom prst="rect">
            <a:avLst/>
          </a:prstGeom>
          <a:noFill/>
          <a:ln>
            <a:noFill/>
          </a:ln>
        </p:spPr>
      </p:sp>
      <p:sp>
        <p:nvSpPr>
          <p:cNvPr id="170" name="Google Shape;170;p27"/>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Quote Slide 2">
  <p:cSld name="Quote Slide 2">
    <p:spTree>
      <p:nvGrpSpPr>
        <p:cNvPr id="1" name="Shape 171"/>
        <p:cNvGrpSpPr/>
        <p:nvPr/>
      </p:nvGrpSpPr>
      <p:grpSpPr>
        <a:xfrm>
          <a:off x="0" y="0"/>
          <a:ext cx="0" cy="0"/>
          <a:chOff x="0" y="0"/>
          <a:chExt cx="0" cy="0"/>
        </a:xfrm>
      </p:grpSpPr>
      <p:sp>
        <p:nvSpPr>
          <p:cNvPr id="172" name="Google Shape;172;p28"/>
          <p:cNvSpPr/>
          <p:nvPr/>
        </p:nvSpPr>
        <p:spPr>
          <a:xfrm>
            <a:off x="0" y="1352384"/>
            <a:ext cx="6096008" cy="4388021"/>
          </a:xfrm>
          <a:prstGeom prst="rect">
            <a:avLst/>
          </a:prstGeom>
          <a:solidFill>
            <a:srgbClr val="74659A"/>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800"/>
              <a:buFont typeface="Calibri"/>
              <a:buNone/>
            </a:pPr>
            <a:endParaRPr sz="1800" b="0" i="0" u="none" strike="noStrike" cap="none">
              <a:solidFill>
                <a:schemeClr val="accent1"/>
              </a:solidFill>
              <a:latin typeface="Calibri"/>
              <a:ea typeface="Calibri"/>
              <a:cs typeface="Calibri"/>
              <a:sym typeface="Calibri"/>
            </a:endParaRPr>
          </a:p>
        </p:txBody>
      </p:sp>
      <p:sp>
        <p:nvSpPr>
          <p:cNvPr id="173" name="Google Shape;173;p28"/>
          <p:cNvSpPr>
            <a:spLocks noGrp="1"/>
          </p:cNvSpPr>
          <p:nvPr>
            <p:ph type="pic" idx="2"/>
          </p:nvPr>
        </p:nvSpPr>
        <p:spPr>
          <a:xfrm>
            <a:off x="0" y="0"/>
            <a:ext cx="12192000" cy="6858000"/>
          </a:xfrm>
          <a:prstGeom prst="rect">
            <a:avLst/>
          </a:prstGeom>
          <a:noFill/>
          <a:ln>
            <a:noFill/>
          </a:ln>
        </p:spPr>
      </p:sp>
      <p:pic>
        <p:nvPicPr>
          <p:cNvPr id="174" name="Google Shape;174;p28" descr="Google Shape;150;p30"/>
          <p:cNvPicPr preferRelativeResize="0"/>
          <p:nvPr/>
        </p:nvPicPr>
        <p:blipFill rotWithShape="1">
          <a:blip r:embed="rId2">
            <a:alphaModFix amt="29000"/>
          </a:blip>
          <a:srcRect l="70895" t="1095" r="1946" b="16283"/>
          <a:stretch/>
        </p:blipFill>
        <p:spPr>
          <a:xfrm>
            <a:off x="-1" y="1521756"/>
            <a:ext cx="2591270" cy="4218645"/>
          </a:xfrm>
          <a:prstGeom prst="rect">
            <a:avLst/>
          </a:prstGeom>
          <a:noFill/>
          <a:ln>
            <a:noFill/>
          </a:ln>
        </p:spPr>
      </p:pic>
      <p:sp>
        <p:nvSpPr>
          <p:cNvPr id="175" name="Google Shape;175;p28"/>
          <p:cNvSpPr txBox="1">
            <a:spLocks noGrp="1"/>
          </p:cNvSpPr>
          <p:nvPr>
            <p:ph type="body" idx="1"/>
          </p:nvPr>
        </p:nvSpPr>
        <p:spPr>
          <a:xfrm>
            <a:off x="427670" y="1747125"/>
            <a:ext cx="5126464" cy="3565652"/>
          </a:xfrm>
          <a:prstGeom prst="rect">
            <a:avLst/>
          </a:prstGeom>
          <a:noFill/>
          <a:ln>
            <a:noFill/>
          </a:ln>
        </p:spPr>
        <p:txBody>
          <a:bodyPr spcFirstLastPara="1" wrap="square" lIns="45675" tIns="45675" rIns="45675" bIns="45675" anchor="ctr" anchorCtr="0">
            <a:normAutofit/>
          </a:bodyPr>
          <a:lstStyle>
            <a:lvl1pPr marL="457200" lvl="0" indent="-228600" algn="ctr">
              <a:lnSpc>
                <a:spcPct val="90000"/>
              </a:lnSpc>
              <a:spcBef>
                <a:spcPts val="1000"/>
              </a:spcBef>
              <a:spcAft>
                <a:spcPts val="0"/>
              </a:spcAft>
              <a:buClr>
                <a:srgbClr val="FFFFFF"/>
              </a:buClr>
              <a:buSzPts val="3000"/>
              <a:buFont typeface="Calibri"/>
              <a:buNone/>
              <a:defRPr sz="3000" i="1">
                <a:solidFill>
                  <a:srgbClr val="FFFFFF"/>
                </a:solidFill>
                <a:latin typeface="Calibri"/>
                <a:ea typeface="Calibri"/>
                <a:cs typeface="Calibri"/>
                <a:sym typeface="Calibri"/>
              </a:defRPr>
            </a:lvl1pPr>
            <a:lvl2pPr marL="914400" lvl="1" indent="-419100" algn="ctr">
              <a:lnSpc>
                <a:spcPct val="90000"/>
              </a:lnSpc>
              <a:spcBef>
                <a:spcPts val="1000"/>
              </a:spcBef>
              <a:spcAft>
                <a:spcPts val="0"/>
              </a:spcAft>
              <a:buClr>
                <a:srgbClr val="FFFFFF"/>
              </a:buClr>
              <a:buSzPts val="3000"/>
              <a:buFont typeface="Calibri"/>
              <a:buChar char="•"/>
              <a:defRPr sz="3000" i="1">
                <a:solidFill>
                  <a:srgbClr val="FFFFFF"/>
                </a:solidFill>
                <a:latin typeface="Calibri"/>
                <a:ea typeface="Calibri"/>
                <a:cs typeface="Calibri"/>
                <a:sym typeface="Calibri"/>
              </a:defRPr>
            </a:lvl2pPr>
            <a:lvl3pPr marL="1371600" lvl="2" indent="-419100" algn="ctr">
              <a:lnSpc>
                <a:spcPct val="90000"/>
              </a:lnSpc>
              <a:spcBef>
                <a:spcPts val="1000"/>
              </a:spcBef>
              <a:spcAft>
                <a:spcPts val="0"/>
              </a:spcAft>
              <a:buClr>
                <a:srgbClr val="FFFFFF"/>
              </a:buClr>
              <a:buSzPts val="3000"/>
              <a:buFont typeface="Calibri"/>
              <a:buChar char="•"/>
              <a:defRPr sz="3000" i="1">
                <a:solidFill>
                  <a:srgbClr val="FFFFFF"/>
                </a:solidFill>
                <a:latin typeface="Calibri"/>
                <a:ea typeface="Calibri"/>
                <a:cs typeface="Calibri"/>
                <a:sym typeface="Calibri"/>
              </a:defRPr>
            </a:lvl3pPr>
            <a:lvl4pPr marL="1828800" lvl="3" indent="-419100" algn="ctr">
              <a:lnSpc>
                <a:spcPct val="90000"/>
              </a:lnSpc>
              <a:spcBef>
                <a:spcPts val="1000"/>
              </a:spcBef>
              <a:spcAft>
                <a:spcPts val="0"/>
              </a:spcAft>
              <a:buClr>
                <a:srgbClr val="FFFFFF"/>
              </a:buClr>
              <a:buSzPts val="3000"/>
              <a:buFont typeface="Calibri"/>
              <a:buChar char="•"/>
              <a:defRPr sz="3000" i="1">
                <a:solidFill>
                  <a:srgbClr val="FFFFFF"/>
                </a:solidFill>
                <a:latin typeface="Calibri"/>
                <a:ea typeface="Calibri"/>
                <a:cs typeface="Calibri"/>
                <a:sym typeface="Calibri"/>
              </a:defRPr>
            </a:lvl4pPr>
            <a:lvl5pPr marL="2286000" lvl="4" indent="-419100" algn="ctr">
              <a:lnSpc>
                <a:spcPct val="90000"/>
              </a:lnSpc>
              <a:spcBef>
                <a:spcPts val="1000"/>
              </a:spcBef>
              <a:spcAft>
                <a:spcPts val="0"/>
              </a:spcAft>
              <a:buClr>
                <a:srgbClr val="FFFFFF"/>
              </a:buClr>
              <a:buSzPts val="3000"/>
              <a:buFont typeface="Calibri"/>
              <a:buChar char="•"/>
              <a:defRPr sz="3000" i="1">
                <a:solidFill>
                  <a:srgbClr val="FFFFFF"/>
                </a:solidFill>
                <a:latin typeface="Calibri"/>
                <a:ea typeface="Calibri"/>
                <a:cs typeface="Calibri"/>
                <a:sym typeface="Calibri"/>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76" name="Google Shape;176;p28"/>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2_Photo Slide">
  <p:cSld name="2_Photo Slide">
    <p:spTree>
      <p:nvGrpSpPr>
        <p:cNvPr id="1" name="Shape 177"/>
        <p:cNvGrpSpPr/>
        <p:nvPr/>
      </p:nvGrpSpPr>
      <p:grpSpPr>
        <a:xfrm>
          <a:off x="0" y="0"/>
          <a:ext cx="0" cy="0"/>
          <a:chOff x="0" y="0"/>
          <a:chExt cx="0" cy="0"/>
        </a:xfrm>
      </p:grpSpPr>
      <p:sp>
        <p:nvSpPr>
          <p:cNvPr id="178" name="Google Shape;178;p29"/>
          <p:cNvSpPr txBox="1"/>
          <p:nvPr/>
        </p:nvSpPr>
        <p:spPr>
          <a:xfrm rot="-5400000">
            <a:off x="10305512" y="4843384"/>
            <a:ext cx="3173497" cy="231101"/>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262626"/>
              </a:buClr>
              <a:buSzPts val="1000"/>
              <a:buFont typeface="Calibri"/>
              <a:buNone/>
            </a:pPr>
            <a:r>
              <a:rPr lang="en-US" sz="1000" b="0" i="0" u="none" strike="noStrike" cap="none">
                <a:solidFill>
                  <a:srgbClr val="262626"/>
                </a:solidFill>
                <a:latin typeface="Calibri"/>
                <a:ea typeface="Calibri"/>
                <a:cs typeface="Calibri"/>
                <a:sym typeface="Calibri"/>
              </a:rPr>
              <a:t>surviving digital</a:t>
            </a:r>
            <a:endParaRPr sz="1400" b="0" i="0" u="none" strike="noStrike" cap="none">
              <a:solidFill>
                <a:srgbClr val="000000"/>
              </a:solidFill>
              <a:latin typeface="Arial"/>
              <a:ea typeface="Arial"/>
              <a:cs typeface="Arial"/>
              <a:sym typeface="Arial"/>
            </a:endParaRPr>
          </a:p>
        </p:txBody>
      </p:sp>
      <p:cxnSp>
        <p:nvCxnSpPr>
          <p:cNvPr id="179" name="Google Shape;179;p29"/>
          <p:cNvCxnSpPr/>
          <p:nvPr/>
        </p:nvCxnSpPr>
        <p:spPr>
          <a:xfrm flipH="1">
            <a:off x="11791088" y="6609817"/>
            <a:ext cx="224150" cy="1"/>
          </a:xfrm>
          <a:prstGeom prst="straightConnector1">
            <a:avLst/>
          </a:prstGeom>
          <a:noFill/>
          <a:ln w="9525" cap="flat" cmpd="sng">
            <a:solidFill>
              <a:srgbClr val="009AC1"/>
            </a:solidFill>
            <a:prstDash val="solid"/>
            <a:miter lim="400000"/>
            <a:headEnd type="none" w="sm" len="sm"/>
            <a:tailEnd type="none" w="sm" len="sm"/>
          </a:ln>
        </p:spPr>
      </p:cxnSp>
      <p:sp>
        <p:nvSpPr>
          <p:cNvPr id="180" name="Google Shape;180;p29"/>
          <p:cNvSpPr/>
          <p:nvPr/>
        </p:nvSpPr>
        <p:spPr>
          <a:xfrm>
            <a:off x="5761459" y="0"/>
            <a:ext cx="6417742" cy="6858007"/>
          </a:xfrm>
          <a:prstGeom prst="rect">
            <a:avLst/>
          </a:prstGeom>
          <a:solidFill>
            <a:srgbClr val="74659A"/>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800"/>
              <a:buFont typeface="Calibri"/>
              <a:buNone/>
            </a:pPr>
            <a:endParaRPr sz="1800" b="0" i="0" u="none" strike="noStrike" cap="none">
              <a:solidFill>
                <a:schemeClr val="accent1"/>
              </a:solidFill>
              <a:latin typeface="Calibri"/>
              <a:ea typeface="Calibri"/>
              <a:cs typeface="Calibri"/>
              <a:sym typeface="Calibri"/>
            </a:endParaRPr>
          </a:p>
        </p:txBody>
      </p:sp>
      <p:sp>
        <p:nvSpPr>
          <p:cNvPr id="181" name="Google Shape;181;p29"/>
          <p:cNvSpPr>
            <a:spLocks noGrp="1"/>
          </p:cNvSpPr>
          <p:nvPr>
            <p:ph type="pic" idx="2"/>
          </p:nvPr>
        </p:nvSpPr>
        <p:spPr>
          <a:xfrm>
            <a:off x="435469" y="406131"/>
            <a:ext cx="5660531" cy="6045738"/>
          </a:xfrm>
          <a:prstGeom prst="rect">
            <a:avLst/>
          </a:prstGeom>
          <a:noFill/>
          <a:ln>
            <a:noFill/>
          </a:ln>
        </p:spPr>
      </p:sp>
      <p:pic>
        <p:nvPicPr>
          <p:cNvPr id="182" name="Google Shape;182;p29" descr="Google Shape;155;p31"/>
          <p:cNvPicPr preferRelativeResize="0"/>
          <p:nvPr/>
        </p:nvPicPr>
        <p:blipFill rotWithShape="1">
          <a:blip r:embed="rId2">
            <a:alphaModFix amt="29000"/>
          </a:blip>
          <a:srcRect l="75767" b="17435"/>
          <a:stretch/>
        </p:blipFill>
        <p:spPr>
          <a:xfrm>
            <a:off x="9998008" y="2562702"/>
            <a:ext cx="2312352" cy="4215785"/>
          </a:xfrm>
          <a:prstGeom prst="rect">
            <a:avLst/>
          </a:prstGeom>
          <a:noFill/>
          <a:ln>
            <a:noFill/>
          </a:ln>
        </p:spPr>
      </p:pic>
      <p:sp>
        <p:nvSpPr>
          <p:cNvPr id="183" name="Google Shape;183;p29"/>
          <p:cNvSpPr txBox="1">
            <a:spLocks noGrp="1"/>
          </p:cNvSpPr>
          <p:nvPr>
            <p:ph type="body" idx="1"/>
          </p:nvPr>
        </p:nvSpPr>
        <p:spPr>
          <a:xfrm>
            <a:off x="6818000" y="2050158"/>
            <a:ext cx="4639193" cy="4377697"/>
          </a:xfrm>
          <a:prstGeom prst="rect">
            <a:avLst/>
          </a:prstGeom>
          <a:noFill/>
          <a:ln>
            <a:noFill/>
          </a:ln>
        </p:spPr>
        <p:txBody>
          <a:bodyPr spcFirstLastPara="1" wrap="square" lIns="45675" tIns="45675" rIns="45675" bIns="45675" anchor="t" anchorCtr="0">
            <a:normAutofit/>
          </a:bodyPr>
          <a:lstStyle>
            <a:lvl1pPr marL="457200" lvl="0" indent="-2286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1pPr>
            <a:lvl2pPr marL="914400" lvl="1" indent="-2286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2pPr>
            <a:lvl3pPr marL="1371600" lvl="2" indent="-2286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3pPr>
            <a:lvl4pPr marL="1828800" lvl="3" indent="-2286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4pPr>
            <a:lvl5pPr marL="2286000" lvl="4" indent="-2286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84" name="Google Shape;184;p29"/>
          <p:cNvSpPr txBox="1">
            <a:spLocks noGrp="1"/>
          </p:cNvSpPr>
          <p:nvPr>
            <p:ph type="body" idx="3"/>
          </p:nvPr>
        </p:nvSpPr>
        <p:spPr>
          <a:xfrm>
            <a:off x="6758909" y="319223"/>
            <a:ext cx="4757376" cy="992654"/>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85" name="Google Shape;185;p29"/>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ext Slide 2">
  <p:cSld name="Text Slide 2">
    <p:spTree>
      <p:nvGrpSpPr>
        <p:cNvPr id="1" name="Shape 186"/>
        <p:cNvGrpSpPr/>
        <p:nvPr/>
      </p:nvGrpSpPr>
      <p:grpSpPr>
        <a:xfrm>
          <a:off x="0" y="0"/>
          <a:ext cx="0" cy="0"/>
          <a:chOff x="0" y="0"/>
          <a:chExt cx="0" cy="0"/>
        </a:xfrm>
      </p:grpSpPr>
      <p:sp>
        <p:nvSpPr>
          <p:cNvPr id="187" name="Google Shape;187;p30"/>
          <p:cNvSpPr txBox="1"/>
          <p:nvPr/>
        </p:nvSpPr>
        <p:spPr>
          <a:xfrm rot="-5400000">
            <a:off x="10305512" y="4843384"/>
            <a:ext cx="3173497" cy="231101"/>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262626"/>
              </a:buClr>
              <a:buSzPts val="1000"/>
              <a:buFont typeface="Calibri"/>
              <a:buNone/>
            </a:pPr>
            <a:r>
              <a:rPr lang="en-US" sz="1000" b="0" i="0" u="none" strike="noStrike" cap="none">
                <a:solidFill>
                  <a:srgbClr val="262626"/>
                </a:solidFill>
                <a:latin typeface="Calibri"/>
                <a:ea typeface="Calibri"/>
                <a:cs typeface="Calibri"/>
                <a:sym typeface="Calibri"/>
              </a:rPr>
              <a:t>surviving digital</a:t>
            </a:r>
            <a:endParaRPr sz="1400" b="0" i="0" u="none" strike="noStrike" cap="none">
              <a:solidFill>
                <a:srgbClr val="000000"/>
              </a:solidFill>
              <a:latin typeface="Arial"/>
              <a:ea typeface="Arial"/>
              <a:cs typeface="Arial"/>
              <a:sym typeface="Arial"/>
            </a:endParaRPr>
          </a:p>
        </p:txBody>
      </p:sp>
      <p:cxnSp>
        <p:nvCxnSpPr>
          <p:cNvPr id="188" name="Google Shape;188;p30"/>
          <p:cNvCxnSpPr/>
          <p:nvPr/>
        </p:nvCxnSpPr>
        <p:spPr>
          <a:xfrm flipH="1">
            <a:off x="11791088" y="6609817"/>
            <a:ext cx="224150" cy="1"/>
          </a:xfrm>
          <a:prstGeom prst="straightConnector1">
            <a:avLst/>
          </a:prstGeom>
          <a:noFill/>
          <a:ln w="9525" cap="flat" cmpd="sng">
            <a:solidFill>
              <a:srgbClr val="009AC1"/>
            </a:solidFill>
            <a:prstDash val="solid"/>
            <a:miter lim="400000"/>
            <a:headEnd type="none" w="sm" len="sm"/>
            <a:tailEnd type="none" w="sm" len="sm"/>
          </a:ln>
        </p:spPr>
      </p:cxnSp>
      <p:sp>
        <p:nvSpPr>
          <p:cNvPr id="189" name="Google Shape;189;p30"/>
          <p:cNvSpPr txBox="1">
            <a:spLocks noGrp="1"/>
          </p:cNvSpPr>
          <p:nvPr>
            <p:ph type="body" idx="1"/>
          </p:nvPr>
        </p:nvSpPr>
        <p:spPr>
          <a:xfrm>
            <a:off x="1553582" y="1623404"/>
            <a:ext cx="9778142" cy="4895929"/>
          </a:xfrm>
          <a:prstGeom prst="rect">
            <a:avLst/>
          </a:prstGeom>
          <a:noFill/>
          <a:ln>
            <a:noFill/>
          </a:ln>
        </p:spPr>
        <p:txBody>
          <a:bodyPr spcFirstLastPara="1" wrap="square" lIns="45675" tIns="45675" rIns="45675" bIns="45675" anchor="t" anchorCtr="0">
            <a:normAutofit/>
          </a:bodyPr>
          <a:lstStyle>
            <a:lvl1pPr marL="457200" lvl="0" indent="-2286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1pPr>
            <a:lvl2pPr marL="914400" lvl="1" indent="-2286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2pPr>
            <a:lvl3pPr marL="1371600" lvl="2" indent="-2286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3pPr>
            <a:lvl4pPr marL="1828800" lvl="3" indent="-2286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4pPr>
            <a:lvl5pPr marL="2286000" lvl="4" indent="-2286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90" name="Google Shape;190;p30"/>
          <p:cNvSpPr txBox="1">
            <a:spLocks noGrp="1"/>
          </p:cNvSpPr>
          <p:nvPr>
            <p:ph type="body" idx="2"/>
          </p:nvPr>
        </p:nvSpPr>
        <p:spPr>
          <a:xfrm>
            <a:off x="1503335" y="604433"/>
            <a:ext cx="9886399" cy="1018973"/>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91" name="Google Shape;191;p30"/>
          <p:cNvSpPr/>
          <p:nvPr/>
        </p:nvSpPr>
        <p:spPr>
          <a:xfrm>
            <a:off x="12192000" y="-287867"/>
            <a:ext cx="1185333" cy="7145867"/>
          </a:xfrm>
          <a:prstGeom prst="rect">
            <a:avLst/>
          </a:prstGeom>
          <a:solidFill>
            <a:srgbClr val="ECECE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92" name="Google Shape;192;p30"/>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193"/>
        <p:cNvGrpSpPr/>
        <p:nvPr/>
      </p:nvGrpSpPr>
      <p:grpSpPr>
        <a:xfrm>
          <a:off x="0" y="0"/>
          <a:ext cx="0" cy="0"/>
          <a:chOff x="0" y="0"/>
          <a:chExt cx="0" cy="0"/>
        </a:xfrm>
      </p:grpSpPr>
      <p:sp>
        <p:nvSpPr>
          <p:cNvPr id="194" name="Google Shape;194;p31"/>
          <p:cNvSpPr/>
          <p:nvPr/>
        </p:nvSpPr>
        <p:spPr>
          <a:xfrm>
            <a:off x="3776133" y="644598"/>
            <a:ext cx="8415878" cy="5509462"/>
          </a:xfrm>
          <a:prstGeom prst="rect">
            <a:avLst/>
          </a:prstGeom>
          <a:solidFill>
            <a:srgbClr val="74659A"/>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800"/>
              <a:buFont typeface="Calibri"/>
              <a:buNone/>
            </a:pPr>
            <a:endParaRPr sz="1800" b="0" i="0" u="none" strike="noStrike" cap="none">
              <a:solidFill>
                <a:schemeClr val="accent1"/>
              </a:solidFill>
              <a:latin typeface="Calibri"/>
              <a:ea typeface="Calibri"/>
              <a:cs typeface="Calibri"/>
              <a:sym typeface="Calibri"/>
            </a:endParaRPr>
          </a:p>
        </p:txBody>
      </p:sp>
      <p:sp>
        <p:nvSpPr>
          <p:cNvPr id="195" name="Google Shape;195;p31"/>
          <p:cNvSpPr/>
          <p:nvPr/>
        </p:nvSpPr>
        <p:spPr>
          <a:xfrm>
            <a:off x="23805" y="9076427"/>
            <a:ext cx="7535870" cy="1615387"/>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96" name="Google Shape;196;p31"/>
          <p:cNvSpPr txBox="1">
            <a:spLocks noGrp="1"/>
          </p:cNvSpPr>
          <p:nvPr>
            <p:ph type="body" idx="1"/>
          </p:nvPr>
        </p:nvSpPr>
        <p:spPr>
          <a:xfrm>
            <a:off x="5297322" y="2639355"/>
            <a:ext cx="6484269" cy="2253044"/>
          </a:xfrm>
          <a:prstGeom prst="rect">
            <a:avLst/>
          </a:prstGeom>
          <a:noFill/>
          <a:ln>
            <a:noFill/>
          </a:ln>
        </p:spPr>
        <p:txBody>
          <a:bodyPr spcFirstLastPara="1" wrap="square" lIns="45675" tIns="45675" rIns="45675" bIns="45675" anchor="t" anchorCtr="0">
            <a:normAutofit/>
          </a:bodyPr>
          <a:lstStyle>
            <a:lvl1pPr marL="457200" lvl="0" indent="-228600" algn="l">
              <a:lnSpc>
                <a:spcPct val="90000"/>
              </a:lnSpc>
              <a:spcBef>
                <a:spcPts val="1000"/>
              </a:spcBef>
              <a:spcAft>
                <a:spcPts val="0"/>
              </a:spcAft>
              <a:buClr>
                <a:srgbClr val="FFFFFF"/>
              </a:buClr>
              <a:buSzPts val="4800"/>
              <a:buFont typeface="Calibri"/>
              <a:buNone/>
              <a:defRPr sz="4800">
                <a:solidFill>
                  <a:srgbClr val="FFFFFF"/>
                </a:solidFill>
                <a:latin typeface="Calibri"/>
                <a:ea typeface="Calibri"/>
                <a:cs typeface="Calibri"/>
                <a:sym typeface="Calibri"/>
              </a:defRPr>
            </a:lvl1pPr>
            <a:lvl2pPr marL="914400" lvl="1" indent="-533400" algn="l">
              <a:lnSpc>
                <a:spcPct val="90000"/>
              </a:lnSpc>
              <a:spcBef>
                <a:spcPts val="1000"/>
              </a:spcBef>
              <a:spcAft>
                <a:spcPts val="0"/>
              </a:spcAft>
              <a:buClr>
                <a:srgbClr val="FFFFFF"/>
              </a:buClr>
              <a:buSzPts val="4800"/>
              <a:buFont typeface="Calibri"/>
              <a:buChar char="•"/>
              <a:defRPr sz="4800">
                <a:solidFill>
                  <a:srgbClr val="FFFFFF"/>
                </a:solidFill>
                <a:latin typeface="Calibri"/>
                <a:ea typeface="Calibri"/>
                <a:cs typeface="Calibri"/>
                <a:sym typeface="Calibri"/>
              </a:defRPr>
            </a:lvl2pPr>
            <a:lvl3pPr marL="1371600" lvl="2" indent="-533400" algn="l">
              <a:lnSpc>
                <a:spcPct val="90000"/>
              </a:lnSpc>
              <a:spcBef>
                <a:spcPts val="1000"/>
              </a:spcBef>
              <a:spcAft>
                <a:spcPts val="0"/>
              </a:spcAft>
              <a:buClr>
                <a:srgbClr val="FFFFFF"/>
              </a:buClr>
              <a:buSzPts val="4800"/>
              <a:buFont typeface="Calibri"/>
              <a:buChar char="•"/>
              <a:defRPr sz="4800">
                <a:solidFill>
                  <a:srgbClr val="FFFFFF"/>
                </a:solidFill>
                <a:latin typeface="Calibri"/>
                <a:ea typeface="Calibri"/>
                <a:cs typeface="Calibri"/>
                <a:sym typeface="Calibri"/>
              </a:defRPr>
            </a:lvl3pPr>
            <a:lvl4pPr marL="1828800" lvl="3" indent="-533400" algn="l">
              <a:lnSpc>
                <a:spcPct val="90000"/>
              </a:lnSpc>
              <a:spcBef>
                <a:spcPts val="1000"/>
              </a:spcBef>
              <a:spcAft>
                <a:spcPts val="0"/>
              </a:spcAft>
              <a:buClr>
                <a:srgbClr val="FFFFFF"/>
              </a:buClr>
              <a:buSzPts val="4800"/>
              <a:buFont typeface="Calibri"/>
              <a:buChar char="•"/>
              <a:defRPr sz="4800">
                <a:solidFill>
                  <a:srgbClr val="FFFFFF"/>
                </a:solidFill>
                <a:latin typeface="Calibri"/>
                <a:ea typeface="Calibri"/>
                <a:cs typeface="Calibri"/>
                <a:sym typeface="Calibri"/>
              </a:defRPr>
            </a:lvl4pPr>
            <a:lvl5pPr marL="2286000" lvl="4" indent="-533400" algn="l">
              <a:lnSpc>
                <a:spcPct val="90000"/>
              </a:lnSpc>
              <a:spcBef>
                <a:spcPts val="1000"/>
              </a:spcBef>
              <a:spcAft>
                <a:spcPts val="0"/>
              </a:spcAft>
              <a:buClr>
                <a:srgbClr val="FFFFFF"/>
              </a:buClr>
              <a:buSzPts val="4800"/>
              <a:buFont typeface="Calibri"/>
              <a:buChar char="•"/>
              <a:defRPr sz="4800">
                <a:solidFill>
                  <a:srgbClr val="FFFFFF"/>
                </a:solidFill>
                <a:latin typeface="Calibri"/>
                <a:ea typeface="Calibri"/>
                <a:cs typeface="Calibri"/>
                <a:sym typeface="Calibri"/>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97" name="Google Shape;197;p31"/>
          <p:cNvSpPr txBox="1">
            <a:spLocks noGrp="1"/>
          </p:cNvSpPr>
          <p:nvPr>
            <p:ph type="body" idx="2"/>
          </p:nvPr>
        </p:nvSpPr>
        <p:spPr>
          <a:xfrm>
            <a:off x="891654" y="1020927"/>
            <a:ext cx="2066907" cy="582222"/>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98" name="Google Shape;198;p31"/>
          <p:cNvSpPr/>
          <p:nvPr/>
        </p:nvSpPr>
        <p:spPr>
          <a:xfrm>
            <a:off x="-1" y="2892986"/>
            <a:ext cx="5040002" cy="72001"/>
          </a:xfrm>
          <a:custGeom>
            <a:avLst/>
            <a:gdLst/>
            <a:ahLst/>
            <a:cxnLst/>
            <a:rect l="l" t="t" r="r" b="b"/>
            <a:pathLst>
              <a:path w="21600" h="21600" extrusionOk="0">
                <a:moveTo>
                  <a:pt x="0" y="0"/>
                </a:moveTo>
                <a:lnTo>
                  <a:pt x="21600" y="0"/>
                </a:lnTo>
                <a:cubicBezTo>
                  <a:pt x="21600" y="7200"/>
                  <a:pt x="21600" y="14400"/>
                  <a:pt x="21600" y="21600"/>
                </a:cubicBezTo>
                <a:lnTo>
                  <a:pt x="0" y="21600"/>
                </a:lnTo>
                <a:lnTo>
                  <a:pt x="0" y="0"/>
                </a:lnTo>
                <a:close/>
              </a:path>
            </a:pathLst>
          </a:custGeom>
          <a:solidFill>
            <a:srgbClr val="009AC1"/>
          </a:solidFill>
          <a:ln w="9525" cap="flat" cmpd="sng">
            <a:solidFill>
              <a:srgbClr val="009AC1"/>
            </a:solidFill>
            <a:prstDash val="solid"/>
            <a:miter lim="8000"/>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800"/>
              <a:buFont typeface="Calibri"/>
              <a:buNone/>
            </a:pPr>
            <a:endParaRPr sz="1800" b="0" i="0" u="none" strike="noStrike" cap="none">
              <a:solidFill>
                <a:schemeClr val="accent1"/>
              </a:solidFill>
              <a:latin typeface="Calibri"/>
              <a:ea typeface="Calibri"/>
              <a:cs typeface="Calibri"/>
              <a:sym typeface="Calibri"/>
            </a:endParaRPr>
          </a:p>
        </p:txBody>
      </p:sp>
      <p:pic>
        <p:nvPicPr>
          <p:cNvPr id="199" name="Google Shape;199;p31" descr="Google Shape;168;p33"/>
          <p:cNvPicPr preferRelativeResize="0"/>
          <p:nvPr/>
        </p:nvPicPr>
        <p:blipFill rotWithShape="1">
          <a:blip r:embed="rId2">
            <a:alphaModFix amt="29000"/>
          </a:blip>
          <a:srcRect l="65356" r="5409" b="20548"/>
          <a:stretch/>
        </p:blipFill>
        <p:spPr>
          <a:xfrm>
            <a:off x="9402416" y="2097299"/>
            <a:ext cx="2789583" cy="4056756"/>
          </a:xfrm>
          <a:prstGeom prst="rect">
            <a:avLst/>
          </a:prstGeom>
          <a:noFill/>
          <a:ln>
            <a:noFill/>
          </a:ln>
        </p:spPr>
      </p:pic>
      <p:sp>
        <p:nvSpPr>
          <p:cNvPr id="200" name="Google Shape;200;p31"/>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Phone Slide">
  <p:cSld name="Phone Slide">
    <p:spTree>
      <p:nvGrpSpPr>
        <p:cNvPr id="1" name="Shape 201"/>
        <p:cNvGrpSpPr/>
        <p:nvPr/>
      </p:nvGrpSpPr>
      <p:grpSpPr>
        <a:xfrm>
          <a:off x="0" y="0"/>
          <a:ext cx="0" cy="0"/>
          <a:chOff x="0" y="0"/>
          <a:chExt cx="0" cy="0"/>
        </a:xfrm>
      </p:grpSpPr>
      <p:sp>
        <p:nvSpPr>
          <p:cNvPr id="202" name="Google Shape;202;p32"/>
          <p:cNvSpPr txBox="1"/>
          <p:nvPr/>
        </p:nvSpPr>
        <p:spPr>
          <a:xfrm rot="-5400000">
            <a:off x="10305512" y="4843384"/>
            <a:ext cx="3173497" cy="231101"/>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262626"/>
              </a:buClr>
              <a:buSzPts val="1000"/>
              <a:buFont typeface="Calibri"/>
              <a:buNone/>
            </a:pPr>
            <a:r>
              <a:rPr lang="en-US" sz="1000" b="0" i="0" u="none" strike="noStrike" cap="none">
                <a:solidFill>
                  <a:srgbClr val="262626"/>
                </a:solidFill>
                <a:latin typeface="Calibri"/>
                <a:ea typeface="Calibri"/>
                <a:cs typeface="Calibri"/>
                <a:sym typeface="Calibri"/>
              </a:rPr>
              <a:t>surviving digital</a:t>
            </a:r>
            <a:endParaRPr sz="1400" b="0" i="0" u="none" strike="noStrike" cap="none">
              <a:solidFill>
                <a:srgbClr val="000000"/>
              </a:solidFill>
              <a:latin typeface="Arial"/>
              <a:ea typeface="Arial"/>
              <a:cs typeface="Arial"/>
              <a:sym typeface="Arial"/>
            </a:endParaRPr>
          </a:p>
        </p:txBody>
      </p:sp>
      <p:cxnSp>
        <p:nvCxnSpPr>
          <p:cNvPr id="203" name="Google Shape;203;p32"/>
          <p:cNvCxnSpPr/>
          <p:nvPr/>
        </p:nvCxnSpPr>
        <p:spPr>
          <a:xfrm flipH="1">
            <a:off x="11791088" y="6609817"/>
            <a:ext cx="224150" cy="1"/>
          </a:xfrm>
          <a:prstGeom prst="straightConnector1">
            <a:avLst/>
          </a:prstGeom>
          <a:noFill/>
          <a:ln w="9525" cap="flat" cmpd="sng">
            <a:solidFill>
              <a:srgbClr val="009AC1"/>
            </a:solidFill>
            <a:prstDash val="solid"/>
            <a:miter lim="400000"/>
            <a:headEnd type="none" w="sm" len="sm"/>
            <a:tailEnd type="none" w="sm" len="sm"/>
          </a:ln>
        </p:spPr>
      </p:cxnSp>
      <p:sp>
        <p:nvSpPr>
          <p:cNvPr id="204" name="Google Shape;204;p32"/>
          <p:cNvSpPr/>
          <p:nvPr/>
        </p:nvSpPr>
        <p:spPr>
          <a:xfrm>
            <a:off x="0" y="882026"/>
            <a:ext cx="12192015" cy="1437277"/>
          </a:xfrm>
          <a:prstGeom prst="rect">
            <a:avLst/>
          </a:prstGeom>
          <a:solidFill>
            <a:srgbClr val="74659A"/>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800"/>
              <a:buFont typeface="Calibri"/>
              <a:buNone/>
            </a:pPr>
            <a:endParaRPr sz="1800" b="0" i="0" u="none" strike="noStrike" cap="none">
              <a:solidFill>
                <a:schemeClr val="accent1"/>
              </a:solidFill>
              <a:latin typeface="Calibri"/>
              <a:ea typeface="Calibri"/>
              <a:cs typeface="Calibri"/>
              <a:sym typeface="Calibri"/>
            </a:endParaRPr>
          </a:p>
        </p:txBody>
      </p:sp>
      <p:sp>
        <p:nvSpPr>
          <p:cNvPr id="205" name="Google Shape;205;p32"/>
          <p:cNvSpPr txBox="1">
            <a:spLocks noGrp="1"/>
          </p:cNvSpPr>
          <p:nvPr>
            <p:ph type="body" idx="1"/>
          </p:nvPr>
        </p:nvSpPr>
        <p:spPr>
          <a:xfrm>
            <a:off x="835670" y="2727701"/>
            <a:ext cx="7178176" cy="3311642"/>
          </a:xfrm>
          <a:prstGeom prst="rect">
            <a:avLst/>
          </a:prstGeom>
          <a:noFill/>
          <a:ln>
            <a:noFill/>
          </a:ln>
        </p:spPr>
        <p:txBody>
          <a:bodyPr spcFirstLastPara="1" wrap="square" lIns="45675" tIns="45675" rIns="45675" bIns="45675" anchor="t" anchorCtr="0">
            <a:normAutofit/>
          </a:bodyPr>
          <a:lstStyle>
            <a:lvl1pPr marL="457200" lvl="0" indent="-2286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1pPr>
            <a:lvl2pPr marL="914400" lvl="1" indent="-2286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2pPr>
            <a:lvl3pPr marL="1371600" lvl="2" indent="-2286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3pPr>
            <a:lvl4pPr marL="1828800" lvl="3" indent="-2286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4pPr>
            <a:lvl5pPr marL="2286000" lvl="4" indent="-2286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206" name="Google Shape;206;p32"/>
          <p:cNvSpPr txBox="1">
            <a:spLocks noGrp="1"/>
          </p:cNvSpPr>
          <p:nvPr>
            <p:ph type="body" idx="2"/>
          </p:nvPr>
        </p:nvSpPr>
        <p:spPr>
          <a:xfrm>
            <a:off x="835671" y="1104336"/>
            <a:ext cx="7178174" cy="1031626"/>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pic>
        <p:nvPicPr>
          <p:cNvPr id="207" name="Google Shape;207;p32" descr="Google Shape;173;p34"/>
          <p:cNvPicPr preferRelativeResize="0"/>
          <p:nvPr/>
        </p:nvPicPr>
        <p:blipFill rotWithShape="1">
          <a:blip r:embed="rId2">
            <a:alphaModFix/>
          </a:blip>
          <a:srcRect/>
          <a:stretch/>
        </p:blipFill>
        <p:spPr>
          <a:xfrm>
            <a:off x="7768849" y="226918"/>
            <a:ext cx="4094255" cy="6404165"/>
          </a:xfrm>
          <a:prstGeom prst="rect">
            <a:avLst/>
          </a:prstGeom>
          <a:noFill/>
          <a:ln>
            <a:noFill/>
          </a:ln>
        </p:spPr>
      </p:pic>
      <p:sp>
        <p:nvSpPr>
          <p:cNvPr id="208" name="Google Shape;208;p32"/>
          <p:cNvSpPr>
            <a:spLocks noGrp="1"/>
          </p:cNvSpPr>
          <p:nvPr>
            <p:ph type="pic" idx="3"/>
          </p:nvPr>
        </p:nvSpPr>
        <p:spPr>
          <a:xfrm>
            <a:off x="8583306" y="1246695"/>
            <a:ext cx="2444128" cy="4336989"/>
          </a:xfrm>
          <a:prstGeom prst="rect">
            <a:avLst/>
          </a:prstGeom>
          <a:noFill/>
          <a:ln>
            <a:noFill/>
          </a:ln>
        </p:spPr>
      </p:sp>
      <p:sp>
        <p:nvSpPr>
          <p:cNvPr id="209" name="Google Shape;209;p32"/>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Bullet Point x3 slide with photo" type="tx">
  <p:cSld name="TITLE_AND_BODY">
    <p:spTree>
      <p:nvGrpSpPr>
        <p:cNvPr id="1" name="Shape 31"/>
        <p:cNvGrpSpPr/>
        <p:nvPr/>
      </p:nvGrpSpPr>
      <p:grpSpPr>
        <a:xfrm>
          <a:off x="0" y="0"/>
          <a:ext cx="0" cy="0"/>
          <a:chOff x="0" y="0"/>
          <a:chExt cx="0" cy="0"/>
        </a:xfrm>
      </p:grpSpPr>
      <p:sp>
        <p:nvSpPr>
          <p:cNvPr id="32" name="Google Shape;32;p18"/>
          <p:cNvSpPr txBox="1"/>
          <p:nvPr/>
        </p:nvSpPr>
        <p:spPr>
          <a:xfrm rot="-5400000">
            <a:off x="10305512" y="4843384"/>
            <a:ext cx="3173497" cy="231101"/>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262626"/>
              </a:buClr>
              <a:buSzPts val="1000"/>
              <a:buFont typeface="Calibri"/>
              <a:buNone/>
            </a:pPr>
            <a:r>
              <a:rPr lang="en-US" sz="1000" b="0" i="0" u="none" strike="noStrike" cap="none">
                <a:solidFill>
                  <a:srgbClr val="262626"/>
                </a:solidFill>
                <a:latin typeface="Calibri"/>
                <a:ea typeface="Calibri"/>
                <a:cs typeface="Calibri"/>
                <a:sym typeface="Calibri"/>
              </a:rPr>
              <a:t>surviving digital</a:t>
            </a:r>
            <a:endParaRPr sz="1400" b="0" i="0" u="none" strike="noStrike" cap="none">
              <a:solidFill>
                <a:srgbClr val="000000"/>
              </a:solidFill>
              <a:latin typeface="Arial"/>
              <a:ea typeface="Arial"/>
              <a:cs typeface="Arial"/>
              <a:sym typeface="Arial"/>
            </a:endParaRPr>
          </a:p>
        </p:txBody>
      </p:sp>
      <p:cxnSp>
        <p:nvCxnSpPr>
          <p:cNvPr id="33" name="Google Shape;33;p18"/>
          <p:cNvCxnSpPr/>
          <p:nvPr/>
        </p:nvCxnSpPr>
        <p:spPr>
          <a:xfrm flipH="1">
            <a:off x="11791088" y="6609817"/>
            <a:ext cx="224150" cy="1"/>
          </a:xfrm>
          <a:prstGeom prst="straightConnector1">
            <a:avLst/>
          </a:prstGeom>
          <a:noFill/>
          <a:ln w="9525" cap="flat" cmpd="sng">
            <a:solidFill>
              <a:srgbClr val="009AC1"/>
            </a:solidFill>
            <a:prstDash val="solid"/>
            <a:miter lim="400000"/>
            <a:headEnd type="none" w="sm" len="sm"/>
            <a:tailEnd type="none" w="sm" len="sm"/>
          </a:ln>
        </p:spPr>
      </p:cxnSp>
      <p:sp>
        <p:nvSpPr>
          <p:cNvPr id="34" name="Google Shape;34;p18"/>
          <p:cNvSpPr/>
          <p:nvPr/>
        </p:nvSpPr>
        <p:spPr>
          <a:xfrm>
            <a:off x="-110112" y="-777"/>
            <a:ext cx="4885863" cy="6858784"/>
          </a:xfrm>
          <a:prstGeom prst="rect">
            <a:avLst/>
          </a:prstGeom>
          <a:solidFill>
            <a:srgbClr val="74659A"/>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800"/>
              <a:buFont typeface="Calibri"/>
              <a:buNone/>
            </a:pPr>
            <a:endParaRPr sz="1800" b="0" i="0" u="none" strike="noStrike" cap="none">
              <a:solidFill>
                <a:schemeClr val="accent1"/>
              </a:solidFill>
              <a:latin typeface="Calibri"/>
              <a:ea typeface="Calibri"/>
              <a:cs typeface="Calibri"/>
              <a:sym typeface="Calibri"/>
            </a:endParaRPr>
          </a:p>
        </p:txBody>
      </p:sp>
      <p:sp>
        <p:nvSpPr>
          <p:cNvPr id="35" name="Google Shape;35;p18"/>
          <p:cNvSpPr txBox="1">
            <a:spLocks noGrp="1"/>
          </p:cNvSpPr>
          <p:nvPr>
            <p:ph type="body" idx="1"/>
          </p:nvPr>
        </p:nvSpPr>
        <p:spPr>
          <a:xfrm>
            <a:off x="4912293" y="846902"/>
            <a:ext cx="6562678" cy="339416"/>
          </a:xfrm>
          <a:prstGeom prst="rect">
            <a:avLst/>
          </a:prstGeom>
          <a:noFill/>
          <a:ln>
            <a:noFill/>
          </a:ln>
        </p:spPr>
        <p:txBody>
          <a:bodyPr spcFirstLastPara="1" wrap="square" lIns="45675" tIns="45675" rIns="45675" bIns="45675" anchor="t" anchorCtr="0">
            <a:normAutofit/>
          </a:bodyPr>
          <a:lstStyle>
            <a:lvl1pPr marL="457200" lvl="0" indent="-228600" algn="r">
              <a:lnSpc>
                <a:spcPct val="100000"/>
              </a:lnSpc>
              <a:spcBef>
                <a:spcPts val="1000"/>
              </a:spcBef>
              <a:spcAft>
                <a:spcPts val="0"/>
              </a:spcAft>
              <a:buClr>
                <a:srgbClr val="009AC1"/>
              </a:buClr>
              <a:buSzPts val="2400"/>
              <a:buFont typeface="Calibri"/>
              <a:buNone/>
              <a:defRPr sz="2400" b="1">
                <a:solidFill>
                  <a:srgbClr val="009AC1"/>
                </a:solidFill>
                <a:latin typeface="Calibri"/>
                <a:ea typeface="Calibri"/>
                <a:cs typeface="Calibri"/>
                <a:sym typeface="Calibri"/>
              </a:defRPr>
            </a:lvl1pPr>
            <a:lvl2pPr marL="914400" lvl="1" indent="-381000" algn="r">
              <a:lnSpc>
                <a:spcPct val="100000"/>
              </a:lnSpc>
              <a:spcBef>
                <a:spcPts val="1000"/>
              </a:spcBef>
              <a:spcAft>
                <a:spcPts val="0"/>
              </a:spcAft>
              <a:buClr>
                <a:srgbClr val="009AC1"/>
              </a:buClr>
              <a:buSzPts val="2400"/>
              <a:buFont typeface="Calibri"/>
              <a:buChar char="•"/>
              <a:defRPr sz="2400" b="1">
                <a:solidFill>
                  <a:srgbClr val="009AC1"/>
                </a:solidFill>
                <a:latin typeface="Calibri"/>
                <a:ea typeface="Calibri"/>
                <a:cs typeface="Calibri"/>
                <a:sym typeface="Calibri"/>
              </a:defRPr>
            </a:lvl2pPr>
            <a:lvl3pPr marL="1371600" lvl="2" indent="-381000" algn="r">
              <a:lnSpc>
                <a:spcPct val="100000"/>
              </a:lnSpc>
              <a:spcBef>
                <a:spcPts val="1000"/>
              </a:spcBef>
              <a:spcAft>
                <a:spcPts val="0"/>
              </a:spcAft>
              <a:buClr>
                <a:srgbClr val="009AC1"/>
              </a:buClr>
              <a:buSzPts val="2400"/>
              <a:buFont typeface="Calibri"/>
              <a:buChar char="•"/>
              <a:defRPr sz="2400" b="1">
                <a:solidFill>
                  <a:srgbClr val="009AC1"/>
                </a:solidFill>
                <a:latin typeface="Calibri"/>
                <a:ea typeface="Calibri"/>
                <a:cs typeface="Calibri"/>
                <a:sym typeface="Calibri"/>
              </a:defRPr>
            </a:lvl3pPr>
            <a:lvl4pPr marL="1828800" lvl="3" indent="-381000" algn="r">
              <a:lnSpc>
                <a:spcPct val="100000"/>
              </a:lnSpc>
              <a:spcBef>
                <a:spcPts val="1000"/>
              </a:spcBef>
              <a:spcAft>
                <a:spcPts val="0"/>
              </a:spcAft>
              <a:buClr>
                <a:srgbClr val="009AC1"/>
              </a:buClr>
              <a:buSzPts val="2400"/>
              <a:buFont typeface="Calibri"/>
              <a:buChar char="•"/>
              <a:defRPr sz="2400" b="1">
                <a:solidFill>
                  <a:srgbClr val="009AC1"/>
                </a:solidFill>
                <a:latin typeface="Calibri"/>
                <a:ea typeface="Calibri"/>
                <a:cs typeface="Calibri"/>
                <a:sym typeface="Calibri"/>
              </a:defRPr>
            </a:lvl4pPr>
            <a:lvl5pPr marL="2286000" lvl="4" indent="-381000" algn="r">
              <a:lnSpc>
                <a:spcPct val="100000"/>
              </a:lnSpc>
              <a:spcBef>
                <a:spcPts val="1000"/>
              </a:spcBef>
              <a:spcAft>
                <a:spcPts val="0"/>
              </a:spcAft>
              <a:buClr>
                <a:srgbClr val="009AC1"/>
              </a:buClr>
              <a:buSzPts val="2400"/>
              <a:buFont typeface="Calibri"/>
              <a:buChar char="•"/>
              <a:defRPr sz="2400" b="1">
                <a:solidFill>
                  <a:srgbClr val="009AC1"/>
                </a:solidFill>
                <a:latin typeface="Calibri"/>
                <a:ea typeface="Calibri"/>
                <a:cs typeface="Calibri"/>
                <a:sym typeface="Calibri"/>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6" name="Google Shape;36;p18"/>
          <p:cNvSpPr txBox="1">
            <a:spLocks noGrp="1"/>
          </p:cNvSpPr>
          <p:nvPr>
            <p:ph type="body" idx="2"/>
          </p:nvPr>
        </p:nvSpPr>
        <p:spPr>
          <a:xfrm>
            <a:off x="4912293" y="1345616"/>
            <a:ext cx="6553236" cy="999384"/>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7" name="Google Shape;37;p18"/>
          <p:cNvSpPr txBox="1">
            <a:spLocks noGrp="1"/>
          </p:cNvSpPr>
          <p:nvPr>
            <p:ph type="body" idx="3"/>
          </p:nvPr>
        </p:nvSpPr>
        <p:spPr>
          <a:xfrm>
            <a:off x="3431554" y="986639"/>
            <a:ext cx="1096216" cy="955626"/>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8" name="Google Shape;38;p18"/>
          <p:cNvSpPr>
            <a:spLocks noGrp="1"/>
          </p:cNvSpPr>
          <p:nvPr>
            <p:ph type="pic" idx="4"/>
          </p:nvPr>
        </p:nvSpPr>
        <p:spPr>
          <a:xfrm>
            <a:off x="-126342" y="0"/>
            <a:ext cx="3669321" cy="6858000"/>
          </a:xfrm>
          <a:prstGeom prst="rect">
            <a:avLst/>
          </a:prstGeom>
          <a:noFill/>
          <a:ln>
            <a:noFill/>
          </a:ln>
        </p:spPr>
      </p:sp>
      <p:sp>
        <p:nvSpPr>
          <p:cNvPr id="39" name="Google Shape;39;p18"/>
          <p:cNvSpPr txBox="1">
            <a:spLocks noGrp="1"/>
          </p:cNvSpPr>
          <p:nvPr>
            <p:ph type="body" idx="5"/>
          </p:nvPr>
        </p:nvSpPr>
        <p:spPr>
          <a:xfrm>
            <a:off x="4912292" y="2770035"/>
            <a:ext cx="6562677" cy="339416"/>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40" name="Google Shape;40;p18"/>
          <p:cNvSpPr txBox="1">
            <a:spLocks noGrp="1"/>
          </p:cNvSpPr>
          <p:nvPr>
            <p:ph type="body" idx="6"/>
          </p:nvPr>
        </p:nvSpPr>
        <p:spPr>
          <a:xfrm>
            <a:off x="4912293" y="3268748"/>
            <a:ext cx="6553235" cy="999384"/>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41" name="Google Shape;41;p18"/>
          <p:cNvSpPr txBox="1">
            <a:spLocks noGrp="1"/>
          </p:cNvSpPr>
          <p:nvPr>
            <p:ph type="body" idx="7"/>
          </p:nvPr>
        </p:nvSpPr>
        <p:spPr>
          <a:xfrm>
            <a:off x="3431554" y="2940768"/>
            <a:ext cx="1096216" cy="955626"/>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42" name="Google Shape;42;p18"/>
          <p:cNvSpPr txBox="1">
            <a:spLocks noGrp="1"/>
          </p:cNvSpPr>
          <p:nvPr>
            <p:ph type="body" idx="8"/>
          </p:nvPr>
        </p:nvSpPr>
        <p:spPr>
          <a:xfrm>
            <a:off x="4927789" y="4633833"/>
            <a:ext cx="6562678" cy="339416"/>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43" name="Google Shape;43;p18"/>
          <p:cNvSpPr txBox="1">
            <a:spLocks noGrp="1"/>
          </p:cNvSpPr>
          <p:nvPr>
            <p:ph type="body" idx="9"/>
          </p:nvPr>
        </p:nvSpPr>
        <p:spPr>
          <a:xfrm>
            <a:off x="4927791" y="5132546"/>
            <a:ext cx="6553235" cy="999384"/>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44" name="Google Shape;44;p18"/>
          <p:cNvSpPr txBox="1">
            <a:spLocks noGrp="1"/>
          </p:cNvSpPr>
          <p:nvPr>
            <p:ph type="body" idx="13"/>
          </p:nvPr>
        </p:nvSpPr>
        <p:spPr>
          <a:xfrm>
            <a:off x="3447052" y="4804566"/>
            <a:ext cx="1096215" cy="955626"/>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grpSp>
        <p:nvGrpSpPr>
          <p:cNvPr id="45" name="Google Shape;45;p18"/>
          <p:cNvGrpSpPr/>
          <p:nvPr/>
        </p:nvGrpSpPr>
        <p:grpSpPr>
          <a:xfrm>
            <a:off x="4054158" y="721803"/>
            <a:ext cx="7578910" cy="5461420"/>
            <a:chOff x="-1" y="0"/>
            <a:chExt cx="7578909" cy="5461418"/>
          </a:xfrm>
        </p:grpSpPr>
        <p:grpSp>
          <p:nvGrpSpPr>
            <p:cNvPr id="46" name="Google Shape;46;p18"/>
            <p:cNvGrpSpPr/>
            <p:nvPr/>
          </p:nvGrpSpPr>
          <p:grpSpPr>
            <a:xfrm>
              <a:off x="0" y="0"/>
              <a:ext cx="7547915" cy="1674488"/>
              <a:chOff x="-1" y="0"/>
              <a:chExt cx="7547913" cy="1674487"/>
            </a:xfrm>
          </p:grpSpPr>
          <p:cxnSp>
            <p:nvCxnSpPr>
              <p:cNvPr id="47" name="Google Shape;47;p18"/>
              <p:cNvCxnSpPr/>
              <p:nvPr/>
            </p:nvCxnSpPr>
            <p:spPr>
              <a:xfrm>
                <a:off x="7547911" y="15065"/>
                <a:ext cx="1" cy="1659422"/>
              </a:xfrm>
              <a:prstGeom prst="straightConnector1">
                <a:avLst/>
              </a:prstGeom>
              <a:noFill/>
              <a:ln w="28575" cap="flat" cmpd="sng">
                <a:solidFill>
                  <a:srgbClr val="009AC1"/>
                </a:solidFill>
                <a:prstDash val="solid"/>
                <a:miter lim="800000"/>
                <a:headEnd type="none" w="sm" len="sm"/>
                <a:tailEnd type="none" w="sm" len="sm"/>
              </a:ln>
            </p:spPr>
          </p:cxnSp>
          <p:cxnSp>
            <p:nvCxnSpPr>
              <p:cNvPr id="48" name="Google Shape;48;p18"/>
              <p:cNvCxnSpPr/>
              <p:nvPr/>
            </p:nvCxnSpPr>
            <p:spPr>
              <a:xfrm>
                <a:off x="-1" y="10669"/>
                <a:ext cx="7547912" cy="1"/>
              </a:xfrm>
              <a:prstGeom prst="straightConnector1">
                <a:avLst/>
              </a:prstGeom>
              <a:noFill/>
              <a:ln w="28575" cap="flat" cmpd="sng">
                <a:solidFill>
                  <a:srgbClr val="009AC1"/>
                </a:solidFill>
                <a:prstDash val="solid"/>
                <a:miter lim="800000"/>
                <a:headEnd type="none" w="sm" len="sm"/>
                <a:tailEnd type="none" w="sm" len="sm"/>
              </a:ln>
            </p:spPr>
          </p:cxnSp>
          <p:cxnSp>
            <p:nvCxnSpPr>
              <p:cNvPr id="49" name="Google Shape;49;p18"/>
              <p:cNvCxnSpPr/>
              <p:nvPr/>
            </p:nvCxnSpPr>
            <p:spPr>
              <a:xfrm flipH="1">
                <a:off x="0" y="0"/>
                <a:ext cx="1" cy="396001"/>
              </a:xfrm>
              <a:prstGeom prst="straightConnector1">
                <a:avLst/>
              </a:prstGeom>
              <a:noFill/>
              <a:ln w="28575" cap="flat" cmpd="sng">
                <a:solidFill>
                  <a:srgbClr val="009AC1"/>
                </a:solidFill>
                <a:prstDash val="solid"/>
                <a:miter lim="800000"/>
                <a:headEnd type="none" w="sm" len="sm"/>
                <a:tailEnd type="none" w="sm" len="sm"/>
              </a:ln>
            </p:spPr>
          </p:cxnSp>
        </p:grpSp>
        <p:cxnSp>
          <p:nvCxnSpPr>
            <p:cNvPr id="50" name="Google Shape;50;p18"/>
            <p:cNvCxnSpPr/>
            <p:nvPr/>
          </p:nvCxnSpPr>
          <p:spPr>
            <a:xfrm flipH="1">
              <a:off x="0" y="1278486"/>
              <a:ext cx="1" cy="396001"/>
            </a:xfrm>
            <a:prstGeom prst="straightConnector1">
              <a:avLst/>
            </a:prstGeom>
            <a:noFill/>
            <a:ln w="28575" cap="flat" cmpd="sng">
              <a:solidFill>
                <a:srgbClr val="009AC1"/>
              </a:solidFill>
              <a:prstDash val="solid"/>
              <a:miter lim="800000"/>
              <a:headEnd type="none" w="sm" len="sm"/>
              <a:tailEnd type="none" w="sm" len="sm"/>
            </a:ln>
          </p:spPr>
        </p:cxnSp>
        <p:cxnSp>
          <p:nvCxnSpPr>
            <p:cNvPr id="51" name="Google Shape;51;p18"/>
            <p:cNvCxnSpPr/>
            <p:nvPr/>
          </p:nvCxnSpPr>
          <p:spPr>
            <a:xfrm>
              <a:off x="15499" y="1666441"/>
              <a:ext cx="7547912" cy="1"/>
            </a:xfrm>
            <a:prstGeom prst="straightConnector1">
              <a:avLst/>
            </a:prstGeom>
            <a:noFill/>
            <a:ln w="28575" cap="flat" cmpd="sng">
              <a:solidFill>
                <a:srgbClr val="009AC1"/>
              </a:solidFill>
              <a:prstDash val="solid"/>
              <a:miter lim="800000"/>
              <a:headEnd type="none" w="sm" len="sm"/>
              <a:tailEnd type="none" w="sm" len="sm"/>
            </a:ln>
          </p:spPr>
        </p:cxnSp>
        <p:grpSp>
          <p:nvGrpSpPr>
            <p:cNvPr id="52" name="Google Shape;52;p18"/>
            <p:cNvGrpSpPr/>
            <p:nvPr/>
          </p:nvGrpSpPr>
          <p:grpSpPr>
            <a:xfrm>
              <a:off x="-1" y="1923133"/>
              <a:ext cx="7547915" cy="1674488"/>
              <a:chOff x="-1" y="0"/>
              <a:chExt cx="7547913" cy="1674487"/>
            </a:xfrm>
          </p:grpSpPr>
          <p:cxnSp>
            <p:nvCxnSpPr>
              <p:cNvPr id="53" name="Google Shape;53;p18"/>
              <p:cNvCxnSpPr/>
              <p:nvPr/>
            </p:nvCxnSpPr>
            <p:spPr>
              <a:xfrm>
                <a:off x="7547911" y="15065"/>
                <a:ext cx="1" cy="1659422"/>
              </a:xfrm>
              <a:prstGeom prst="straightConnector1">
                <a:avLst/>
              </a:prstGeom>
              <a:noFill/>
              <a:ln w="28575" cap="flat" cmpd="sng">
                <a:solidFill>
                  <a:srgbClr val="009AC1"/>
                </a:solidFill>
                <a:prstDash val="solid"/>
                <a:miter lim="800000"/>
                <a:headEnd type="none" w="sm" len="sm"/>
                <a:tailEnd type="none" w="sm" len="sm"/>
              </a:ln>
            </p:spPr>
          </p:cxnSp>
          <p:cxnSp>
            <p:nvCxnSpPr>
              <p:cNvPr id="54" name="Google Shape;54;p18"/>
              <p:cNvCxnSpPr/>
              <p:nvPr/>
            </p:nvCxnSpPr>
            <p:spPr>
              <a:xfrm>
                <a:off x="-1" y="10669"/>
                <a:ext cx="7547912" cy="1"/>
              </a:xfrm>
              <a:prstGeom prst="straightConnector1">
                <a:avLst/>
              </a:prstGeom>
              <a:noFill/>
              <a:ln w="28575" cap="flat" cmpd="sng">
                <a:solidFill>
                  <a:srgbClr val="009AC1"/>
                </a:solidFill>
                <a:prstDash val="solid"/>
                <a:miter lim="800000"/>
                <a:headEnd type="none" w="sm" len="sm"/>
                <a:tailEnd type="none" w="sm" len="sm"/>
              </a:ln>
            </p:spPr>
          </p:cxnSp>
          <p:cxnSp>
            <p:nvCxnSpPr>
              <p:cNvPr id="55" name="Google Shape;55;p18"/>
              <p:cNvCxnSpPr/>
              <p:nvPr/>
            </p:nvCxnSpPr>
            <p:spPr>
              <a:xfrm flipH="1">
                <a:off x="0" y="0"/>
                <a:ext cx="1" cy="396001"/>
              </a:xfrm>
              <a:prstGeom prst="straightConnector1">
                <a:avLst/>
              </a:prstGeom>
              <a:noFill/>
              <a:ln w="28575" cap="flat" cmpd="sng">
                <a:solidFill>
                  <a:srgbClr val="009AC1"/>
                </a:solidFill>
                <a:prstDash val="solid"/>
                <a:miter lim="800000"/>
                <a:headEnd type="none" w="sm" len="sm"/>
                <a:tailEnd type="none" w="sm" len="sm"/>
              </a:ln>
            </p:spPr>
          </p:cxnSp>
        </p:grpSp>
        <p:cxnSp>
          <p:nvCxnSpPr>
            <p:cNvPr id="56" name="Google Shape;56;p18"/>
            <p:cNvCxnSpPr/>
            <p:nvPr/>
          </p:nvCxnSpPr>
          <p:spPr>
            <a:xfrm flipH="1">
              <a:off x="-1" y="3201620"/>
              <a:ext cx="1" cy="396001"/>
            </a:xfrm>
            <a:prstGeom prst="straightConnector1">
              <a:avLst/>
            </a:prstGeom>
            <a:noFill/>
            <a:ln w="28575" cap="flat" cmpd="sng">
              <a:solidFill>
                <a:srgbClr val="009AC1"/>
              </a:solidFill>
              <a:prstDash val="solid"/>
              <a:miter lim="800000"/>
              <a:headEnd type="none" w="sm" len="sm"/>
              <a:tailEnd type="none" w="sm" len="sm"/>
            </a:ln>
          </p:spPr>
        </p:cxnSp>
        <p:cxnSp>
          <p:nvCxnSpPr>
            <p:cNvPr id="57" name="Google Shape;57;p18"/>
            <p:cNvCxnSpPr/>
            <p:nvPr/>
          </p:nvCxnSpPr>
          <p:spPr>
            <a:xfrm>
              <a:off x="15498" y="3589575"/>
              <a:ext cx="7547912" cy="1"/>
            </a:xfrm>
            <a:prstGeom prst="straightConnector1">
              <a:avLst/>
            </a:prstGeom>
            <a:noFill/>
            <a:ln w="28575" cap="flat" cmpd="sng">
              <a:solidFill>
                <a:srgbClr val="009AC1"/>
              </a:solidFill>
              <a:prstDash val="solid"/>
              <a:miter lim="800000"/>
              <a:headEnd type="none" w="sm" len="sm"/>
              <a:tailEnd type="none" w="sm" len="sm"/>
            </a:ln>
          </p:spPr>
        </p:cxnSp>
        <p:grpSp>
          <p:nvGrpSpPr>
            <p:cNvPr id="58" name="Google Shape;58;p18"/>
            <p:cNvGrpSpPr/>
            <p:nvPr/>
          </p:nvGrpSpPr>
          <p:grpSpPr>
            <a:xfrm>
              <a:off x="15497" y="3786930"/>
              <a:ext cx="7547915" cy="1674488"/>
              <a:chOff x="-1" y="0"/>
              <a:chExt cx="7547913" cy="1674487"/>
            </a:xfrm>
          </p:grpSpPr>
          <p:cxnSp>
            <p:nvCxnSpPr>
              <p:cNvPr id="59" name="Google Shape;59;p18"/>
              <p:cNvCxnSpPr/>
              <p:nvPr/>
            </p:nvCxnSpPr>
            <p:spPr>
              <a:xfrm>
                <a:off x="7547911" y="15065"/>
                <a:ext cx="1" cy="1659422"/>
              </a:xfrm>
              <a:prstGeom prst="straightConnector1">
                <a:avLst/>
              </a:prstGeom>
              <a:noFill/>
              <a:ln w="28575" cap="flat" cmpd="sng">
                <a:solidFill>
                  <a:srgbClr val="009AC1"/>
                </a:solidFill>
                <a:prstDash val="solid"/>
                <a:miter lim="800000"/>
                <a:headEnd type="none" w="sm" len="sm"/>
                <a:tailEnd type="none" w="sm" len="sm"/>
              </a:ln>
            </p:spPr>
          </p:cxnSp>
          <p:cxnSp>
            <p:nvCxnSpPr>
              <p:cNvPr id="60" name="Google Shape;60;p18"/>
              <p:cNvCxnSpPr/>
              <p:nvPr/>
            </p:nvCxnSpPr>
            <p:spPr>
              <a:xfrm>
                <a:off x="-1" y="10669"/>
                <a:ext cx="7547912" cy="1"/>
              </a:xfrm>
              <a:prstGeom prst="straightConnector1">
                <a:avLst/>
              </a:prstGeom>
              <a:noFill/>
              <a:ln w="28575" cap="flat" cmpd="sng">
                <a:solidFill>
                  <a:srgbClr val="009AC1"/>
                </a:solidFill>
                <a:prstDash val="solid"/>
                <a:miter lim="800000"/>
                <a:headEnd type="none" w="sm" len="sm"/>
                <a:tailEnd type="none" w="sm" len="sm"/>
              </a:ln>
            </p:spPr>
          </p:cxnSp>
          <p:cxnSp>
            <p:nvCxnSpPr>
              <p:cNvPr id="61" name="Google Shape;61;p18"/>
              <p:cNvCxnSpPr/>
              <p:nvPr/>
            </p:nvCxnSpPr>
            <p:spPr>
              <a:xfrm flipH="1">
                <a:off x="0" y="0"/>
                <a:ext cx="1" cy="396001"/>
              </a:xfrm>
              <a:prstGeom prst="straightConnector1">
                <a:avLst/>
              </a:prstGeom>
              <a:noFill/>
              <a:ln w="28575" cap="flat" cmpd="sng">
                <a:solidFill>
                  <a:srgbClr val="009AC1"/>
                </a:solidFill>
                <a:prstDash val="solid"/>
                <a:miter lim="800000"/>
                <a:headEnd type="none" w="sm" len="sm"/>
                <a:tailEnd type="none" w="sm" len="sm"/>
              </a:ln>
            </p:spPr>
          </p:cxnSp>
        </p:grpSp>
        <p:cxnSp>
          <p:nvCxnSpPr>
            <p:cNvPr id="62" name="Google Shape;62;p18"/>
            <p:cNvCxnSpPr/>
            <p:nvPr/>
          </p:nvCxnSpPr>
          <p:spPr>
            <a:xfrm flipH="1">
              <a:off x="15497" y="5065417"/>
              <a:ext cx="1" cy="396001"/>
            </a:xfrm>
            <a:prstGeom prst="straightConnector1">
              <a:avLst/>
            </a:prstGeom>
            <a:noFill/>
            <a:ln w="28575" cap="flat" cmpd="sng">
              <a:solidFill>
                <a:srgbClr val="009AC1"/>
              </a:solidFill>
              <a:prstDash val="solid"/>
              <a:miter lim="800000"/>
              <a:headEnd type="none" w="sm" len="sm"/>
              <a:tailEnd type="none" w="sm" len="sm"/>
            </a:ln>
          </p:spPr>
        </p:cxnSp>
        <p:cxnSp>
          <p:nvCxnSpPr>
            <p:cNvPr id="63" name="Google Shape;63;p18"/>
            <p:cNvCxnSpPr/>
            <p:nvPr/>
          </p:nvCxnSpPr>
          <p:spPr>
            <a:xfrm>
              <a:off x="30996" y="5453372"/>
              <a:ext cx="7547912" cy="1"/>
            </a:xfrm>
            <a:prstGeom prst="straightConnector1">
              <a:avLst/>
            </a:prstGeom>
            <a:noFill/>
            <a:ln w="28575" cap="flat" cmpd="sng">
              <a:solidFill>
                <a:srgbClr val="009AC1"/>
              </a:solidFill>
              <a:prstDash val="solid"/>
              <a:miter lim="800000"/>
              <a:headEnd type="none" w="sm" len="sm"/>
              <a:tailEnd type="none" w="sm" len="sm"/>
            </a:ln>
          </p:spPr>
        </p:cxnSp>
      </p:grpSp>
      <p:sp>
        <p:nvSpPr>
          <p:cNvPr id="64" name="Google Shape;64;p18"/>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Photo Slide">
  <p:cSld name="Photo Slide">
    <p:spTree>
      <p:nvGrpSpPr>
        <p:cNvPr id="1" name="Shape 65"/>
        <p:cNvGrpSpPr/>
        <p:nvPr/>
      </p:nvGrpSpPr>
      <p:grpSpPr>
        <a:xfrm>
          <a:off x="0" y="0"/>
          <a:ext cx="0" cy="0"/>
          <a:chOff x="0" y="0"/>
          <a:chExt cx="0" cy="0"/>
        </a:xfrm>
      </p:grpSpPr>
      <p:sp>
        <p:nvSpPr>
          <p:cNvPr id="66" name="Google Shape;66;p19"/>
          <p:cNvSpPr txBox="1"/>
          <p:nvPr/>
        </p:nvSpPr>
        <p:spPr>
          <a:xfrm rot="-5400000">
            <a:off x="10305512" y="4843384"/>
            <a:ext cx="3173497" cy="231101"/>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262626"/>
              </a:buClr>
              <a:buSzPts val="1000"/>
              <a:buFont typeface="Calibri"/>
              <a:buNone/>
            </a:pPr>
            <a:r>
              <a:rPr lang="en-US" sz="1000" b="0" i="0" u="none" strike="noStrike" cap="none">
                <a:solidFill>
                  <a:srgbClr val="262626"/>
                </a:solidFill>
                <a:latin typeface="Calibri"/>
                <a:ea typeface="Calibri"/>
                <a:cs typeface="Calibri"/>
                <a:sym typeface="Calibri"/>
              </a:rPr>
              <a:t>surviving digital</a:t>
            </a:r>
            <a:endParaRPr sz="1400" b="0" i="0" u="none" strike="noStrike" cap="none">
              <a:solidFill>
                <a:srgbClr val="000000"/>
              </a:solidFill>
              <a:latin typeface="Arial"/>
              <a:ea typeface="Arial"/>
              <a:cs typeface="Arial"/>
              <a:sym typeface="Arial"/>
            </a:endParaRPr>
          </a:p>
        </p:txBody>
      </p:sp>
      <p:cxnSp>
        <p:nvCxnSpPr>
          <p:cNvPr id="67" name="Google Shape;67;p19"/>
          <p:cNvCxnSpPr/>
          <p:nvPr/>
        </p:nvCxnSpPr>
        <p:spPr>
          <a:xfrm flipH="1">
            <a:off x="11791088" y="6609817"/>
            <a:ext cx="224150" cy="1"/>
          </a:xfrm>
          <a:prstGeom prst="straightConnector1">
            <a:avLst/>
          </a:prstGeom>
          <a:noFill/>
          <a:ln w="9525" cap="flat" cmpd="sng">
            <a:solidFill>
              <a:srgbClr val="009AC1"/>
            </a:solidFill>
            <a:prstDash val="solid"/>
            <a:miter lim="400000"/>
            <a:headEnd type="none" w="sm" len="sm"/>
            <a:tailEnd type="none" w="sm" len="sm"/>
          </a:ln>
        </p:spPr>
      </p:cxnSp>
      <p:sp>
        <p:nvSpPr>
          <p:cNvPr id="68" name="Google Shape;68;p19"/>
          <p:cNvSpPr/>
          <p:nvPr/>
        </p:nvSpPr>
        <p:spPr>
          <a:xfrm>
            <a:off x="-1" y="0"/>
            <a:ext cx="6417742" cy="6858007"/>
          </a:xfrm>
          <a:prstGeom prst="rect">
            <a:avLst/>
          </a:prstGeom>
          <a:solidFill>
            <a:srgbClr val="74659A"/>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800"/>
              <a:buFont typeface="Calibri"/>
              <a:buNone/>
            </a:pPr>
            <a:endParaRPr sz="1800" b="0" i="0" u="none" strike="noStrike" cap="none">
              <a:solidFill>
                <a:schemeClr val="accent1"/>
              </a:solidFill>
              <a:latin typeface="Calibri"/>
              <a:ea typeface="Calibri"/>
              <a:cs typeface="Calibri"/>
              <a:sym typeface="Calibri"/>
            </a:endParaRPr>
          </a:p>
        </p:txBody>
      </p:sp>
      <p:sp>
        <p:nvSpPr>
          <p:cNvPr id="69" name="Google Shape;69;p19"/>
          <p:cNvSpPr>
            <a:spLocks noGrp="1"/>
          </p:cNvSpPr>
          <p:nvPr>
            <p:ph type="pic" idx="2"/>
          </p:nvPr>
        </p:nvSpPr>
        <p:spPr>
          <a:xfrm>
            <a:off x="5888001" y="439729"/>
            <a:ext cx="5660532" cy="6045738"/>
          </a:xfrm>
          <a:prstGeom prst="rect">
            <a:avLst/>
          </a:prstGeom>
          <a:noFill/>
          <a:ln>
            <a:noFill/>
          </a:ln>
        </p:spPr>
      </p:sp>
      <p:pic>
        <p:nvPicPr>
          <p:cNvPr id="70" name="Google Shape;70;p19" descr="Google Shape;59;p21"/>
          <p:cNvPicPr preferRelativeResize="0"/>
          <p:nvPr/>
        </p:nvPicPr>
        <p:blipFill rotWithShape="1">
          <a:blip r:embed="rId2">
            <a:alphaModFix amt="29000"/>
          </a:blip>
          <a:srcRect l="75767" b="17435"/>
          <a:stretch/>
        </p:blipFill>
        <p:spPr>
          <a:xfrm>
            <a:off x="-1" y="2642215"/>
            <a:ext cx="2312352" cy="4215785"/>
          </a:xfrm>
          <a:prstGeom prst="rect">
            <a:avLst/>
          </a:prstGeom>
          <a:noFill/>
          <a:ln>
            <a:noFill/>
          </a:ln>
        </p:spPr>
      </p:pic>
      <p:sp>
        <p:nvSpPr>
          <p:cNvPr id="71" name="Google Shape;71;p19"/>
          <p:cNvSpPr txBox="1">
            <a:spLocks noGrp="1"/>
          </p:cNvSpPr>
          <p:nvPr>
            <p:ph type="body" idx="1"/>
          </p:nvPr>
        </p:nvSpPr>
        <p:spPr>
          <a:xfrm>
            <a:off x="898357" y="2107769"/>
            <a:ext cx="4639193" cy="4377697"/>
          </a:xfrm>
          <a:prstGeom prst="rect">
            <a:avLst/>
          </a:prstGeom>
          <a:noFill/>
          <a:ln>
            <a:noFill/>
          </a:ln>
        </p:spPr>
        <p:txBody>
          <a:bodyPr spcFirstLastPara="1" wrap="square" lIns="45675" tIns="45675" rIns="45675" bIns="45675" anchor="t" anchorCtr="0">
            <a:normAutofit/>
          </a:bodyPr>
          <a:lstStyle>
            <a:lvl1pPr marL="457200" lvl="0" indent="-2286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1pPr>
            <a:lvl2pPr marL="914400" lvl="1" indent="-2286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2pPr>
            <a:lvl3pPr marL="1371600" lvl="2" indent="-2286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3pPr>
            <a:lvl4pPr marL="1828800" lvl="3" indent="-2286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4pPr>
            <a:lvl5pPr marL="2286000" lvl="4" indent="-2286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72" name="Google Shape;72;p19"/>
          <p:cNvSpPr txBox="1">
            <a:spLocks noGrp="1"/>
          </p:cNvSpPr>
          <p:nvPr>
            <p:ph type="body" idx="3"/>
          </p:nvPr>
        </p:nvSpPr>
        <p:spPr>
          <a:xfrm>
            <a:off x="898357" y="890241"/>
            <a:ext cx="4757377" cy="992653"/>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73" name="Google Shape;73;p19"/>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Laptop Slide">
  <p:cSld name="Laptop Slide">
    <p:spTree>
      <p:nvGrpSpPr>
        <p:cNvPr id="1" name="Shape 74"/>
        <p:cNvGrpSpPr/>
        <p:nvPr/>
      </p:nvGrpSpPr>
      <p:grpSpPr>
        <a:xfrm>
          <a:off x="0" y="0"/>
          <a:ext cx="0" cy="0"/>
          <a:chOff x="0" y="0"/>
          <a:chExt cx="0" cy="0"/>
        </a:xfrm>
      </p:grpSpPr>
      <p:sp>
        <p:nvSpPr>
          <p:cNvPr id="75" name="Google Shape;75;p20"/>
          <p:cNvSpPr txBox="1"/>
          <p:nvPr/>
        </p:nvSpPr>
        <p:spPr>
          <a:xfrm rot="-5400000">
            <a:off x="10305512" y="4843384"/>
            <a:ext cx="3173497" cy="231101"/>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262626"/>
              </a:buClr>
              <a:buSzPts val="1000"/>
              <a:buFont typeface="Calibri"/>
              <a:buNone/>
            </a:pPr>
            <a:r>
              <a:rPr lang="en-US" sz="1000" b="0" i="0" u="none" strike="noStrike" cap="none">
                <a:solidFill>
                  <a:srgbClr val="262626"/>
                </a:solidFill>
                <a:latin typeface="Calibri"/>
                <a:ea typeface="Calibri"/>
                <a:cs typeface="Calibri"/>
                <a:sym typeface="Calibri"/>
              </a:rPr>
              <a:t>surviving digital</a:t>
            </a:r>
            <a:endParaRPr sz="1400" b="0" i="0" u="none" strike="noStrike" cap="none">
              <a:solidFill>
                <a:srgbClr val="000000"/>
              </a:solidFill>
              <a:latin typeface="Arial"/>
              <a:ea typeface="Arial"/>
              <a:cs typeface="Arial"/>
              <a:sym typeface="Arial"/>
            </a:endParaRPr>
          </a:p>
        </p:txBody>
      </p:sp>
      <p:cxnSp>
        <p:nvCxnSpPr>
          <p:cNvPr id="76" name="Google Shape;76;p20"/>
          <p:cNvCxnSpPr/>
          <p:nvPr/>
        </p:nvCxnSpPr>
        <p:spPr>
          <a:xfrm flipH="1">
            <a:off x="11791088" y="6609817"/>
            <a:ext cx="224150" cy="1"/>
          </a:xfrm>
          <a:prstGeom prst="straightConnector1">
            <a:avLst/>
          </a:prstGeom>
          <a:noFill/>
          <a:ln w="9525" cap="flat" cmpd="sng">
            <a:solidFill>
              <a:srgbClr val="009AC1"/>
            </a:solidFill>
            <a:prstDash val="solid"/>
            <a:miter lim="400000"/>
            <a:headEnd type="none" w="sm" len="sm"/>
            <a:tailEnd type="none" w="sm" len="sm"/>
          </a:ln>
        </p:spPr>
      </p:cxnSp>
      <p:sp>
        <p:nvSpPr>
          <p:cNvPr id="77" name="Google Shape;77;p20"/>
          <p:cNvSpPr/>
          <p:nvPr/>
        </p:nvSpPr>
        <p:spPr>
          <a:xfrm>
            <a:off x="3058634" y="1"/>
            <a:ext cx="8439109" cy="6858007"/>
          </a:xfrm>
          <a:prstGeom prst="rect">
            <a:avLst/>
          </a:prstGeom>
          <a:solidFill>
            <a:srgbClr val="74659A"/>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800"/>
              <a:buFont typeface="Calibri"/>
              <a:buNone/>
            </a:pPr>
            <a:endParaRPr sz="1800" b="0" i="0" u="none" strike="noStrike" cap="none">
              <a:solidFill>
                <a:schemeClr val="accent1"/>
              </a:solidFill>
              <a:latin typeface="Calibri"/>
              <a:ea typeface="Calibri"/>
              <a:cs typeface="Calibri"/>
              <a:sym typeface="Calibri"/>
            </a:endParaRPr>
          </a:p>
        </p:txBody>
      </p:sp>
      <p:sp>
        <p:nvSpPr>
          <p:cNvPr id="78" name="Google Shape;78;p20"/>
          <p:cNvSpPr txBox="1">
            <a:spLocks noGrp="1"/>
          </p:cNvSpPr>
          <p:nvPr>
            <p:ph type="body" idx="1"/>
          </p:nvPr>
        </p:nvSpPr>
        <p:spPr>
          <a:xfrm>
            <a:off x="5943600" y="2076098"/>
            <a:ext cx="4867012" cy="3913188"/>
          </a:xfrm>
          <a:prstGeom prst="rect">
            <a:avLst/>
          </a:prstGeom>
          <a:noFill/>
          <a:ln>
            <a:noFill/>
          </a:ln>
        </p:spPr>
        <p:txBody>
          <a:bodyPr spcFirstLastPara="1" wrap="square" lIns="45675" tIns="45675" rIns="45675" bIns="45675" anchor="t" anchorCtr="0">
            <a:normAutofit/>
          </a:bodyPr>
          <a:lstStyle>
            <a:lvl1pPr marL="457200" lvl="0" indent="-2286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1pPr>
            <a:lvl2pPr marL="914400" lvl="1" indent="-2286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2pPr>
            <a:lvl3pPr marL="1371600" lvl="2" indent="-2286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3pPr>
            <a:lvl4pPr marL="1828800" lvl="3" indent="-2286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4pPr>
            <a:lvl5pPr marL="2286000" lvl="4" indent="-2286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79" name="Google Shape;79;p20"/>
          <p:cNvSpPr txBox="1">
            <a:spLocks noGrp="1"/>
          </p:cNvSpPr>
          <p:nvPr>
            <p:ph type="body" idx="2"/>
          </p:nvPr>
        </p:nvSpPr>
        <p:spPr>
          <a:xfrm>
            <a:off x="5943601" y="647038"/>
            <a:ext cx="4990999" cy="992653"/>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pic>
        <p:nvPicPr>
          <p:cNvPr id="80" name="Google Shape;80;p20" descr="Google Shape;66;p22"/>
          <p:cNvPicPr preferRelativeResize="0"/>
          <p:nvPr/>
        </p:nvPicPr>
        <p:blipFill rotWithShape="1">
          <a:blip r:embed="rId2">
            <a:alphaModFix amt="29000"/>
          </a:blip>
          <a:srcRect l="65356" b="20546"/>
          <a:stretch/>
        </p:blipFill>
        <p:spPr>
          <a:xfrm>
            <a:off x="2993627" y="2801223"/>
            <a:ext cx="3305793" cy="4056777"/>
          </a:xfrm>
          <a:prstGeom prst="rect">
            <a:avLst/>
          </a:prstGeom>
          <a:noFill/>
          <a:ln>
            <a:noFill/>
          </a:ln>
        </p:spPr>
      </p:pic>
      <p:pic>
        <p:nvPicPr>
          <p:cNvPr id="81" name="Google Shape;81;p20" descr="Google Shape;67;p22"/>
          <p:cNvPicPr preferRelativeResize="0"/>
          <p:nvPr/>
        </p:nvPicPr>
        <p:blipFill rotWithShape="1">
          <a:blip r:embed="rId3">
            <a:alphaModFix/>
          </a:blip>
          <a:srcRect t="15976" r="29196" b="11083"/>
          <a:stretch/>
        </p:blipFill>
        <p:spPr>
          <a:xfrm flipH="1">
            <a:off x="-1" y="1333922"/>
            <a:ext cx="6704767" cy="5375658"/>
          </a:xfrm>
          <a:prstGeom prst="rect">
            <a:avLst/>
          </a:prstGeom>
          <a:noFill/>
          <a:ln>
            <a:noFill/>
          </a:ln>
        </p:spPr>
      </p:pic>
      <p:sp>
        <p:nvSpPr>
          <p:cNvPr id="82" name="Google Shape;82;p20"/>
          <p:cNvSpPr>
            <a:spLocks noGrp="1"/>
          </p:cNvSpPr>
          <p:nvPr>
            <p:ph type="pic" idx="3"/>
          </p:nvPr>
        </p:nvSpPr>
        <p:spPr>
          <a:xfrm>
            <a:off x="0" y="1561017"/>
            <a:ext cx="5130800" cy="3913189"/>
          </a:xfrm>
          <a:prstGeom prst="rect">
            <a:avLst/>
          </a:prstGeom>
          <a:noFill/>
          <a:ln>
            <a:noFill/>
          </a:ln>
        </p:spPr>
      </p:sp>
      <p:sp>
        <p:nvSpPr>
          <p:cNvPr id="83" name="Google Shape;83;p20"/>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ulletpoints">
  <p:cSld name="Bulletpoints">
    <p:spTree>
      <p:nvGrpSpPr>
        <p:cNvPr id="1" name="Shape 84"/>
        <p:cNvGrpSpPr/>
        <p:nvPr/>
      </p:nvGrpSpPr>
      <p:grpSpPr>
        <a:xfrm>
          <a:off x="0" y="0"/>
          <a:ext cx="0" cy="0"/>
          <a:chOff x="0" y="0"/>
          <a:chExt cx="0" cy="0"/>
        </a:xfrm>
      </p:grpSpPr>
      <p:sp>
        <p:nvSpPr>
          <p:cNvPr id="85" name="Google Shape;85;p21"/>
          <p:cNvSpPr txBox="1"/>
          <p:nvPr/>
        </p:nvSpPr>
        <p:spPr>
          <a:xfrm rot="-5400000">
            <a:off x="10305512" y="4843384"/>
            <a:ext cx="3173497" cy="231101"/>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262626"/>
              </a:buClr>
              <a:buSzPts val="1000"/>
              <a:buFont typeface="Calibri"/>
              <a:buNone/>
            </a:pPr>
            <a:r>
              <a:rPr lang="en-US" sz="1000" b="0" i="0" u="none" strike="noStrike" cap="none">
                <a:solidFill>
                  <a:srgbClr val="262626"/>
                </a:solidFill>
                <a:latin typeface="Calibri"/>
                <a:ea typeface="Calibri"/>
                <a:cs typeface="Calibri"/>
                <a:sym typeface="Calibri"/>
              </a:rPr>
              <a:t>surviving digital</a:t>
            </a:r>
            <a:endParaRPr sz="1400" b="0" i="0" u="none" strike="noStrike" cap="none">
              <a:solidFill>
                <a:srgbClr val="000000"/>
              </a:solidFill>
              <a:latin typeface="Arial"/>
              <a:ea typeface="Arial"/>
              <a:cs typeface="Arial"/>
              <a:sym typeface="Arial"/>
            </a:endParaRPr>
          </a:p>
        </p:txBody>
      </p:sp>
      <p:cxnSp>
        <p:nvCxnSpPr>
          <p:cNvPr id="86" name="Google Shape;86;p21"/>
          <p:cNvCxnSpPr/>
          <p:nvPr/>
        </p:nvCxnSpPr>
        <p:spPr>
          <a:xfrm flipH="1">
            <a:off x="11791088" y="6609817"/>
            <a:ext cx="224150" cy="1"/>
          </a:xfrm>
          <a:prstGeom prst="straightConnector1">
            <a:avLst/>
          </a:prstGeom>
          <a:noFill/>
          <a:ln w="9525" cap="flat" cmpd="sng">
            <a:solidFill>
              <a:srgbClr val="009AC1"/>
            </a:solidFill>
            <a:prstDash val="solid"/>
            <a:miter lim="400000"/>
            <a:headEnd type="none" w="sm" len="sm"/>
            <a:tailEnd type="none" w="sm" len="sm"/>
          </a:ln>
        </p:spPr>
      </p:cxnSp>
      <p:sp>
        <p:nvSpPr>
          <p:cNvPr id="87" name="Google Shape;87;p21"/>
          <p:cNvSpPr/>
          <p:nvPr/>
        </p:nvSpPr>
        <p:spPr>
          <a:xfrm>
            <a:off x="3557439" y="5448534"/>
            <a:ext cx="7208078" cy="713815"/>
          </a:xfrm>
          <a:prstGeom prst="rect">
            <a:avLst/>
          </a:prstGeom>
          <a:solidFill>
            <a:srgbClr val="00B6E6"/>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8" name="Google Shape;88;p21"/>
          <p:cNvSpPr/>
          <p:nvPr/>
        </p:nvSpPr>
        <p:spPr>
          <a:xfrm>
            <a:off x="3543994" y="4392459"/>
            <a:ext cx="7208078" cy="713815"/>
          </a:xfrm>
          <a:prstGeom prst="rect">
            <a:avLst/>
          </a:prstGeom>
          <a:solidFill>
            <a:srgbClr val="74659A"/>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9" name="Google Shape;89;p21"/>
          <p:cNvSpPr/>
          <p:nvPr/>
        </p:nvSpPr>
        <p:spPr>
          <a:xfrm>
            <a:off x="0" y="6342926"/>
            <a:ext cx="11586117" cy="515074"/>
          </a:xfrm>
          <a:prstGeom prst="rect">
            <a:avLst/>
          </a:prstGeom>
          <a:solidFill>
            <a:srgbClr val="74659A"/>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0" name="Google Shape;90;p21"/>
          <p:cNvSpPr/>
          <p:nvPr/>
        </p:nvSpPr>
        <p:spPr>
          <a:xfrm>
            <a:off x="3557439" y="1339741"/>
            <a:ext cx="7208078" cy="713814"/>
          </a:xfrm>
          <a:prstGeom prst="rect">
            <a:avLst/>
          </a:prstGeom>
          <a:solidFill>
            <a:srgbClr val="00B6E6"/>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1" name="Google Shape;91;p21"/>
          <p:cNvSpPr txBox="1">
            <a:spLocks noGrp="1"/>
          </p:cNvSpPr>
          <p:nvPr>
            <p:ph type="body" idx="1"/>
          </p:nvPr>
        </p:nvSpPr>
        <p:spPr>
          <a:xfrm>
            <a:off x="447065" y="309492"/>
            <a:ext cx="11222616" cy="713814"/>
          </a:xfrm>
          <a:prstGeom prst="rect">
            <a:avLst/>
          </a:prstGeom>
          <a:noFill/>
          <a:ln>
            <a:noFill/>
          </a:ln>
        </p:spPr>
        <p:txBody>
          <a:bodyPr spcFirstLastPara="1" wrap="square" lIns="45675" tIns="45675" rIns="45675" bIns="45675" anchor="t" anchorCtr="0">
            <a:normAutofit/>
          </a:bodyPr>
          <a:lstStyle>
            <a:lvl1pPr marL="457200" lvl="0" indent="-228600" algn="l">
              <a:lnSpc>
                <a:spcPct val="90000"/>
              </a:lnSpc>
              <a:spcBef>
                <a:spcPts val="1000"/>
              </a:spcBef>
              <a:spcAft>
                <a:spcPts val="0"/>
              </a:spcAft>
              <a:buClr>
                <a:srgbClr val="74659A"/>
              </a:buClr>
              <a:buSzPts val="3600"/>
              <a:buFont typeface="Calibri"/>
              <a:buNone/>
              <a:defRPr sz="3600" b="1">
                <a:solidFill>
                  <a:srgbClr val="74659A"/>
                </a:solidFill>
                <a:latin typeface="Calibri"/>
                <a:ea typeface="Calibri"/>
                <a:cs typeface="Calibri"/>
                <a:sym typeface="Calibri"/>
              </a:defRPr>
            </a:lvl1pPr>
            <a:lvl2pPr marL="914400" lvl="1" indent="-457200" algn="l">
              <a:lnSpc>
                <a:spcPct val="90000"/>
              </a:lnSpc>
              <a:spcBef>
                <a:spcPts val="1000"/>
              </a:spcBef>
              <a:spcAft>
                <a:spcPts val="0"/>
              </a:spcAft>
              <a:buClr>
                <a:srgbClr val="74659A"/>
              </a:buClr>
              <a:buSzPts val="3600"/>
              <a:buFont typeface="Calibri"/>
              <a:buChar char="•"/>
              <a:defRPr sz="3600" b="1">
                <a:solidFill>
                  <a:srgbClr val="74659A"/>
                </a:solidFill>
                <a:latin typeface="Calibri"/>
                <a:ea typeface="Calibri"/>
                <a:cs typeface="Calibri"/>
                <a:sym typeface="Calibri"/>
              </a:defRPr>
            </a:lvl2pPr>
            <a:lvl3pPr marL="1371600" lvl="2" indent="-457200" algn="l">
              <a:lnSpc>
                <a:spcPct val="90000"/>
              </a:lnSpc>
              <a:spcBef>
                <a:spcPts val="1000"/>
              </a:spcBef>
              <a:spcAft>
                <a:spcPts val="0"/>
              </a:spcAft>
              <a:buClr>
                <a:srgbClr val="74659A"/>
              </a:buClr>
              <a:buSzPts val="3600"/>
              <a:buFont typeface="Calibri"/>
              <a:buChar char="•"/>
              <a:defRPr sz="3600" b="1">
                <a:solidFill>
                  <a:srgbClr val="74659A"/>
                </a:solidFill>
                <a:latin typeface="Calibri"/>
                <a:ea typeface="Calibri"/>
                <a:cs typeface="Calibri"/>
                <a:sym typeface="Calibri"/>
              </a:defRPr>
            </a:lvl3pPr>
            <a:lvl4pPr marL="1828800" lvl="3" indent="-457200" algn="l">
              <a:lnSpc>
                <a:spcPct val="90000"/>
              </a:lnSpc>
              <a:spcBef>
                <a:spcPts val="1000"/>
              </a:spcBef>
              <a:spcAft>
                <a:spcPts val="0"/>
              </a:spcAft>
              <a:buClr>
                <a:srgbClr val="74659A"/>
              </a:buClr>
              <a:buSzPts val="3600"/>
              <a:buFont typeface="Calibri"/>
              <a:buChar char="•"/>
              <a:defRPr sz="3600" b="1">
                <a:solidFill>
                  <a:srgbClr val="74659A"/>
                </a:solidFill>
                <a:latin typeface="Calibri"/>
                <a:ea typeface="Calibri"/>
                <a:cs typeface="Calibri"/>
                <a:sym typeface="Calibri"/>
              </a:defRPr>
            </a:lvl4pPr>
            <a:lvl5pPr marL="2286000" lvl="4" indent="-457200" algn="l">
              <a:lnSpc>
                <a:spcPct val="90000"/>
              </a:lnSpc>
              <a:spcBef>
                <a:spcPts val="1000"/>
              </a:spcBef>
              <a:spcAft>
                <a:spcPts val="0"/>
              </a:spcAft>
              <a:buClr>
                <a:srgbClr val="74659A"/>
              </a:buClr>
              <a:buSzPts val="3600"/>
              <a:buFont typeface="Calibri"/>
              <a:buChar char="•"/>
              <a:defRPr sz="3600" b="1">
                <a:solidFill>
                  <a:srgbClr val="74659A"/>
                </a:solidFill>
                <a:latin typeface="Calibri"/>
                <a:ea typeface="Calibri"/>
                <a:cs typeface="Calibri"/>
                <a:sym typeface="Calibri"/>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92" name="Google Shape;92;p21"/>
          <p:cNvSpPr txBox="1">
            <a:spLocks noGrp="1"/>
          </p:cNvSpPr>
          <p:nvPr>
            <p:ph type="body" idx="2"/>
          </p:nvPr>
        </p:nvSpPr>
        <p:spPr>
          <a:xfrm>
            <a:off x="3557441" y="1530044"/>
            <a:ext cx="6457659" cy="713815"/>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pic>
        <p:nvPicPr>
          <p:cNvPr id="93" name="Google Shape;93;p21" descr="Google Shape;76;p23"/>
          <p:cNvPicPr preferRelativeResize="0"/>
          <p:nvPr/>
        </p:nvPicPr>
        <p:blipFill rotWithShape="1">
          <a:blip r:embed="rId2">
            <a:alphaModFix/>
          </a:blip>
          <a:srcRect/>
          <a:stretch/>
        </p:blipFill>
        <p:spPr>
          <a:xfrm rot="-3300097">
            <a:off x="1074325" y="937959"/>
            <a:ext cx="826672" cy="889518"/>
          </a:xfrm>
          <a:prstGeom prst="rect">
            <a:avLst/>
          </a:prstGeom>
          <a:noFill/>
          <a:ln>
            <a:noFill/>
          </a:ln>
        </p:spPr>
      </p:pic>
      <p:sp>
        <p:nvSpPr>
          <p:cNvPr id="94" name="Google Shape;94;p21"/>
          <p:cNvSpPr/>
          <p:nvPr/>
        </p:nvSpPr>
        <p:spPr>
          <a:xfrm>
            <a:off x="1426482" y="1233411"/>
            <a:ext cx="1036070" cy="878764"/>
          </a:xfrm>
          <a:prstGeom prst="ellipse">
            <a:avLst/>
          </a:prstGeom>
          <a:solidFill>
            <a:srgbClr val="00B6E6"/>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5" name="Google Shape;95;p21"/>
          <p:cNvSpPr txBox="1">
            <a:spLocks noGrp="1"/>
          </p:cNvSpPr>
          <p:nvPr>
            <p:ph type="body" idx="3"/>
          </p:nvPr>
        </p:nvSpPr>
        <p:spPr>
          <a:xfrm>
            <a:off x="1573306" y="1424480"/>
            <a:ext cx="738347" cy="578809"/>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96" name="Google Shape;96;p21"/>
          <p:cNvSpPr/>
          <p:nvPr/>
        </p:nvSpPr>
        <p:spPr>
          <a:xfrm>
            <a:off x="3557440" y="2384514"/>
            <a:ext cx="7208079" cy="713815"/>
          </a:xfrm>
          <a:prstGeom prst="rect">
            <a:avLst/>
          </a:prstGeom>
          <a:solidFill>
            <a:srgbClr val="0675AD"/>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7" name="Google Shape;97;p21"/>
          <p:cNvSpPr txBox="1">
            <a:spLocks noGrp="1"/>
          </p:cNvSpPr>
          <p:nvPr>
            <p:ph type="body" idx="4"/>
          </p:nvPr>
        </p:nvSpPr>
        <p:spPr>
          <a:xfrm>
            <a:off x="3520254" y="2423523"/>
            <a:ext cx="6457660" cy="713814"/>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pic>
        <p:nvPicPr>
          <p:cNvPr id="98" name="Google Shape;98;p21" descr="Google Shape;81;p23"/>
          <p:cNvPicPr preferRelativeResize="0"/>
          <p:nvPr/>
        </p:nvPicPr>
        <p:blipFill rotWithShape="1">
          <a:blip r:embed="rId2">
            <a:alphaModFix/>
          </a:blip>
          <a:srcRect/>
          <a:stretch/>
        </p:blipFill>
        <p:spPr>
          <a:xfrm rot="-3300097">
            <a:off x="1058304" y="1912041"/>
            <a:ext cx="826671" cy="889518"/>
          </a:xfrm>
          <a:prstGeom prst="rect">
            <a:avLst/>
          </a:prstGeom>
          <a:noFill/>
          <a:ln>
            <a:noFill/>
          </a:ln>
        </p:spPr>
      </p:pic>
      <p:sp>
        <p:nvSpPr>
          <p:cNvPr id="99" name="Google Shape;99;p21"/>
          <p:cNvSpPr/>
          <p:nvPr/>
        </p:nvSpPr>
        <p:spPr>
          <a:xfrm>
            <a:off x="1380540" y="2266698"/>
            <a:ext cx="1036070" cy="878763"/>
          </a:xfrm>
          <a:prstGeom prst="ellipse">
            <a:avLst/>
          </a:prstGeom>
          <a:solidFill>
            <a:srgbClr val="0675AD"/>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0" name="Google Shape;100;p21"/>
          <p:cNvSpPr txBox="1">
            <a:spLocks noGrp="1"/>
          </p:cNvSpPr>
          <p:nvPr>
            <p:ph type="body" idx="5"/>
          </p:nvPr>
        </p:nvSpPr>
        <p:spPr>
          <a:xfrm>
            <a:off x="1557284" y="2398563"/>
            <a:ext cx="738347" cy="578809"/>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01" name="Google Shape;101;p21"/>
          <p:cNvSpPr/>
          <p:nvPr/>
        </p:nvSpPr>
        <p:spPr>
          <a:xfrm>
            <a:off x="3543994" y="3383476"/>
            <a:ext cx="7208078" cy="713815"/>
          </a:xfrm>
          <a:prstGeom prst="rect">
            <a:avLst/>
          </a:prstGeom>
          <a:solidFill>
            <a:srgbClr val="24BAA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2" name="Google Shape;102;p21"/>
          <p:cNvSpPr txBox="1">
            <a:spLocks noGrp="1"/>
          </p:cNvSpPr>
          <p:nvPr>
            <p:ph type="body" idx="6"/>
          </p:nvPr>
        </p:nvSpPr>
        <p:spPr>
          <a:xfrm>
            <a:off x="3543994" y="3421960"/>
            <a:ext cx="6457660" cy="713815"/>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pic>
        <p:nvPicPr>
          <p:cNvPr id="103" name="Google Shape;103;p21" descr="Google Shape;86;p23"/>
          <p:cNvPicPr preferRelativeResize="0"/>
          <p:nvPr/>
        </p:nvPicPr>
        <p:blipFill rotWithShape="1">
          <a:blip r:embed="rId2">
            <a:alphaModFix/>
          </a:blip>
          <a:srcRect/>
          <a:stretch/>
        </p:blipFill>
        <p:spPr>
          <a:xfrm rot="-3300097">
            <a:off x="1079034" y="2964457"/>
            <a:ext cx="826671" cy="889518"/>
          </a:xfrm>
          <a:prstGeom prst="rect">
            <a:avLst/>
          </a:prstGeom>
          <a:noFill/>
          <a:ln>
            <a:noFill/>
          </a:ln>
        </p:spPr>
      </p:pic>
      <p:sp>
        <p:nvSpPr>
          <p:cNvPr id="104" name="Google Shape;104;p21"/>
          <p:cNvSpPr/>
          <p:nvPr/>
        </p:nvSpPr>
        <p:spPr>
          <a:xfrm>
            <a:off x="1401270" y="3319114"/>
            <a:ext cx="1036069" cy="878763"/>
          </a:xfrm>
          <a:prstGeom prst="ellipse">
            <a:avLst/>
          </a:prstGeom>
          <a:solidFill>
            <a:srgbClr val="24BAA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5" name="Google Shape;105;p21"/>
          <p:cNvSpPr txBox="1">
            <a:spLocks noGrp="1"/>
          </p:cNvSpPr>
          <p:nvPr>
            <p:ph type="body" idx="7"/>
          </p:nvPr>
        </p:nvSpPr>
        <p:spPr>
          <a:xfrm>
            <a:off x="1578015" y="3450978"/>
            <a:ext cx="738347" cy="578809"/>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pic>
        <p:nvPicPr>
          <p:cNvPr id="106" name="Google Shape;106;p21" descr="Google Shape;89;p23"/>
          <p:cNvPicPr preferRelativeResize="0"/>
          <p:nvPr/>
        </p:nvPicPr>
        <p:blipFill rotWithShape="1">
          <a:blip r:embed="rId2">
            <a:alphaModFix/>
          </a:blip>
          <a:srcRect/>
          <a:stretch/>
        </p:blipFill>
        <p:spPr>
          <a:xfrm rot="-3300097">
            <a:off x="1079034" y="3983368"/>
            <a:ext cx="826671" cy="889518"/>
          </a:xfrm>
          <a:prstGeom prst="rect">
            <a:avLst/>
          </a:prstGeom>
          <a:noFill/>
          <a:ln>
            <a:noFill/>
          </a:ln>
        </p:spPr>
      </p:pic>
      <p:sp>
        <p:nvSpPr>
          <p:cNvPr id="107" name="Google Shape;107;p21"/>
          <p:cNvSpPr/>
          <p:nvPr/>
        </p:nvSpPr>
        <p:spPr>
          <a:xfrm>
            <a:off x="1401270" y="4338025"/>
            <a:ext cx="1036069" cy="878763"/>
          </a:xfrm>
          <a:prstGeom prst="ellipse">
            <a:avLst/>
          </a:prstGeom>
          <a:solidFill>
            <a:srgbClr val="74659A"/>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8" name="Google Shape;108;p21"/>
          <p:cNvSpPr txBox="1">
            <a:spLocks noGrp="1"/>
          </p:cNvSpPr>
          <p:nvPr>
            <p:ph type="body" idx="8"/>
          </p:nvPr>
        </p:nvSpPr>
        <p:spPr>
          <a:xfrm>
            <a:off x="3596099" y="5503614"/>
            <a:ext cx="6457660" cy="713815"/>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pic>
        <p:nvPicPr>
          <p:cNvPr id="109" name="Google Shape;109;p21" descr="Google Shape;92;p23"/>
          <p:cNvPicPr preferRelativeResize="0"/>
          <p:nvPr/>
        </p:nvPicPr>
        <p:blipFill rotWithShape="1">
          <a:blip r:embed="rId2">
            <a:alphaModFix/>
          </a:blip>
          <a:srcRect/>
          <a:stretch/>
        </p:blipFill>
        <p:spPr>
          <a:xfrm rot="-3300097">
            <a:off x="1117691" y="5039443"/>
            <a:ext cx="826672" cy="889518"/>
          </a:xfrm>
          <a:prstGeom prst="rect">
            <a:avLst/>
          </a:prstGeom>
          <a:noFill/>
          <a:ln>
            <a:noFill/>
          </a:ln>
        </p:spPr>
      </p:pic>
      <p:sp>
        <p:nvSpPr>
          <p:cNvPr id="110" name="Google Shape;110;p21"/>
          <p:cNvSpPr/>
          <p:nvPr/>
        </p:nvSpPr>
        <p:spPr>
          <a:xfrm>
            <a:off x="1439928" y="5394100"/>
            <a:ext cx="1036069" cy="878764"/>
          </a:xfrm>
          <a:prstGeom prst="ellipse">
            <a:avLst/>
          </a:prstGeom>
          <a:solidFill>
            <a:srgbClr val="00B6E6"/>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1" name="Google Shape;111;p21"/>
          <p:cNvSpPr txBox="1">
            <a:spLocks noGrp="1"/>
          </p:cNvSpPr>
          <p:nvPr>
            <p:ph type="body" idx="9"/>
          </p:nvPr>
        </p:nvSpPr>
        <p:spPr>
          <a:xfrm>
            <a:off x="1616673" y="5525966"/>
            <a:ext cx="738347" cy="578809"/>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12" name="Google Shape;112;p21"/>
          <p:cNvSpPr txBox="1">
            <a:spLocks noGrp="1"/>
          </p:cNvSpPr>
          <p:nvPr>
            <p:ph type="body" idx="13"/>
          </p:nvPr>
        </p:nvSpPr>
        <p:spPr>
          <a:xfrm>
            <a:off x="1578015" y="4469889"/>
            <a:ext cx="738347" cy="578809"/>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13" name="Google Shape;113;p21"/>
          <p:cNvSpPr txBox="1">
            <a:spLocks noGrp="1"/>
          </p:cNvSpPr>
          <p:nvPr>
            <p:ph type="body" idx="14"/>
          </p:nvPr>
        </p:nvSpPr>
        <p:spPr>
          <a:xfrm>
            <a:off x="3557441" y="4447537"/>
            <a:ext cx="6457659" cy="713815"/>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14" name="Google Shape;114;p21"/>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ext Slide 1">
  <p:cSld name="Text Slide 1">
    <p:spTree>
      <p:nvGrpSpPr>
        <p:cNvPr id="1" name="Shape 115"/>
        <p:cNvGrpSpPr/>
        <p:nvPr/>
      </p:nvGrpSpPr>
      <p:grpSpPr>
        <a:xfrm>
          <a:off x="0" y="0"/>
          <a:ext cx="0" cy="0"/>
          <a:chOff x="0" y="0"/>
          <a:chExt cx="0" cy="0"/>
        </a:xfrm>
      </p:grpSpPr>
      <p:sp>
        <p:nvSpPr>
          <p:cNvPr id="116" name="Google Shape;116;p22"/>
          <p:cNvSpPr txBox="1"/>
          <p:nvPr/>
        </p:nvSpPr>
        <p:spPr>
          <a:xfrm rot="-5400000">
            <a:off x="10305512" y="4843384"/>
            <a:ext cx="3173497" cy="231101"/>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262626"/>
              </a:buClr>
              <a:buSzPts val="1000"/>
              <a:buFont typeface="Calibri"/>
              <a:buNone/>
            </a:pPr>
            <a:r>
              <a:rPr lang="en-US" sz="1000" b="0" i="0" u="none" strike="noStrike" cap="none">
                <a:solidFill>
                  <a:srgbClr val="262626"/>
                </a:solidFill>
                <a:latin typeface="Calibri"/>
                <a:ea typeface="Calibri"/>
                <a:cs typeface="Calibri"/>
                <a:sym typeface="Calibri"/>
              </a:rPr>
              <a:t>surviving digital</a:t>
            </a:r>
            <a:endParaRPr sz="1400" b="0" i="0" u="none" strike="noStrike" cap="none">
              <a:solidFill>
                <a:srgbClr val="000000"/>
              </a:solidFill>
              <a:latin typeface="Arial"/>
              <a:ea typeface="Arial"/>
              <a:cs typeface="Arial"/>
              <a:sym typeface="Arial"/>
            </a:endParaRPr>
          </a:p>
        </p:txBody>
      </p:sp>
      <p:cxnSp>
        <p:nvCxnSpPr>
          <p:cNvPr id="117" name="Google Shape;117;p22"/>
          <p:cNvCxnSpPr/>
          <p:nvPr/>
        </p:nvCxnSpPr>
        <p:spPr>
          <a:xfrm flipH="1">
            <a:off x="11791088" y="6609817"/>
            <a:ext cx="224150" cy="1"/>
          </a:xfrm>
          <a:prstGeom prst="straightConnector1">
            <a:avLst/>
          </a:prstGeom>
          <a:noFill/>
          <a:ln w="9525" cap="flat" cmpd="sng">
            <a:solidFill>
              <a:srgbClr val="009AC1"/>
            </a:solidFill>
            <a:prstDash val="solid"/>
            <a:miter lim="400000"/>
            <a:headEnd type="none" w="sm" len="sm"/>
            <a:tailEnd type="none" w="sm" len="sm"/>
          </a:ln>
        </p:spPr>
      </p:cxnSp>
      <p:sp>
        <p:nvSpPr>
          <p:cNvPr id="118" name="Google Shape;118;p22"/>
          <p:cNvSpPr/>
          <p:nvPr/>
        </p:nvSpPr>
        <p:spPr>
          <a:xfrm>
            <a:off x="0" y="0"/>
            <a:ext cx="12192000" cy="6858000"/>
          </a:xfrm>
          <a:prstGeom prst="rect">
            <a:avLst/>
          </a:prstGeom>
          <a:solidFill>
            <a:srgbClr val="74659A"/>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9" name="Google Shape;119;p22"/>
          <p:cNvSpPr/>
          <p:nvPr/>
        </p:nvSpPr>
        <p:spPr>
          <a:xfrm>
            <a:off x="12192000" y="-287867"/>
            <a:ext cx="1185333" cy="7145867"/>
          </a:xfrm>
          <a:prstGeom prst="rect">
            <a:avLst/>
          </a:prstGeom>
          <a:solidFill>
            <a:srgbClr val="ECECE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20" name="Google Shape;120;p22" descr="Google Shape;100;p24"/>
          <p:cNvPicPr preferRelativeResize="0"/>
          <p:nvPr/>
        </p:nvPicPr>
        <p:blipFill rotWithShape="1">
          <a:blip r:embed="rId2">
            <a:alphaModFix amt="29000"/>
          </a:blip>
          <a:srcRect l="75767" b="17435"/>
          <a:stretch/>
        </p:blipFill>
        <p:spPr>
          <a:xfrm>
            <a:off x="-1" y="2642215"/>
            <a:ext cx="2312352" cy="4215785"/>
          </a:xfrm>
          <a:prstGeom prst="rect">
            <a:avLst/>
          </a:prstGeom>
          <a:noFill/>
          <a:ln>
            <a:noFill/>
          </a:ln>
        </p:spPr>
      </p:pic>
      <p:sp>
        <p:nvSpPr>
          <p:cNvPr id="121" name="Google Shape;121;p22"/>
          <p:cNvSpPr/>
          <p:nvPr/>
        </p:nvSpPr>
        <p:spPr>
          <a:xfrm>
            <a:off x="370687" y="323519"/>
            <a:ext cx="11450626" cy="6210963"/>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2" name="Google Shape;122;p22"/>
          <p:cNvSpPr txBox="1">
            <a:spLocks noGrp="1"/>
          </p:cNvSpPr>
          <p:nvPr>
            <p:ph type="body" idx="1"/>
          </p:nvPr>
        </p:nvSpPr>
        <p:spPr>
          <a:xfrm>
            <a:off x="798379" y="2045704"/>
            <a:ext cx="10595238" cy="3849919"/>
          </a:xfrm>
          <a:prstGeom prst="rect">
            <a:avLst/>
          </a:prstGeom>
          <a:noFill/>
          <a:ln>
            <a:noFill/>
          </a:ln>
        </p:spPr>
        <p:txBody>
          <a:bodyPr spcFirstLastPara="1" wrap="square" lIns="45675" tIns="45675" rIns="45675" bIns="45675" anchor="t" anchorCtr="0">
            <a:normAutofit/>
          </a:bodyPr>
          <a:lstStyle>
            <a:lvl1pPr marL="457200" lvl="0" indent="-2286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1pPr>
            <a:lvl2pPr marL="914400" lvl="1" indent="-2286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2pPr>
            <a:lvl3pPr marL="1371600" lvl="2" indent="-2286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3pPr>
            <a:lvl4pPr marL="1828800" lvl="3" indent="-2286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4pPr>
            <a:lvl5pPr marL="2286000" lvl="4" indent="-2286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23" name="Google Shape;123;p22"/>
          <p:cNvSpPr txBox="1">
            <a:spLocks noGrp="1"/>
          </p:cNvSpPr>
          <p:nvPr>
            <p:ph type="body" idx="2"/>
          </p:nvPr>
        </p:nvSpPr>
        <p:spPr>
          <a:xfrm>
            <a:off x="798381" y="761602"/>
            <a:ext cx="10595238" cy="803655"/>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24" name="Google Shape;124;p22"/>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125"/>
        <p:cNvGrpSpPr/>
        <p:nvPr/>
      </p:nvGrpSpPr>
      <p:grpSpPr>
        <a:xfrm>
          <a:off x="0" y="0"/>
          <a:ext cx="0" cy="0"/>
          <a:chOff x="0" y="0"/>
          <a:chExt cx="0" cy="0"/>
        </a:xfrm>
      </p:grpSpPr>
      <p:sp>
        <p:nvSpPr>
          <p:cNvPr id="126" name="Google Shape;126;p23"/>
          <p:cNvSpPr/>
          <p:nvPr/>
        </p:nvSpPr>
        <p:spPr>
          <a:xfrm>
            <a:off x="-32400" y="2956987"/>
            <a:ext cx="12193511" cy="2809045"/>
          </a:xfrm>
          <a:prstGeom prst="rect">
            <a:avLst/>
          </a:prstGeom>
          <a:solidFill>
            <a:srgbClr val="74659A"/>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800"/>
              <a:buFont typeface="Calibri"/>
              <a:buNone/>
            </a:pPr>
            <a:endParaRPr sz="1800" b="0" i="0" u="none" strike="noStrike" cap="none">
              <a:solidFill>
                <a:schemeClr val="accent1"/>
              </a:solidFill>
              <a:latin typeface="Calibri"/>
              <a:ea typeface="Calibri"/>
              <a:cs typeface="Calibri"/>
              <a:sym typeface="Calibri"/>
            </a:endParaRPr>
          </a:p>
        </p:txBody>
      </p:sp>
      <p:pic>
        <p:nvPicPr>
          <p:cNvPr id="127" name="Google Shape;127;p23" descr="Google Shape;106;p25"/>
          <p:cNvPicPr preferRelativeResize="0"/>
          <p:nvPr/>
        </p:nvPicPr>
        <p:blipFill rotWithShape="1">
          <a:blip r:embed="rId2">
            <a:alphaModFix amt="29000"/>
          </a:blip>
          <a:srcRect l="58846" t="29191" r="6418" b="18716"/>
          <a:stretch/>
        </p:blipFill>
        <p:spPr>
          <a:xfrm>
            <a:off x="8444679" y="2956987"/>
            <a:ext cx="3747322" cy="3007231"/>
          </a:xfrm>
          <a:prstGeom prst="rect">
            <a:avLst/>
          </a:prstGeom>
          <a:noFill/>
          <a:ln>
            <a:noFill/>
          </a:ln>
        </p:spPr>
      </p:pic>
      <p:sp>
        <p:nvSpPr>
          <p:cNvPr id="128" name="Google Shape;128;p23"/>
          <p:cNvSpPr txBox="1">
            <a:spLocks noGrp="1"/>
          </p:cNvSpPr>
          <p:nvPr>
            <p:ph type="body" idx="1"/>
          </p:nvPr>
        </p:nvSpPr>
        <p:spPr>
          <a:xfrm>
            <a:off x="605556" y="4238576"/>
            <a:ext cx="3195486" cy="731141"/>
          </a:xfrm>
          <a:prstGeom prst="rect">
            <a:avLst/>
          </a:prstGeom>
          <a:noFill/>
          <a:ln>
            <a:noFill/>
          </a:ln>
        </p:spPr>
        <p:txBody>
          <a:bodyPr spcFirstLastPara="1" wrap="square" lIns="45675" tIns="45675" rIns="45675" bIns="45675" anchor="ctr" anchorCtr="0">
            <a:normAutofit/>
          </a:bodyPr>
          <a:lstStyle>
            <a:lvl1pPr marL="457200" lvl="0" indent="-228600" algn="l">
              <a:lnSpc>
                <a:spcPct val="90000"/>
              </a:lnSpc>
              <a:spcBef>
                <a:spcPts val="1000"/>
              </a:spcBef>
              <a:spcAft>
                <a:spcPts val="0"/>
              </a:spcAft>
              <a:buClr>
                <a:srgbClr val="FFFFFF"/>
              </a:buClr>
              <a:buSzPts val="2800"/>
              <a:buFont typeface="Calibri"/>
              <a:buNone/>
              <a:defRPr sz="2800">
                <a:solidFill>
                  <a:srgbClr val="FFFFFF"/>
                </a:solidFill>
                <a:latin typeface="Calibri"/>
                <a:ea typeface="Calibri"/>
                <a:cs typeface="Calibri"/>
                <a:sym typeface="Calibri"/>
              </a:defRPr>
            </a:lvl1pPr>
            <a:lvl2pPr marL="914400" lvl="1" indent="-406400" algn="l">
              <a:lnSpc>
                <a:spcPct val="90000"/>
              </a:lnSpc>
              <a:spcBef>
                <a:spcPts val="1000"/>
              </a:spcBef>
              <a:spcAft>
                <a:spcPts val="0"/>
              </a:spcAft>
              <a:buClr>
                <a:srgbClr val="FFFFFF"/>
              </a:buClr>
              <a:buSzPts val="2800"/>
              <a:buFont typeface="Calibri"/>
              <a:buChar char="•"/>
              <a:defRPr sz="2800">
                <a:solidFill>
                  <a:srgbClr val="FFFFFF"/>
                </a:solidFill>
                <a:latin typeface="Calibri"/>
                <a:ea typeface="Calibri"/>
                <a:cs typeface="Calibri"/>
                <a:sym typeface="Calibri"/>
              </a:defRPr>
            </a:lvl2pPr>
            <a:lvl3pPr marL="1371600" lvl="2" indent="-406400" algn="l">
              <a:lnSpc>
                <a:spcPct val="90000"/>
              </a:lnSpc>
              <a:spcBef>
                <a:spcPts val="1000"/>
              </a:spcBef>
              <a:spcAft>
                <a:spcPts val="0"/>
              </a:spcAft>
              <a:buClr>
                <a:srgbClr val="FFFFFF"/>
              </a:buClr>
              <a:buSzPts val="2800"/>
              <a:buFont typeface="Calibri"/>
              <a:buChar char="•"/>
              <a:defRPr sz="2800">
                <a:solidFill>
                  <a:srgbClr val="FFFFFF"/>
                </a:solidFill>
                <a:latin typeface="Calibri"/>
                <a:ea typeface="Calibri"/>
                <a:cs typeface="Calibri"/>
                <a:sym typeface="Calibri"/>
              </a:defRPr>
            </a:lvl3pPr>
            <a:lvl4pPr marL="1828800" lvl="3" indent="-406400" algn="l">
              <a:lnSpc>
                <a:spcPct val="90000"/>
              </a:lnSpc>
              <a:spcBef>
                <a:spcPts val="1000"/>
              </a:spcBef>
              <a:spcAft>
                <a:spcPts val="0"/>
              </a:spcAft>
              <a:buClr>
                <a:srgbClr val="FFFFFF"/>
              </a:buClr>
              <a:buSzPts val="2800"/>
              <a:buFont typeface="Calibri"/>
              <a:buChar char="•"/>
              <a:defRPr sz="2800">
                <a:solidFill>
                  <a:srgbClr val="FFFFFF"/>
                </a:solidFill>
                <a:latin typeface="Calibri"/>
                <a:ea typeface="Calibri"/>
                <a:cs typeface="Calibri"/>
                <a:sym typeface="Calibri"/>
              </a:defRPr>
            </a:lvl4pPr>
            <a:lvl5pPr marL="2286000" lvl="4" indent="-406400" algn="l">
              <a:lnSpc>
                <a:spcPct val="90000"/>
              </a:lnSpc>
              <a:spcBef>
                <a:spcPts val="1000"/>
              </a:spcBef>
              <a:spcAft>
                <a:spcPts val="0"/>
              </a:spcAft>
              <a:buClr>
                <a:srgbClr val="FFFFFF"/>
              </a:buClr>
              <a:buSzPts val="2800"/>
              <a:buFont typeface="Calibri"/>
              <a:buChar char="•"/>
              <a:defRPr sz="2800">
                <a:solidFill>
                  <a:srgbClr val="FFFFFF"/>
                </a:solidFill>
                <a:latin typeface="Calibri"/>
                <a:ea typeface="Calibri"/>
                <a:cs typeface="Calibri"/>
                <a:sym typeface="Calibri"/>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29" name="Google Shape;129;p23"/>
          <p:cNvSpPr txBox="1">
            <a:spLocks noGrp="1"/>
          </p:cNvSpPr>
          <p:nvPr>
            <p:ph type="body" idx="2"/>
          </p:nvPr>
        </p:nvSpPr>
        <p:spPr>
          <a:xfrm>
            <a:off x="605556" y="3428999"/>
            <a:ext cx="3195486" cy="837260"/>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33" name="Google Shape;133;p23"/>
          <p:cNvSpPr/>
          <p:nvPr/>
        </p:nvSpPr>
        <p:spPr>
          <a:xfrm>
            <a:off x="6934623" y="5423818"/>
            <a:ext cx="5257379" cy="756632"/>
          </a:xfrm>
          <a:prstGeom prst="rect">
            <a:avLst/>
          </a:prstGeom>
          <a:solidFill>
            <a:srgbClr val="00B6E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2000"/>
              <a:buFont typeface="Calibri"/>
              <a:buNone/>
            </a:pPr>
            <a:endParaRPr sz="2000" b="0" i="0" u="none" strike="noStrike" cap="none">
              <a:solidFill>
                <a:schemeClr val="accent1"/>
              </a:solidFill>
              <a:latin typeface="Calibri"/>
              <a:ea typeface="Calibri"/>
              <a:cs typeface="Calibri"/>
              <a:sym typeface="Calibri"/>
            </a:endParaRPr>
          </a:p>
        </p:txBody>
      </p:sp>
      <p:sp>
        <p:nvSpPr>
          <p:cNvPr id="134" name="Google Shape;134;p23"/>
          <p:cNvSpPr txBox="1">
            <a:spLocks noGrp="1"/>
          </p:cNvSpPr>
          <p:nvPr>
            <p:ph type="body" idx="3"/>
          </p:nvPr>
        </p:nvSpPr>
        <p:spPr>
          <a:xfrm>
            <a:off x="6934623" y="5436563"/>
            <a:ext cx="4771006" cy="731141"/>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pic>
        <p:nvPicPr>
          <p:cNvPr id="135" name="Google Shape;135;p23" descr="Google Shape;114;p25"/>
          <p:cNvPicPr preferRelativeResize="0"/>
          <p:nvPr/>
        </p:nvPicPr>
        <p:blipFill rotWithShape="1">
          <a:blip r:embed="rId2">
            <a:alphaModFix/>
          </a:blip>
          <a:srcRect/>
          <a:stretch/>
        </p:blipFill>
        <p:spPr>
          <a:xfrm>
            <a:off x="605556" y="384248"/>
            <a:ext cx="4437442" cy="2374551"/>
          </a:xfrm>
          <a:prstGeom prst="rect">
            <a:avLst/>
          </a:prstGeom>
          <a:noFill/>
          <a:ln>
            <a:noFill/>
          </a:ln>
        </p:spPr>
      </p:pic>
      <p:sp>
        <p:nvSpPr>
          <p:cNvPr id="136" name="Google Shape;136;p23"/>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 name="Google Shape;30;p21" descr="Blue text on a white background&#10;&#10;Description automatically generated">
            <a:extLst>
              <a:ext uri="{FF2B5EF4-FFF2-40B4-BE49-F238E27FC236}">
                <a16:creationId xmlns:a16="http://schemas.microsoft.com/office/drawing/2014/main" id="{28D3269E-3DF8-3D27-7CF5-99D76182E705}"/>
              </a:ext>
            </a:extLst>
          </p:cNvPr>
          <p:cNvPicPr preferRelativeResize="0"/>
          <p:nvPr userDrawn="1"/>
        </p:nvPicPr>
        <p:blipFill rotWithShape="1">
          <a:blip r:embed="rId3">
            <a:alphaModFix/>
          </a:blip>
          <a:srcRect/>
          <a:stretch/>
        </p:blipFill>
        <p:spPr>
          <a:xfrm>
            <a:off x="219685" y="6160363"/>
            <a:ext cx="2505116" cy="52556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Font Typecae &amp; Size">
  <p:cSld name="Font Typecae &amp; Size">
    <p:spTree>
      <p:nvGrpSpPr>
        <p:cNvPr id="1" name="Shape 137"/>
        <p:cNvGrpSpPr/>
        <p:nvPr/>
      </p:nvGrpSpPr>
      <p:grpSpPr>
        <a:xfrm>
          <a:off x="0" y="0"/>
          <a:ext cx="0" cy="0"/>
          <a:chOff x="0" y="0"/>
          <a:chExt cx="0" cy="0"/>
        </a:xfrm>
      </p:grpSpPr>
      <p:sp>
        <p:nvSpPr>
          <p:cNvPr id="138" name="Google Shape;138;p24"/>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Icons">
  <p:cSld name="Icons">
    <p:spTree>
      <p:nvGrpSpPr>
        <p:cNvPr id="1" name="Shape 139"/>
        <p:cNvGrpSpPr/>
        <p:nvPr/>
      </p:nvGrpSpPr>
      <p:grpSpPr>
        <a:xfrm>
          <a:off x="0" y="0"/>
          <a:ext cx="0" cy="0"/>
          <a:chOff x="0" y="0"/>
          <a:chExt cx="0" cy="0"/>
        </a:xfrm>
      </p:grpSpPr>
      <p:sp>
        <p:nvSpPr>
          <p:cNvPr id="140" name="Google Shape;140;p25"/>
          <p:cNvSpPr txBox="1"/>
          <p:nvPr/>
        </p:nvSpPr>
        <p:spPr>
          <a:xfrm rot="-5400000">
            <a:off x="10305512" y="4843384"/>
            <a:ext cx="3173497" cy="231101"/>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262626"/>
              </a:buClr>
              <a:buSzPts val="1000"/>
              <a:buFont typeface="Calibri"/>
              <a:buNone/>
            </a:pPr>
            <a:r>
              <a:rPr lang="en-US" sz="1000" b="0" i="0" u="none" strike="noStrike" cap="none">
                <a:solidFill>
                  <a:srgbClr val="262626"/>
                </a:solidFill>
                <a:latin typeface="Calibri"/>
                <a:ea typeface="Calibri"/>
                <a:cs typeface="Calibri"/>
                <a:sym typeface="Calibri"/>
              </a:rPr>
              <a:t>surviving digital</a:t>
            </a:r>
            <a:endParaRPr sz="1400" b="0" i="0" u="none" strike="noStrike" cap="none">
              <a:solidFill>
                <a:srgbClr val="000000"/>
              </a:solidFill>
              <a:latin typeface="Arial"/>
              <a:ea typeface="Arial"/>
              <a:cs typeface="Arial"/>
              <a:sym typeface="Arial"/>
            </a:endParaRPr>
          </a:p>
        </p:txBody>
      </p:sp>
      <p:cxnSp>
        <p:nvCxnSpPr>
          <p:cNvPr id="141" name="Google Shape;141;p25"/>
          <p:cNvCxnSpPr/>
          <p:nvPr/>
        </p:nvCxnSpPr>
        <p:spPr>
          <a:xfrm flipH="1">
            <a:off x="11791088" y="6609817"/>
            <a:ext cx="224150" cy="1"/>
          </a:xfrm>
          <a:prstGeom prst="straightConnector1">
            <a:avLst/>
          </a:prstGeom>
          <a:noFill/>
          <a:ln w="9525" cap="flat" cmpd="sng">
            <a:solidFill>
              <a:srgbClr val="009AC1"/>
            </a:solidFill>
            <a:prstDash val="solid"/>
            <a:miter lim="400000"/>
            <a:headEnd type="none" w="sm" len="sm"/>
            <a:tailEnd type="none" w="sm" len="sm"/>
          </a:ln>
        </p:spPr>
      </p:cxnSp>
      <p:sp>
        <p:nvSpPr>
          <p:cNvPr id="142" name="Google Shape;142;p25"/>
          <p:cNvSpPr/>
          <p:nvPr/>
        </p:nvSpPr>
        <p:spPr>
          <a:xfrm rot="5400000">
            <a:off x="5693238" y="7996032"/>
            <a:ext cx="476912" cy="3282248"/>
          </a:xfrm>
          <a:prstGeom prst="rect">
            <a:avLst/>
          </a:prstGeom>
          <a:solidFill>
            <a:srgbClr val="009AC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200"/>
              <a:buFont typeface="Calibri"/>
              <a:buNone/>
            </a:pPr>
            <a:endParaRPr sz="1200" b="0" i="0" u="none" strike="noStrike" cap="none">
              <a:solidFill>
                <a:schemeClr val="accent1"/>
              </a:solidFill>
              <a:latin typeface="Calibri"/>
              <a:ea typeface="Calibri"/>
              <a:cs typeface="Calibri"/>
              <a:sym typeface="Calibri"/>
            </a:endParaRPr>
          </a:p>
        </p:txBody>
      </p:sp>
      <p:sp>
        <p:nvSpPr>
          <p:cNvPr id="143" name="Google Shape;143;p25"/>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6"/>
          <p:cNvSpPr txBox="1"/>
          <p:nvPr/>
        </p:nvSpPr>
        <p:spPr>
          <a:xfrm rot="-5400000">
            <a:off x="10305512" y="4843384"/>
            <a:ext cx="3173497" cy="231101"/>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262626"/>
              </a:buClr>
              <a:buSzPts val="1000"/>
              <a:buFont typeface="Calibri"/>
              <a:buNone/>
            </a:pPr>
            <a:r>
              <a:rPr lang="en-US" sz="1000" b="0" i="0" u="none" strike="noStrike" cap="none">
                <a:solidFill>
                  <a:srgbClr val="262626"/>
                </a:solidFill>
                <a:latin typeface="Calibri"/>
                <a:ea typeface="Calibri"/>
                <a:cs typeface="Calibri"/>
                <a:sym typeface="Calibri"/>
              </a:rPr>
              <a:t>surviving digital</a:t>
            </a:r>
            <a:endParaRPr sz="1400" b="0" i="0" u="none" strike="noStrike" cap="none">
              <a:solidFill>
                <a:srgbClr val="000000"/>
              </a:solidFill>
              <a:latin typeface="Arial"/>
              <a:ea typeface="Arial"/>
              <a:cs typeface="Arial"/>
              <a:sym typeface="Arial"/>
            </a:endParaRPr>
          </a:p>
        </p:txBody>
      </p:sp>
      <p:cxnSp>
        <p:nvCxnSpPr>
          <p:cNvPr id="7" name="Google Shape;7;p16"/>
          <p:cNvCxnSpPr/>
          <p:nvPr/>
        </p:nvCxnSpPr>
        <p:spPr>
          <a:xfrm flipH="1">
            <a:off x="11791088" y="6609817"/>
            <a:ext cx="224150" cy="1"/>
          </a:xfrm>
          <a:prstGeom prst="straightConnector1">
            <a:avLst/>
          </a:prstGeom>
          <a:noFill/>
          <a:ln w="9525" cap="flat" cmpd="sng">
            <a:solidFill>
              <a:srgbClr val="009AC1"/>
            </a:solidFill>
            <a:prstDash val="solid"/>
            <a:miter lim="400000"/>
            <a:headEnd type="none" w="sm" len="sm"/>
            <a:tailEnd type="none" w="sm" len="sm"/>
          </a:ln>
        </p:spPr>
      </p:cxnSp>
      <p:sp>
        <p:nvSpPr>
          <p:cNvPr id="8" name="Google Shape;8;p16"/>
          <p:cNvSpPr/>
          <p:nvPr/>
        </p:nvSpPr>
        <p:spPr>
          <a:xfrm>
            <a:off x="0" y="0"/>
            <a:ext cx="12192000" cy="6858001"/>
          </a:xfrm>
          <a:prstGeom prst="rect">
            <a:avLst/>
          </a:prstGeom>
          <a:solidFill>
            <a:srgbClr val="74659A"/>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 name="Google Shape;9;p16"/>
          <p:cNvSpPr txBox="1"/>
          <p:nvPr/>
        </p:nvSpPr>
        <p:spPr>
          <a:xfrm>
            <a:off x="424668" y="528534"/>
            <a:ext cx="6498647" cy="739101"/>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FFFFFF"/>
              </a:buClr>
              <a:buSzPts val="4400"/>
              <a:buFont typeface="Calibri"/>
              <a:buNone/>
            </a:pPr>
            <a:r>
              <a:rPr lang="en-US" sz="4400" b="0" i="0" u="none" strike="noStrike" cap="none">
                <a:solidFill>
                  <a:srgbClr val="FFFFFF"/>
                </a:solidFill>
                <a:latin typeface="Calibri"/>
                <a:ea typeface="Calibri"/>
                <a:cs typeface="Calibri"/>
                <a:sym typeface="Calibri"/>
              </a:rPr>
              <a:t>FONT TYPEFACE &amp; SIZE</a:t>
            </a:r>
            <a:endParaRPr sz="1400" b="0" i="0" u="none" strike="noStrike" cap="none">
              <a:solidFill>
                <a:srgbClr val="000000"/>
              </a:solidFill>
              <a:latin typeface="Arial"/>
              <a:ea typeface="Arial"/>
              <a:cs typeface="Arial"/>
              <a:sym typeface="Arial"/>
            </a:endParaRPr>
          </a:p>
        </p:txBody>
      </p:sp>
      <p:sp>
        <p:nvSpPr>
          <p:cNvPr id="10" name="Google Shape;10;p16"/>
          <p:cNvSpPr txBox="1"/>
          <p:nvPr/>
        </p:nvSpPr>
        <p:spPr>
          <a:xfrm>
            <a:off x="7347983" y="564842"/>
            <a:ext cx="4589208" cy="5400001"/>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FFFFFF"/>
              </a:buClr>
              <a:buSzPts val="3000"/>
              <a:buFont typeface="Calibri"/>
              <a:buNone/>
            </a:pPr>
            <a:r>
              <a:rPr lang="en-US" sz="3000" b="0" i="0" u="none" strike="noStrike" cap="none">
                <a:solidFill>
                  <a:srgbClr val="FFFFFF"/>
                </a:solidFill>
                <a:latin typeface="Calibri"/>
                <a:ea typeface="Calibri"/>
                <a:cs typeface="Calibri"/>
                <a:sym typeface="Calibri"/>
              </a:rPr>
              <a:t>PLEASE ENSURE TO KEEP FONTS AS PER THE LAYOUT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FFFFFF"/>
              </a:buClr>
              <a:buSzPts val="3000"/>
              <a:buFont typeface="Calibri"/>
              <a:buNone/>
            </a:pPr>
            <a:r>
              <a:rPr lang="en-US" sz="3000" b="0" i="0" u="none" strike="noStrike" cap="none">
                <a:solidFill>
                  <a:srgbClr val="FFFFFF"/>
                </a:solidFill>
                <a:latin typeface="Calibri"/>
                <a:ea typeface="Calibri"/>
                <a:cs typeface="Calibri"/>
                <a:sym typeface="Calibri"/>
              </a:rPr>
              <a:t>48 point  -  Divider Slides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FFFFFF"/>
              </a:buClr>
              <a:buSzPts val="3000"/>
              <a:buFont typeface="Calibri"/>
              <a:buNone/>
            </a:pPr>
            <a:r>
              <a:rPr lang="en-US" sz="3000" b="0" i="0" u="none" strike="noStrike" cap="none">
                <a:solidFill>
                  <a:srgbClr val="FFFFFF"/>
                </a:solidFill>
                <a:latin typeface="Calibri"/>
                <a:ea typeface="Calibri"/>
                <a:cs typeface="Calibri"/>
                <a:sym typeface="Calibri"/>
              </a:rPr>
              <a:t>36 point  -  Title Heading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FFFFFF"/>
              </a:buClr>
              <a:buSzPts val="3000"/>
              <a:buFont typeface="Calibri"/>
              <a:buNone/>
            </a:pPr>
            <a:r>
              <a:rPr lang="en-US" sz="3000" b="0" i="0" u="none" strike="noStrike" cap="none">
                <a:solidFill>
                  <a:srgbClr val="FFFFFF"/>
                </a:solidFill>
                <a:latin typeface="Calibri"/>
                <a:ea typeface="Calibri"/>
                <a:cs typeface="Calibri"/>
                <a:sym typeface="Calibri"/>
              </a:rPr>
              <a:t>30 point  -  Sub-Titles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3000"/>
              <a:buFont typeface="Calibri"/>
              <a:buNone/>
            </a:pPr>
            <a:r>
              <a:rPr lang="en-US" sz="3000" b="0" i="0" u="none" strike="noStrike" cap="none">
                <a:solidFill>
                  <a:srgbClr val="FFFFFF"/>
                </a:solidFill>
                <a:latin typeface="Calibri"/>
                <a:ea typeface="Calibri"/>
                <a:cs typeface="Calibri"/>
                <a:sym typeface="Calibri"/>
              </a:rPr>
              <a:t>	       - Quotes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FFFFFF"/>
              </a:buClr>
              <a:buSzPts val="3000"/>
              <a:buFont typeface="Calibri"/>
              <a:buNone/>
            </a:pPr>
            <a:r>
              <a:rPr lang="en-US" sz="3000" b="0" i="0" u="none" strike="noStrike" cap="none">
                <a:solidFill>
                  <a:srgbClr val="FFFFFF"/>
                </a:solidFill>
                <a:latin typeface="Calibri"/>
                <a:ea typeface="Calibri"/>
                <a:cs typeface="Calibri"/>
                <a:sym typeface="Calibri"/>
              </a:rPr>
              <a:t>24 point  -  Main Text Body </a:t>
            </a:r>
            <a:endParaRPr sz="1400" b="0" i="0" u="none" strike="noStrike" cap="none">
              <a:solidFill>
                <a:srgbClr val="000000"/>
              </a:solidFill>
              <a:latin typeface="Arial"/>
              <a:ea typeface="Arial"/>
              <a:cs typeface="Arial"/>
              <a:sym typeface="Arial"/>
            </a:endParaRPr>
          </a:p>
        </p:txBody>
      </p:sp>
      <p:sp>
        <p:nvSpPr>
          <p:cNvPr id="11" name="Google Shape;11;p16"/>
          <p:cNvSpPr txBox="1"/>
          <p:nvPr/>
        </p:nvSpPr>
        <p:spPr>
          <a:xfrm>
            <a:off x="424669" y="2014903"/>
            <a:ext cx="5845501" cy="2758401"/>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FFFFFF"/>
              </a:buClr>
              <a:buSzPts val="2400"/>
              <a:buFont typeface="Calibri"/>
              <a:buNone/>
            </a:pPr>
            <a:r>
              <a:rPr lang="en-US" sz="2400" b="0" i="0" u="none" strike="noStrike" cap="none">
                <a:solidFill>
                  <a:srgbClr val="FFFFFF"/>
                </a:solidFill>
                <a:latin typeface="Calibri"/>
                <a:ea typeface="Calibri"/>
                <a:cs typeface="Calibri"/>
                <a:sym typeface="Calibri"/>
              </a:rPr>
              <a:t>Please ensure to keep the font sizes set as per the slide layouts. The font used throughout the </a:t>
            </a:r>
            <a:r>
              <a:rPr lang="en-US" sz="2400" b="1" i="0" u="none" strike="noStrike" cap="none">
                <a:solidFill>
                  <a:srgbClr val="FFFFFF"/>
                </a:solidFill>
                <a:latin typeface="Calibri"/>
                <a:ea typeface="Calibri"/>
                <a:cs typeface="Calibri"/>
                <a:sym typeface="Calibri"/>
              </a:rPr>
              <a:t>Surviving Digital </a:t>
            </a:r>
            <a:r>
              <a:rPr lang="en-US" sz="2400" b="0" i="0" u="none" strike="noStrike" cap="none">
                <a:solidFill>
                  <a:srgbClr val="FFFFFF"/>
                </a:solidFill>
                <a:latin typeface="Calibri"/>
                <a:ea typeface="Calibri"/>
                <a:cs typeface="Calibri"/>
                <a:sym typeface="Calibri"/>
              </a:rPr>
              <a:t>PowerPoint 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FFFFFF"/>
              </a:buClr>
              <a:buSzPts val="3600"/>
              <a:buFont typeface="Calibri"/>
              <a:buNone/>
            </a:pPr>
            <a:r>
              <a:rPr lang="en-US" sz="3600" b="1" i="1" u="none" strike="noStrike" cap="none">
                <a:solidFill>
                  <a:srgbClr val="FFFFFF"/>
                </a:solidFill>
                <a:latin typeface="Calibri"/>
                <a:ea typeface="Calibri"/>
                <a:cs typeface="Calibri"/>
                <a:sym typeface="Calibri"/>
              </a:rPr>
              <a:t>Calibri</a:t>
            </a:r>
            <a:endParaRPr sz="1400" b="0" i="0" u="none" strike="noStrike" cap="none">
              <a:solidFill>
                <a:srgbClr val="000000"/>
              </a:solidFill>
              <a:latin typeface="Arial"/>
              <a:ea typeface="Arial"/>
              <a:cs typeface="Arial"/>
              <a:sym typeface="Arial"/>
            </a:endParaRPr>
          </a:p>
        </p:txBody>
      </p:sp>
      <p:cxnSp>
        <p:nvCxnSpPr>
          <p:cNvPr id="12" name="Google Shape;12;p16"/>
          <p:cNvCxnSpPr/>
          <p:nvPr/>
        </p:nvCxnSpPr>
        <p:spPr>
          <a:xfrm flipH="1">
            <a:off x="7098716" y="-1"/>
            <a:ext cx="1" cy="5540409"/>
          </a:xfrm>
          <a:prstGeom prst="straightConnector1">
            <a:avLst/>
          </a:prstGeom>
          <a:noFill/>
          <a:ln w="9525" cap="flat" cmpd="sng">
            <a:solidFill>
              <a:srgbClr val="FFFFFF"/>
            </a:solidFill>
            <a:prstDash val="solid"/>
            <a:miter lim="8000"/>
            <a:headEnd type="none" w="sm" len="sm"/>
            <a:tailEnd type="none" w="sm" len="sm"/>
          </a:ln>
        </p:spPr>
      </p:cxnSp>
      <p:cxnSp>
        <p:nvCxnSpPr>
          <p:cNvPr id="13" name="Google Shape;13;p16"/>
          <p:cNvCxnSpPr/>
          <p:nvPr/>
        </p:nvCxnSpPr>
        <p:spPr>
          <a:xfrm rot="10800000">
            <a:off x="1" y="1621486"/>
            <a:ext cx="7098715" cy="1"/>
          </a:xfrm>
          <a:prstGeom prst="straightConnector1">
            <a:avLst/>
          </a:prstGeom>
          <a:noFill/>
          <a:ln w="9525" cap="flat" cmpd="sng">
            <a:solidFill>
              <a:srgbClr val="FFFFFF"/>
            </a:solidFill>
            <a:prstDash val="solid"/>
            <a:miter lim="8000"/>
            <a:headEnd type="none" w="sm" len="sm"/>
            <a:tailEnd type="none" w="sm" len="sm"/>
          </a:ln>
        </p:spPr>
      </p:cxnSp>
      <p:sp>
        <p:nvSpPr>
          <p:cNvPr id="14" name="Google Shape;14;p16"/>
          <p:cNvSpPr txBox="1"/>
          <p:nvPr/>
        </p:nvSpPr>
        <p:spPr>
          <a:xfrm>
            <a:off x="0" y="5968370"/>
            <a:ext cx="12192000" cy="802601"/>
          </a:xfrm>
          <a:prstGeom prst="rect">
            <a:avLst/>
          </a:prstGeom>
          <a:noFill/>
          <a:ln>
            <a:noFill/>
          </a:ln>
        </p:spPr>
        <p:txBody>
          <a:bodyPr spcFirstLastPara="1" wrap="square" lIns="45675" tIns="45675" rIns="45675" bIns="45675" anchor="t" anchorCtr="0">
            <a:spAutoFit/>
          </a:bodyPr>
          <a:lstStyle/>
          <a:p>
            <a:pPr marL="0" marR="0" lvl="0" indent="0" algn="ctr" rtl="0">
              <a:lnSpc>
                <a:spcPct val="100000"/>
              </a:lnSpc>
              <a:spcBef>
                <a:spcPts val="0"/>
              </a:spcBef>
              <a:spcAft>
                <a:spcPts val="0"/>
              </a:spcAft>
              <a:buClr>
                <a:srgbClr val="FFFFFF"/>
              </a:buClr>
              <a:buSzPts val="2400"/>
              <a:buFont typeface="Calibri"/>
              <a:buNone/>
            </a:pPr>
            <a:r>
              <a:rPr lang="en-US" sz="2400" b="0" i="0" u="none" strike="noStrike" cap="none">
                <a:solidFill>
                  <a:srgbClr val="FFFFFF"/>
                </a:solidFill>
                <a:latin typeface="Calibri"/>
                <a:ea typeface="Calibri"/>
                <a:cs typeface="Calibri"/>
                <a:sym typeface="Calibri"/>
              </a:rPr>
              <a:t>*** </a:t>
            </a:r>
            <a:r>
              <a:rPr lang="en-US" sz="2400" b="1" i="0" u="none" strike="noStrike" cap="none">
                <a:solidFill>
                  <a:srgbClr val="FFFFFF"/>
                </a:solidFill>
                <a:latin typeface="Calibri"/>
                <a:ea typeface="Calibri"/>
                <a:cs typeface="Calibri"/>
                <a:sym typeface="Calibri"/>
              </a:rPr>
              <a:t>PLEASE DELETE THIS INSTRUCTION SLIDE BEFORE PRESENTING FINAL PRESENTATION </a:t>
            </a:r>
            <a:r>
              <a:rPr lang="en-US" sz="2400" b="0" i="0" u="none" strike="noStrike" cap="none">
                <a:solidFill>
                  <a:srgbClr val="FFFFFF"/>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cxnSp>
        <p:nvCxnSpPr>
          <p:cNvPr id="15" name="Google Shape;15;p16"/>
          <p:cNvCxnSpPr/>
          <p:nvPr/>
        </p:nvCxnSpPr>
        <p:spPr>
          <a:xfrm rot="10800000">
            <a:off x="1" y="5541677"/>
            <a:ext cx="12191999" cy="1"/>
          </a:xfrm>
          <a:prstGeom prst="straightConnector1">
            <a:avLst/>
          </a:prstGeom>
          <a:noFill/>
          <a:ln w="9525" cap="flat" cmpd="sng">
            <a:solidFill>
              <a:srgbClr val="FFFFFF"/>
            </a:solidFill>
            <a:prstDash val="solid"/>
            <a:miter lim="8000"/>
            <a:headEnd type="none" w="sm" len="sm"/>
            <a:tailEnd type="none" w="sm" len="sm"/>
          </a:ln>
        </p:spPr>
      </p:cxnSp>
      <p:sp>
        <p:nvSpPr>
          <p:cNvPr id="16" name="Google Shape;16;p16"/>
          <p:cNvSpPr txBox="1">
            <a:spLocks noGrp="1"/>
          </p:cNvSpPr>
          <p:nvPr>
            <p:ph type="title"/>
          </p:nvPr>
        </p:nvSpPr>
        <p:spPr>
          <a:xfrm>
            <a:off x="609600" y="92074"/>
            <a:ext cx="10972800" cy="1508127"/>
          </a:xfrm>
          <a:prstGeom prst="rect">
            <a:avLst/>
          </a:prstGeom>
          <a:noFill/>
          <a:ln>
            <a:noFill/>
          </a:ln>
        </p:spPr>
        <p:txBody>
          <a:bodyPr spcFirstLastPara="1" wrap="square" lIns="45700" tIns="45700" rIns="45700"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 name="Google Shape;17;p16"/>
          <p:cNvSpPr txBox="1">
            <a:spLocks noGrp="1"/>
          </p:cNvSpPr>
          <p:nvPr>
            <p:ph type="body" idx="1"/>
          </p:nvPr>
        </p:nvSpPr>
        <p:spPr>
          <a:xfrm>
            <a:off x="609600" y="1600200"/>
            <a:ext cx="10972800" cy="5257800"/>
          </a:xfrm>
          <a:prstGeom prst="rect">
            <a:avLst/>
          </a:prstGeom>
          <a:noFill/>
          <a:ln>
            <a:noFill/>
          </a:ln>
        </p:spPr>
        <p:txBody>
          <a:bodyPr spcFirstLastPara="1" wrap="square" lIns="45700" tIns="45700" rIns="45700"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 name="Google Shape;18;p16"/>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slide" Target="slide1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
          <p:cNvSpPr txBox="1">
            <a:spLocks noGrp="1"/>
          </p:cNvSpPr>
          <p:nvPr>
            <p:ph type="subTitle" idx="4294967295"/>
          </p:nvPr>
        </p:nvSpPr>
        <p:spPr>
          <a:xfrm>
            <a:off x="57974" y="4264252"/>
            <a:ext cx="5611502" cy="1347301"/>
          </a:xfrm>
          <a:prstGeom prst="rect">
            <a:avLst/>
          </a:prstGeom>
          <a:noFill/>
          <a:ln>
            <a:noFill/>
          </a:ln>
        </p:spPr>
        <p:txBody>
          <a:bodyPr spcFirstLastPara="1" wrap="square" lIns="45675" tIns="45675" rIns="45675" bIns="45675" anchor="t" anchorCtr="0">
            <a:normAutofit/>
          </a:bodyPr>
          <a:lstStyle/>
          <a:p>
            <a:pPr marL="0" marR="0" lvl="0" indent="0" algn="l" rtl="0">
              <a:lnSpc>
                <a:spcPct val="123562"/>
              </a:lnSpc>
              <a:spcBef>
                <a:spcPts val="0"/>
              </a:spcBef>
              <a:spcAft>
                <a:spcPts val="0"/>
              </a:spcAft>
              <a:buClr>
                <a:srgbClr val="FFFFFF"/>
              </a:buClr>
              <a:buSzPts val="2400"/>
              <a:buFont typeface="Calibri"/>
              <a:buNone/>
            </a:pPr>
            <a:r>
              <a:rPr lang="en-US" sz="2400" b="1" i="0" u="none" strike="noStrike" cap="none">
                <a:solidFill>
                  <a:srgbClr val="FFFFFF"/>
                </a:solidFill>
                <a:latin typeface="Calibri"/>
                <a:ea typeface="Calibri"/>
                <a:cs typeface="Calibri"/>
                <a:sym typeface="Calibri"/>
              </a:rPr>
              <a:t>Ενότητα 2 – Η δημιουργικότητα στον πυρήνα της ψηφιακής εκπαίδευσης</a:t>
            </a:r>
            <a:endParaRPr sz="1400" b="0" i="0" u="none" strike="noStrike" cap="none">
              <a:solidFill>
                <a:srgbClr val="000000"/>
              </a:solidFill>
              <a:latin typeface="Arial"/>
              <a:ea typeface="Arial"/>
              <a:cs typeface="Arial"/>
              <a:sym typeface="Arial"/>
            </a:endParaRPr>
          </a:p>
        </p:txBody>
      </p:sp>
      <p:sp>
        <p:nvSpPr>
          <p:cNvPr id="215" name="Google Shape;215;p1"/>
          <p:cNvSpPr txBox="1">
            <a:spLocks noGrp="1"/>
          </p:cNvSpPr>
          <p:nvPr>
            <p:ph type="body" idx="2"/>
          </p:nvPr>
        </p:nvSpPr>
        <p:spPr>
          <a:xfrm>
            <a:off x="57974" y="3063425"/>
            <a:ext cx="5018702" cy="256801"/>
          </a:xfrm>
          <a:prstGeom prst="rect">
            <a:avLst/>
          </a:prstGeom>
          <a:noFill/>
          <a:ln>
            <a:noFill/>
          </a:ln>
        </p:spPr>
        <p:txBody>
          <a:bodyPr spcFirstLastPara="1" wrap="square" lIns="45675" tIns="45675" rIns="45675" bIns="45675" anchor="t" anchorCtr="0">
            <a:noAutofit/>
          </a:bodyPr>
          <a:lstStyle/>
          <a:p>
            <a:pPr marL="0" marR="0" lvl="0" indent="0" algn="l" rtl="0">
              <a:lnSpc>
                <a:spcPct val="100000"/>
              </a:lnSpc>
              <a:spcBef>
                <a:spcPts val="0"/>
              </a:spcBef>
              <a:spcAft>
                <a:spcPts val="0"/>
              </a:spcAft>
              <a:buClr>
                <a:srgbClr val="FFFFFF"/>
              </a:buClr>
              <a:buSzPts val="1104"/>
              <a:buFont typeface="Calibri"/>
              <a:buNone/>
            </a:pPr>
            <a:r>
              <a:rPr lang="en-US" sz="2400" b="1">
                <a:solidFill>
                  <a:srgbClr val="FFFFFF"/>
                </a:solidFill>
                <a:latin typeface="Calibri"/>
                <a:ea typeface="Calibri"/>
                <a:cs typeface="Calibri"/>
                <a:sym typeface="Calibri"/>
              </a:rPr>
              <a:t>Εκπαιδευτικό μάθημα: Surviving digital</a:t>
            </a:r>
            <a:endParaRPr sz="2400">
              <a:latin typeface="Calibri"/>
              <a:ea typeface="Calibri"/>
              <a:cs typeface="Calibri"/>
              <a:sym typeface="Calibri"/>
            </a:endParaRPr>
          </a:p>
        </p:txBody>
      </p:sp>
      <p:sp>
        <p:nvSpPr>
          <p:cNvPr id="216" name="Google Shape;216;p1"/>
          <p:cNvSpPr txBox="1">
            <a:spLocks noGrp="1"/>
          </p:cNvSpPr>
          <p:nvPr>
            <p:ph type="body" idx="3"/>
          </p:nvPr>
        </p:nvSpPr>
        <p:spPr>
          <a:xfrm>
            <a:off x="7840725" y="5611400"/>
            <a:ext cx="3688800" cy="731100"/>
          </a:xfrm>
          <a:prstGeom prst="rect">
            <a:avLst/>
          </a:prstGeom>
          <a:noFill/>
          <a:ln>
            <a:noFill/>
          </a:ln>
        </p:spPr>
        <p:txBody>
          <a:bodyPr spcFirstLastPara="1" wrap="square" lIns="45675" tIns="45675" rIns="45675" bIns="45675" anchor="ctr" anchorCtr="0">
            <a:normAutofit/>
          </a:bodyPr>
          <a:lstStyle/>
          <a:p>
            <a:pPr marL="0" lvl="0" indent="0" algn="l" rtl="0">
              <a:lnSpc>
                <a:spcPct val="90000"/>
              </a:lnSpc>
              <a:spcBef>
                <a:spcPts val="0"/>
              </a:spcBef>
              <a:spcAft>
                <a:spcPts val="0"/>
              </a:spcAft>
              <a:buClr>
                <a:srgbClr val="FFFFFF"/>
              </a:buClr>
              <a:buSzPts val="2500"/>
              <a:buFont typeface="Calibri"/>
              <a:buNone/>
            </a:pPr>
            <a:r>
              <a:rPr lang="en-US" sz="2400" b="1">
                <a:solidFill>
                  <a:schemeClr val="lt1"/>
                </a:solidFill>
                <a:latin typeface="Calibri"/>
                <a:ea typeface="Calibri"/>
                <a:cs typeface="Calibri"/>
                <a:sym typeface="Calibri"/>
              </a:rPr>
              <a:t>www.</a:t>
            </a:r>
            <a:r>
              <a:rPr lang="en-US" sz="2400" b="1">
                <a:solidFill>
                  <a:schemeClr val="lt1"/>
                </a:solidFill>
              </a:rPr>
              <a:t>survivingdigital.</a:t>
            </a:r>
            <a:r>
              <a:rPr lang="en-US" sz="2400" b="1">
                <a:solidFill>
                  <a:schemeClr val="lt1"/>
                </a:solidFill>
                <a:latin typeface="Calibri"/>
                <a:ea typeface="Calibri"/>
                <a:cs typeface="Calibri"/>
                <a:sym typeface="Calibri"/>
              </a:rPr>
              <a:t>ΕΕ</a:t>
            </a:r>
            <a:endParaRPr sz="2400" b="1">
              <a:solidFill>
                <a:schemeClr val="lt1"/>
              </a:solidFill>
            </a:endParaRPr>
          </a:p>
        </p:txBody>
      </p:sp>
      <p:pic>
        <p:nvPicPr>
          <p:cNvPr id="217" name="Google Shape;217;p1" descr="Google Shape;185;p1"/>
          <p:cNvPicPr preferRelativeResize="0"/>
          <p:nvPr/>
        </p:nvPicPr>
        <p:blipFill rotWithShape="1">
          <a:blip r:embed="rId3">
            <a:alphaModFix/>
          </a:blip>
          <a:srcRect/>
          <a:stretch/>
        </p:blipFill>
        <p:spPr>
          <a:xfrm>
            <a:off x="6470424" y="487399"/>
            <a:ext cx="5377527" cy="4660777"/>
          </a:xfrm>
          <a:prstGeom prst="rect">
            <a:avLst/>
          </a:prstGeom>
          <a:noFill/>
          <a:ln>
            <a:noFill/>
          </a:ln>
        </p:spPr>
      </p:pic>
      <p:sp>
        <p:nvSpPr>
          <p:cNvPr id="218" name="Google Shape;218;p1"/>
          <p:cNvSpPr txBox="1"/>
          <p:nvPr/>
        </p:nvSpPr>
        <p:spPr>
          <a:xfrm>
            <a:off x="3242150" y="6001994"/>
            <a:ext cx="370010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none" strike="noStrike" cap="none">
                <a:solidFill>
                  <a:srgbClr val="000510"/>
                </a:solidFill>
                <a:latin typeface="Arial"/>
                <a:ea typeface="Arial"/>
                <a:cs typeface="Arial"/>
                <a:sym typeface="Arial"/>
              </a:rPr>
              <a:t>Χρηματοδοτείται από την Ευρωπαϊκή Ένωση. Ωστόσο, οι απόψεις και οι απόψεις που εκφράζονται είναι μόνο του ή των συγγραφέων και δεν αντικατοπτρίζουν απαραίτητα εκείνες της Ευρωπαϊκής Ένωσης ή του Ευρωπαϊκού Εκτελεστικού Οργανισμού Εκπαίδευσης και Πολιτισμού (EACEA). Ούτε η Ευρωπαϊκή Ένωση ούτε ο EACEA μπορούν να θεωρηθούν υπεύθυνοι για αυτά.</a:t>
            </a:r>
            <a:endParaRPr/>
          </a:p>
        </p:txBody>
      </p:sp>
      <p:pic>
        <p:nvPicPr>
          <p:cNvPr id="219" name="Google Shape;219;p1" descr="Downloads - Creative Commons"/>
          <p:cNvPicPr preferRelativeResize="0"/>
          <p:nvPr/>
        </p:nvPicPr>
        <p:blipFill rotWithShape="1">
          <a:blip r:embed="rId4">
            <a:alphaModFix/>
          </a:blip>
          <a:srcRect/>
          <a:stretch/>
        </p:blipFill>
        <p:spPr>
          <a:xfrm>
            <a:off x="2649550" y="6059964"/>
            <a:ext cx="565150" cy="5651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0"/>
          <p:cNvSpPr txBox="1">
            <a:spLocks noGrp="1"/>
          </p:cNvSpPr>
          <p:nvPr>
            <p:ph type="body" idx="1"/>
          </p:nvPr>
        </p:nvSpPr>
        <p:spPr>
          <a:xfrm>
            <a:off x="439274" y="1322825"/>
            <a:ext cx="5143201" cy="4377600"/>
          </a:xfrm>
          <a:prstGeom prst="rect">
            <a:avLst/>
          </a:prstGeom>
          <a:noFill/>
          <a:ln>
            <a:noFill/>
          </a:ln>
        </p:spPr>
        <p:txBody>
          <a:bodyPr spcFirstLastPara="1" wrap="square" lIns="45675" tIns="45675" rIns="45675" bIns="45675" anchor="t" anchorCtr="0">
            <a:normAutofit/>
          </a:bodyPr>
          <a:lstStyle/>
          <a:p>
            <a:pPr marL="228600" lvl="0" indent="-228600" algn="ctr" rtl="0">
              <a:lnSpc>
                <a:spcPct val="100000"/>
              </a:lnSpc>
              <a:spcBef>
                <a:spcPts val="0"/>
              </a:spcBef>
              <a:spcAft>
                <a:spcPts val="0"/>
              </a:spcAft>
              <a:buClr>
                <a:srgbClr val="FFFFFF"/>
              </a:buClr>
              <a:buSzPts val="1200"/>
              <a:buFont typeface="Calibri"/>
              <a:buNone/>
            </a:pPr>
            <a:r>
              <a:rPr lang="en-US" sz="1200" b="1"/>
              <a:t>Τίτλος: «Ρεπορτάζ</a:t>
            </a:r>
            <a:endParaRPr/>
          </a:p>
          <a:p>
            <a:pPr marL="228600" lvl="0" indent="-228600" algn="ctr" rtl="0">
              <a:lnSpc>
                <a:spcPct val="100000"/>
              </a:lnSpc>
              <a:spcBef>
                <a:spcPts val="1800"/>
              </a:spcBef>
              <a:spcAft>
                <a:spcPts val="0"/>
              </a:spcAft>
              <a:buClr>
                <a:srgbClr val="FFFFFF"/>
              </a:buClr>
              <a:buSzPts val="1200"/>
              <a:buFont typeface="Calibri"/>
              <a:buNone/>
            </a:pPr>
            <a:r>
              <a:rPr lang="en-US" sz="1200" b="1"/>
              <a:t>Τύπος δραστηριότητας: εκτός σύνδεσης / άτομο (γονέας/παιδί)</a:t>
            </a:r>
            <a:endParaRPr/>
          </a:p>
          <a:p>
            <a:pPr marL="228600" lvl="0" indent="-228600" algn="ctr" rtl="0">
              <a:lnSpc>
                <a:spcPct val="100000"/>
              </a:lnSpc>
              <a:spcBef>
                <a:spcPts val="1800"/>
              </a:spcBef>
              <a:spcAft>
                <a:spcPts val="0"/>
              </a:spcAft>
              <a:buClr>
                <a:srgbClr val="FFFFFF"/>
              </a:buClr>
              <a:buSzPts val="1200"/>
              <a:buFont typeface="Calibri"/>
              <a:buNone/>
            </a:pPr>
            <a:r>
              <a:rPr lang="en-US" sz="1200" b="1"/>
              <a:t>Στόχος: ανάπτυξη δεξιοτήτων παρατήρησης. μάθουν να καταλογίζουν? διεγείρουν τη νατουραλιστική, οπτικο-χωρική και λογικομαθηματική νοημοσύνη</a:t>
            </a:r>
            <a:endParaRPr/>
          </a:p>
          <a:p>
            <a:pPr marL="228600" lvl="0" indent="-228600" algn="ctr" rtl="0">
              <a:lnSpc>
                <a:spcPct val="100000"/>
              </a:lnSpc>
              <a:spcBef>
                <a:spcPts val="1800"/>
              </a:spcBef>
              <a:spcAft>
                <a:spcPts val="0"/>
              </a:spcAft>
              <a:buClr>
                <a:srgbClr val="FFFFFF"/>
              </a:buClr>
              <a:buSzPts val="1200"/>
              <a:buFont typeface="Calibri"/>
              <a:buNone/>
            </a:pPr>
            <a:r>
              <a:rPr lang="en-US" sz="1200" b="1"/>
              <a:t>Διάρκεια: 1 έως 3 συνεδρίες από 1,30 έως 2 ώρες η καθεμία</a:t>
            </a:r>
            <a:endParaRPr/>
          </a:p>
          <a:p>
            <a:pPr marL="228600" lvl="0" indent="-228600" algn="l" rtl="0">
              <a:lnSpc>
                <a:spcPct val="90000"/>
              </a:lnSpc>
              <a:spcBef>
                <a:spcPts val="1800"/>
              </a:spcBef>
              <a:spcAft>
                <a:spcPts val="0"/>
              </a:spcAft>
              <a:buClr>
                <a:srgbClr val="FFFFFF"/>
              </a:buClr>
              <a:buSzPts val="1200"/>
              <a:buFont typeface="Calibri"/>
              <a:buNone/>
            </a:pPr>
            <a:r>
              <a:rPr lang="en-US" sz="1200"/>
              <a:t>Είναι αναμφισβήτητο ότι η συνήθεια να παρακολουθούμε συνεχώς κάθε εμπειρία τραβώντας φωτογραφίες με τα smartphone μας μπορεί επίσης να ενισχύσει στα παιδιά τον κίνδυνο να μην απολαμβάνουν πλήρως τη στιγμή που βυθίζονται. Η έννοια της φωτογραφίας άλλαξε πολύ με τη μετάβαση στην ψηφιακή: στην «αναλογική» περίοδο, περνούσαν μέρες από τη λήψη της φωτογραφίας μέχρι την εκτύπωσή της, και ο αριθμός των λήψεων που ήταν διαθέσιμες σε ένα «ρολό» απαιτούσε προσεκτική επιλογή και προβληματισμό. Η λήψη μιας φωτογραφίας ήταν συνήθως το αποτέλεσμα παρατήρησης, προγραμματισμού, ενός χρονικού διαστήματος κατά το οποίο ο φωτογράφος επιβράδυνε την εμπειρία του για να αποκτήσει ένα διαρκές ίχνος.</a:t>
            </a:r>
            <a:endParaRPr/>
          </a:p>
        </p:txBody>
      </p:sp>
      <p:sp>
        <p:nvSpPr>
          <p:cNvPr id="295" name="Google Shape;295;p10"/>
          <p:cNvSpPr txBox="1">
            <a:spLocks noGrp="1"/>
          </p:cNvSpPr>
          <p:nvPr>
            <p:ph type="body" idx="3"/>
          </p:nvPr>
        </p:nvSpPr>
        <p:spPr>
          <a:xfrm>
            <a:off x="439274" y="448328"/>
            <a:ext cx="5644801" cy="682801"/>
          </a:xfrm>
          <a:prstGeom prst="rect">
            <a:avLst/>
          </a:prstGeom>
          <a:noFill/>
          <a:ln>
            <a:noFill/>
          </a:ln>
        </p:spPr>
        <p:txBody>
          <a:bodyPr spcFirstLastPara="1" wrap="square" lIns="45675" tIns="45675" rIns="45675" bIns="45675" anchor="t" anchorCtr="0">
            <a:normAutofit/>
          </a:bodyPr>
          <a:lstStyle/>
          <a:p>
            <a:pPr marL="0" marR="0" lvl="0" indent="0" algn="l" rtl="0">
              <a:lnSpc>
                <a:spcPct val="90000"/>
              </a:lnSpc>
              <a:spcBef>
                <a:spcPts val="0"/>
              </a:spcBef>
              <a:spcAft>
                <a:spcPts val="0"/>
              </a:spcAft>
              <a:buClr>
                <a:srgbClr val="00B6E6"/>
              </a:buClr>
              <a:buSzPts val="2400"/>
              <a:buFont typeface="Calibri"/>
              <a:buNone/>
            </a:pPr>
            <a:r>
              <a:rPr lang="en-US" sz="2400" b="1">
                <a:solidFill>
                  <a:srgbClr val="00B6E6"/>
                </a:solidFill>
                <a:latin typeface="Calibri"/>
                <a:ea typeface="Calibri"/>
                <a:cs typeface="Calibri"/>
                <a:sym typeface="Calibri"/>
              </a:rPr>
              <a:t>Δραστηριότητα 2: Ρεπορτάζ</a:t>
            </a:r>
            <a:endParaRPr/>
          </a:p>
        </p:txBody>
      </p:sp>
      <p:pic>
        <p:nvPicPr>
          <p:cNvPr id="296" name="Google Shape;296;p10" descr="Google Shape;262;p12"/>
          <p:cNvPicPr preferRelativeResize="0"/>
          <p:nvPr/>
        </p:nvPicPr>
        <p:blipFill rotWithShape="1">
          <a:blip r:embed="rId3">
            <a:alphaModFix/>
          </a:blip>
          <a:srcRect/>
          <a:stretch/>
        </p:blipFill>
        <p:spPr>
          <a:xfrm>
            <a:off x="6236475" y="247699"/>
            <a:ext cx="4695000" cy="62454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11"/>
          <p:cNvSpPr txBox="1">
            <a:spLocks noGrp="1"/>
          </p:cNvSpPr>
          <p:nvPr>
            <p:ph type="body" idx="1"/>
          </p:nvPr>
        </p:nvSpPr>
        <p:spPr>
          <a:xfrm>
            <a:off x="358750" y="898925"/>
            <a:ext cx="5223600" cy="5509500"/>
          </a:xfrm>
          <a:prstGeom prst="rect">
            <a:avLst/>
          </a:prstGeom>
          <a:noFill/>
          <a:ln>
            <a:noFill/>
          </a:ln>
        </p:spPr>
        <p:txBody>
          <a:bodyPr spcFirstLastPara="1" wrap="square" lIns="45675" tIns="45675" rIns="45675" bIns="45675" anchor="t" anchorCtr="0">
            <a:normAutofit fontScale="85000" lnSpcReduction="10000"/>
          </a:bodyPr>
          <a:lstStyle/>
          <a:p>
            <a:pPr marL="201168" lvl="0" indent="-201168" algn="l" rtl="0">
              <a:lnSpc>
                <a:spcPct val="107000"/>
              </a:lnSpc>
              <a:spcBef>
                <a:spcPts val="0"/>
              </a:spcBef>
              <a:spcAft>
                <a:spcPts val="0"/>
              </a:spcAft>
              <a:buClr>
                <a:srgbClr val="FFFFFF"/>
              </a:buClr>
              <a:buSzPts val="1056"/>
              <a:buFont typeface="Calibri"/>
              <a:buNone/>
            </a:pPr>
            <a:r>
              <a:rPr lang="en-US" sz="1056"/>
              <a:t> </a:t>
            </a:r>
            <a:r>
              <a:rPr lang="en-US" sz="1200"/>
              <a:t>Σήμερα, με τη δυνατότητα λήψης φωτογραφιών και γρήγορης προβολής τους (αλλά και διαγραφής και αρχειοθέτησής τους τόσο εύκολα), η πράξη της «λήψης» έχει γίνει μια πράξη ρουτίνας, στην οποία δίνουμε λιγότερη σημασία. Η «αποτύπωση» της στιγμής μπορεί να επισκιάσει τις πιο τεχνικές, αλλά όχι λιγότερο δευτερεύουσες πτυχές: εστίαση, έκθεση και, χρωματική γκάμα κ.λπ. Στόχος αυτής της δραστηριότητας δεν είναι ασφαλώς να προετοιμάσει μελλοντικούς επαγγελματίες φωτογράφους, ούτε πρωταγωνιστές επιτυχημένων selfies, αλλά μάλλον να μάθει πώς να χρησιμοποιεί τη φωτογραφία ως ενεργό εργαλείο για την εξερεύνηση της πραγματικότητας. Η προτεινόμενη δραστηριότητα μπορεί να πραγματοποιηθεί τόσο σε εσωτερικούς όσο και σε εξωτερικούς χώρους.</a:t>
            </a:r>
            <a:endParaRPr sz="1200"/>
          </a:p>
          <a:p>
            <a:pPr marL="201168" lvl="0" indent="-201168" algn="l" rtl="0">
              <a:lnSpc>
                <a:spcPct val="107000"/>
              </a:lnSpc>
              <a:spcBef>
                <a:spcPts val="800"/>
              </a:spcBef>
              <a:spcAft>
                <a:spcPts val="0"/>
              </a:spcAft>
              <a:buClr>
                <a:srgbClr val="FFFFFF"/>
              </a:buClr>
              <a:buSzPts val="1056"/>
              <a:buFont typeface="Calibri"/>
              <a:buNone/>
            </a:pPr>
            <a:r>
              <a:rPr lang="en-US" sz="1200"/>
              <a:t> </a:t>
            </a:r>
            <a:r>
              <a:rPr lang="en-US" sz="1200" b="1"/>
              <a:t>Μέσα</a:t>
            </a:r>
            <a:r>
              <a:rPr lang="en-US" sz="1200"/>
              <a:t>:Μπορούμε να ζητήσουμε από τα παιδιά να φωτογραφίσουν όλα τα αντικείμενα ενός συγκεκριμένου χρώματος στο σπίτι, ή όλα τα κρύα αντικείμενα ή όλα τα λεία αντικείμενα ή όλα τα αντικείμενα που αρχίζουν με ένα συγκεκριμένο γράμμα του αλφαβήτου. Μετά από αυτό, μπορούν να τα εκτυπώσουν και να τα επικολλήσουν σε ένα άλμπουμ (δημιουργώντας έτσι ένα μικρό βιβλίο μοντέρνας τέχνης) ή να τα πλαισιώσουν (δημιουργώντας απλά πλαίσια από χαρτόνι), φτιάχνοντας μια μικρή έκθεση στην οποία θα δώσουμε έναν τίτλο.</a:t>
            </a:r>
            <a:endParaRPr sz="1200"/>
          </a:p>
          <a:p>
            <a:pPr marL="201168" lvl="0" indent="-201168" algn="l" rtl="0">
              <a:lnSpc>
                <a:spcPct val="107000"/>
              </a:lnSpc>
              <a:spcBef>
                <a:spcPts val="800"/>
              </a:spcBef>
              <a:spcAft>
                <a:spcPts val="0"/>
              </a:spcAft>
              <a:buClr>
                <a:srgbClr val="FFFFFF"/>
              </a:buClr>
              <a:buSzPts val="1056"/>
              <a:buFont typeface="Calibri"/>
              <a:buNone/>
            </a:pPr>
            <a:r>
              <a:rPr lang="en-US" sz="1200"/>
              <a:t> </a:t>
            </a:r>
            <a:r>
              <a:rPr lang="en-US" sz="1200" b="1"/>
              <a:t>Σε εξωτερικό χώρο</a:t>
            </a:r>
            <a:r>
              <a:rPr lang="en-US" sz="1200"/>
              <a:t>: Σε εξωτερικούς χώρους (π.χ. δάσος ή πάρκο), μπορούμε να ψάξουμε για έντομα, ειδικά διαμορφωμένα φύλλα, ίχνη ζώων. Ωστόσο, μπορείτε να επιλέξετε και ένα αστικό τοπίο. Μπορούμε να επιλέξουμε μια γειτονιά που δεν γνωρίζουμε ακόμα καλά ή, αντίθετα, να εξερευνήσουμε αυτή που ζούμε με άλλα μάτια. Μπορούμε να επιλέξουμε ένα θέμα (ανοίγματα ή τρύπες, πόρτες ή παράθυρα, σχήματα ή χρώματα). Θα πρέπει επίσης να εξοπλιστούμε με αναλογικά εργαλεία όπως μεγεθυντικό φακό ή σημειωματάριο για να σχεδιάζουμε ή να κρατάμε σημειώσεις. Τόσο στις εσωτερικές όσο και στις εξωτερικές δραστηριότητες, είναι καλή ιδέα οι ενήλικες να ενεργούν ως ενεργοί βοηθοί κατά τη λήψη της λήψης, επισημαίνοντας τη θέση της λήψης, την αλλαγή στη φωτεινότητα, τη δυνατότητα μεγέθυνσης, αλλά αφήνοντας τα παιδιά ελεύθερα να πειραματιστούν και να κάνουν τις δικές τους επιλογές. Μόλις επιστρέψετε στο σπίτι (αλλά και τις επόμενες ημέρες), οι φωτογραφίες μπορούν να προβληθούν και να ληφθούν, να εκτυπωθούν, εάν χρειάζεται, να επικολληθούν στο σημειωματάριο και να γραφτούν λεζάντες, σημειώνοντας λεπτομέρειες, μέρη, παρατηρήσεις, δημιουργώντας ένα πραγματικό φωτογραφικό ρεπορτάζ. Το τετράδιο μπορεί έτσι να πάρει τη μορφή είτε ταξιδιωτικού ημερολογίου είτε φανταστικής ιστορίας ή σύντομων ποιητικών λεζάντων.</a:t>
            </a:r>
            <a:endParaRPr sz="1200"/>
          </a:p>
          <a:p>
            <a:pPr marL="201168" lvl="0" indent="-201168" algn="l" rtl="0">
              <a:lnSpc>
                <a:spcPct val="107000"/>
              </a:lnSpc>
              <a:spcBef>
                <a:spcPts val="1500"/>
              </a:spcBef>
              <a:spcAft>
                <a:spcPts val="0"/>
              </a:spcAft>
              <a:buClr>
                <a:srgbClr val="FFFFFF"/>
              </a:buClr>
              <a:buSzPts val="968"/>
              <a:buFont typeface="Calibri"/>
              <a:buNone/>
            </a:pPr>
            <a:r>
              <a:rPr lang="en-US" sz="968"/>
              <a:t>.</a:t>
            </a:r>
            <a:endParaRPr/>
          </a:p>
        </p:txBody>
      </p:sp>
      <p:sp>
        <p:nvSpPr>
          <p:cNvPr id="302" name="Google Shape;302;p11"/>
          <p:cNvSpPr txBox="1">
            <a:spLocks noGrp="1"/>
          </p:cNvSpPr>
          <p:nvPr>
            <p:ph type="body" idx="3"/>
          </p:nvPr>
        </p:nvSpPr>
        <p:spPr>
          <a:xfrm>
            <a:off x="358749" y="141450"/>
            <a:ext cx="5725202" cy="989699"/>
          </a:xfrm>
          <a:prstGeom prst="rect">
            <a:avLst/>
          </a:prstGeom>
          <a:noFill/>
          <a:ln>
            <a:noFill/>
          </a:ln>
        </p:spPr>
        <p:txBody>
          <a:bodyPr spcFirstLastPara="1" wrap="square" lIns="45675" tIns="45675" rIns="45675" bIns="45675" anchor="t" anchorCtr="0">
            <a:normAutofit/>
          </a:bodyPr>
          <a:lstStyle/>
          <a:p>
            <a:pPr marL="0" marR="0" lvl="0" indent="0" algn="l" rtl="0">
              <a:lnSpc>
                <a:spcPct val="90000"/>
              </a:lnSpc>
              <a:spcBef>
                <a:spcPts val="0"/>
              </a:spcBef>
              <a:spcAft>
                <a:spcPts val="0"/>
              </a:spcAft>
              <a:buClr>
                <a:srgbClr val="00B6E6"/>
              </a:buClr>
              <a:buSzPts val="2400"/>
              <a:buFont typeface="Calibri"/>
              <a:buNone/>
            </a:pPr>
            <a:r>
              <a:rPr lang="en-US" sz="2400" b="1">
                <a:solidFill>
                  <a:srgbClr val="00B6E6"/>
                </a:solidFill>
                <a:latin typeface="Calibri"/>
                <a:ea typeface="Calibri"/>
                <a:cs typeface="Calibri"/>
                <a:sym typeface="Calibri"/>
              </a:rPr>
              <a:t>Δραστηριότητα 2: Ρεπορτάζ</a:t>
            </a:r>
            <a:endParaRPr/>
          </a:p>
        </p:txBody>
      </p:sp>
      <p:pic>
        <p:nvPicPr>
          <p:cNvPr id="303" name="Google Shape;303;p11" descr="Google Shape;269;p13"/>
          <p:cNvPicPr preferRelativeResize="0"/>
          <p:nvPr/>
        </p:nvPicPr>
        <p:blipFill rotWithShape="1">
          <a:blip r:embed="rId3">
            <a:alphaModFix/>
          </a:blip>
          <a:srcRect/>
          <a:stretch/>
        </p:blipFill>
        <p:spPr>
          <a:xfrm>
            <a:off x="6209700" y="141450"/>
            <a:ext cx="4495375" cy="65532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12"/>
          <p:cNvSpPr txBox="1">
            <a:spLocks noGrp="1"/>
          </p:cNvSpPr>
          <p:nvPr>
            <p:ph type="body" idx="1"/>
          </p:nvPr>
        </p:nvSpPr>
        <p:spPr>
          <a:xfrm>
            <a:off x="302975" y="1322825"/>
            <a:ext cx="5122800" cy="4377600"/>
          </a:xfrm>
          <a:prstGeom prst="rect">
            <a:avLst/>
          </a:prstGeom>
          <a:noFill/>
          <a:ln>
            <a:noFill/>
          </a:ln>
        </p:spPr>
        <p:txBody>
          <a:bodyPr spcFirstLastPara="1" wrap="square" lIns="45675" tIns="45675" rIns="45675" bIns="45675" anchor="t" anchorCtr="0">
            <a:normAutofit fontScale="92500" lnSpcReduction="10000"/>
          </a:bodyPr>
          <a:lstStyle/>
          <a:p>
            <a:pPr marL="212597" lvl="0" indent="-212597" algn="ctr" rtl="0">
              <a:lnSpc>
                <a:spcPct val="100000"/>
              </a:lnSpc>
              <a:spcBef>
                <a:spcPts val="0"/>
              </a:spcBef>
              <a:spcAft>
                <a:spcPts val="0"/>
              </a:spcAft>
              <a:buClr>
                <a:srgbClr val="FFFFFF"/>
              </a:buClr>
              <a:buSzPts val="1116"/>
              <a:buFont typeface="Calibri"/>
              <a:buNone/>
            </a:pPr>
            <a:r>
              <a:rPr lang="en-US" sz="1200" b="1"/>
              <a:t>Τίτλος: "Εικαστική τέχνη και περιβάλλον"</a:t>
            </a:r>
            <a:endParaRPr sz="1200"/>
          </a:p>
          <a:p>
            <a:pPr marL="212597" lvl="0" indent="-212597" algn="ctr" rtl="0">
              <a:lnSpc>
                <a:spcPct val="100000"/>
              </a:lnSpc>
              <a:spcBef>
                <a:spcPts val="900"/>
              </a:spcBef>
              <a:spcAft>
                <a:spcPts val="0"/>
              </a:spcAft>
              <a:buClr>
                <a:srgbClr val="FFFFFF"/>
              </a:buClr>
              <a:buSzPts val="1116"/>
              <a:buFont typeface="Calibri"/>
              <a:buNone/>
            </a:pPr>
            <a:r>
              <a:rPr lang="en-US" sz="1200" b="1"/>
              <a:t>Είδος δραστηριότητας: διαδικτυακά και εκτός σύνδεσης / ατομική (γονέας/παιδί)</a:t>
            </a:r>
            <a:endParaRPr sz="1200"/>
          </a:p>
          <a:p>
            <a:pPr marL="212597" lvl="0" indent="-212597" algn="ctr" rtl="0">
              <a:lnSpc>
                <a:spcPct val="100000"/>
              </a:lnSpc>
              <a:spcBef>
                <a:spcPts val="900"/>
              </a:spcBef>
              <a:spcAft>
                <a:spcPts val="0"/>
              </a:spcAft>
              <a:buClr>
                <a:srgbClr val="FFFFFF"/>
              </a:buClr>
              <a:buSzPts val="1116"/>
              <a:buFont typeface="Calibri"/>
              <a:buNone/>
            </a:pPr>
            <a:r>
              <a:rPr lang="en-US" sz="1200" b="1"/>
              <a:t>Στόχος: ανάπτυξη της παρατήρησης και της κριτικής σκέψης. να εμπλουτίσει τις επικοινωνιακές δεξιότητες. να καλλιεργήσει τη δημιουργική και αισθητική διάσταση. για τόνωση της οπτικο-χωρικής και κιναισθητικής νοημοσύνης</a:t>
            </a:r>
            <a:endParaRPr sz="1200"/>
          </a:p>
          <a:p>
            <a:pPr marL="212597" lvl="0" indent="-212597" algn="ctr" rtl="0">
              <a:lnSpc>
                <a:spcPct val="100000"/>
              </a:lnSpc>
              <a:spcBef>
                <a:spcPts val="900"/>
              </a:spcBef>
              <a:spcAft>
                <a:spcPts val="0"/>
              </a:spcAft>
              <a:buClr>
                <a:srgbClr val="FFFFFF"/>
              </a:buClr>
              <a:buSzPts val="1116"/>
              <a:buFont typeface="Calibri"/>
              <a:buNone/>
            </a:pPr>
            <a:r>
              <a:rPr lang="en-US" sz="1200" b="1"/>
              <a:t>Διάρκεια: 1 h 30</a:t>
            </a:r>
            <a:endParaRPr sz="1200"/>
          </a:p>
          <a:p>
            <a:pPr marL="212597" lvl="0" indent="-212597" algn="l" rtl="0">
              <a:lnSpc>
                <a:spcPct val="107000"/>
              </a:lnSpc>
              <a:spcBef>
                <a:spcPts val="900"/>
              </a:spcBef>
              <a:spcAft>
                <a:spcPts val="0"/>
              </a:spcAft>
              <a:buClr>
                <a:srgbClr val="FFFFFF"/>
              </a:buClr>
              <a:buSzPts val="1116"/>
              <a:buFont typeface="Calibri"/>
              <a:buNone/>
            </a:pPr>
            <a:r>
              <a:rPr lang="en-US" sz="1200"/>
              <a:t>Η υπερβολική αφθονία οπτικών ερεθισμάτων που συνοδεύει την ανάπτυξη της παιδικής ηλικίας μπορεί να προκαλέσει μια μορφή αποπροσανατολισμού και έλλειψης ικανότητας να «εξετάζω βαθύτερα». Τα κινούμενα σχέδια, οι διαφημίσεις και άλλα κείμενα των μέσων ενημέρωσης συχνά προσφέρουν στερεότυπες εικόνες που γίνονται «μύθοι» για τα παιδιά. Σε αυτό το θέμα, το εκπαιδευτικό καθήκον των γονέων είναι να βοηθήσουν τα παιδιά να διαβάσουν τις εικόνες σε βάθος, παρατηρώντας λεπτομέρειες. Γονείς Τα εκπαιδευτικά καθήκοντα περιλαμβάνουν επίσης εκπαίδευση για την «ομορφιά», που δεν σημαίνει διδασκαλία ή επιβολή ταξινόμησης που διακρίνει το «όμορφο» από το «άσχημο», αλλά οδηγεί τα παιδιά να αμφισβητούν τους τρόπους με τους οποίους αλληλεπιδρούν οι αισθήσεις μας με τον κόσμο γύρω μας. . Ωστόσο, η προώθηση των συναντήσεων των παιδιών με την τέχνη δεν είναι εύκολη υπόθεση: πολλά μουσεία είναι σχεδιασμένα για ενήλικες και σπάνια παρέχουν εργαστήρια που συμμετέχουν ενεργά και ενθουσιάζουν τα παιδιά. Επομένως, εάν κάποιος θέλει να μοιραστεί τη μουσειακή εμπειρία με ένα παιδί, καλό είναι να επιλέξει μουσεία που προσφέρουν μια ουσιαστική και διεγερτική ολοκληρωμένη εμπειρία, όπου το παιδί έχει αναφορές για να κάνει παρατηρήσεις και να κάνει ερωτήσεις.</a:t>
            </a:r>
            <a:endParaRPr sz="1200"/>
          </a:p>
        </p:txBody>
      </p:sp>
      <p:sp>
        <p:nvSpPr>
          <p:cNvPr id="309" name="Google Shape;309;p12"/>
          <p:cNvSpPr txBox="1">
            <a:spLocks noGrp="1"/>
          </p:cNvSpPr>
          <p:nvPr>
            <p:ph type="body" idx="3"/>
          </p:nvPr>
        </p:nvSpPr>
        <p:spPr>
          <a:xfrm>
            <a:off x="439274" y="341576"/>
            <a:ext cx="5644801" cy="789302"/>
          </a:xfrm>
          <a:prstGeom prst="rect">
            <a:avLst/>
          </a:prstGeom>
          <a:noFill/>
          <a:ln>
            <a:noFill/>
          </a:ln>
        </p:spPr>
        <p:txBody>
          <a:bodyPr spcFirstLastPara="1" wrap="square" lIns="45675" tIns="45675" rIns="45675" bIns="45675" anchor="t" anchorCtr="0">
            <a:normAutofit/>
          </a:bodyPr>
          <a:lstStyle/>
          <a:p>
            <a:pPr marL="0" marR="0" lvl="0" indent="0" algn="l" rtl="0">
              <a:lnSpc>
                <a:spcPct val="90000"/>
              </a:lnSpc>
              <a:spcBef>
                <a:spcPts val="0"/>
              </a:spcBef>
              <a:spcAft>
                <a:spcPts val="0"/>
              </a:spcAft>
              <a:buClr>
                <a:srgbClr val="00B6E6"/>
              </a:buClr>
              <a:buSzPts val="2400"/>
              <a:buFont typeface="Calibri"/>
              <a:buNone/>
            </a:pPr>
            <a:r>
              <a:rPr lang="en-US" sz="2400" b="1">
                <a:solidFill>
                  <a:srgbClr val="00B6E6"/>
                </a:solidFill>
                <a:latin typeface="Calibri"/>
                <a:ea typeface="Calibri"/>
                <a:cs typeface="Calibri"/>
                <a:sym typeface="Calibri"/>
              </a:rPr>
              <a:t>Δραστηριότητα 3: Εικαστική τέχνη και περιβάλλον</a:t>
            </a:r>
            <a:endParaRPr/>
          </a:p>
        </p:txBody>
      </p:sp>
      <p:pic>
        <p:nvPicPr>
          <p:cNvPr id="310" name="Google Shape;310;p12" descr="Google Shape;276;p14"/>
          <p:cNvPicPr preferRelativeResize="0"/>
          <p:nvPr/>
        </p:nvPicPr>
        <p:blipFill rotWithShape="1">
          <a:blip r:embed="rId3">
            <a:alphaModFix/>
          </a:blip>
          <a:srcRect/>
          <a:stretch/>
        </p:blipFill>
        <p:spPr>
          <a:xfrm>
            <a:off x="5734949" y="1283274"/>
            <a:ext cx="5955550" cy="42014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13"/>
          <p:cNvSpPr txBox="1">
            <a:spLocks noGrp="1"/>
          </p:cNvSpPr>
          <p:nvPr>
            <p:ph type="body" idx="1"/>
          </p:nvPr>
        </p:nvSpPr>
        <p:spPr>
          <a:xfrm>
            <a:off x="439274" y="980525"/>
            <a:ext cx="5143201" cy="4719900"/>
          </a:xfrm>
          <a:prstGeom prst="rect">
            <a:avLst/>
          </a:prstGeom>
          <a:noFill/>
          <a:ln>
            <a:noFill/>
          </a:ln>
        </p:spPr>
        <p:txBody>
          <a:bodyPr spcFirstLastPara="1" wrap="square" lIns="45675" tIns="45675" rIns="45675" bIns="45675" anchor="t" anchorCtr="0">
            <a:normAutofit fontScale="92500"/>
          </a:bodyPr>
          <a:lstStyle/>
          <a:p>
            <a:pPr marL="212597" lvl="0" indent="-212597" algn="l" rtl="0">
              <a:lnSpc>
                <a:spcPct val="107000"/>
              </a:lnSpc>
              <a:spcBef>
                <a:spcPts val="0"/>
              </a:spcBef>
              <a:spcAft>
                <a:spcPts val="0"/>
              </a:spcAft>
              <a:buClr>
                <a:srgbClr val="FFFFFF"/>
              </a:buClr>
              <a:buSzPts val="1116"/>
              <a:buFont typeface="Calibri"/>
              <a:buNone/>
            </a:pPr>
            <a:r>
              <a:rPr lang="en-US" sz="1116"/>
              <a:t>Στο σπίτι μπορούμε να επιλέξουμε να μυήσουμε τα παιδιά στην τέχνη, ξεκινώντας από τη σύγχρονη τέχνη, η οποία έχει μεγαλύτερη συνάφεια με τις παιδικές ζωγραφιές.</a:t>
            </a:r>
            <a:endParaRPr/>
          </a:p>
          <a:p>
            <a:pPr marL="212597" lvl="0" indent="-212597" algn="l" rtl="0">
              <a:lnSpc>
                <a:spcPct val="107000"/>
              </a:lnSpc>
              <a:spcBef>
                <a:spcPts val="1600"/>
              </a:spcBef>
              <a:spcAft>
                <a:spcPts val="0"/>
              </a:spcAft>
              <a:buClr>
                <a:srgbClr val="FFFFFF"/>
              </a:buClr>
              <a:buSzPts val="1116"/>
              <a:buFont typeface="Calibri"/>
              <a:buNone/>
            </a:pPr>
            <a:r>
              <a:rPr lang="en-US" sz="1116"/>
              <a:t>1. Επιλέγουμε έναν πίνακα ζωγραφικής που φτιάχτηκε από έναν σύγχρονο ή τουλάχιστον καλλιτέχνη του 20ού αιώνα (όπως ο Mirò, ο Kandinsky, ο Mondrian και ο Arcimboldo) και συγκεντρώνουμε όλες τις πληροφορίες που μπορεί να είναι ενδιαφέρουσες για τα παιδιά.</a:t>
            </a:r>
            <a:endParaRPr/>
          </a:p>
          <a:p>
            <a:pPr marL="212597" lvl="0" indent="-212597" algn="l" rtl="0">
              <a:lnSpc>
                <a:spcPct val="107000"/>
              </a:lnSpc>
              <a:spcBef>
                <a:spcPts val="1600"/>
              </a:spcBef>
              <a:spcAft>
                <a:spcPts val="0"/>
              </a:spcAft>
              <a:buClr>
                <a:srgbClr val="FFFFFF"/>
              </a:buClr>
              <a:buSzPts val="1116"/>
              <a:buFont typeface="Calibri"/>
              <a:buNone/>
            </a:pPr>
            <a:r>
              <a:rPr lang="en-US" sz="1116"/>
              <a:t>2. Αναζητούμε στο Διαδίκτυο βίντεο ή άλλο ενδιαφέρον υλικό για να ξεκινήσουμε, που επίσης σχετίζεται με τη ζωή του συγγραφέα.</a:t>
            </a:r>
            <a:endParaRPr/>
          </a:p>
          <a:p>
            <a:pPr marL="212597" lvl="0" indent="-212597" algn="l" rtl="0">
              <a:lnSpc>
                <a:spcPct val="107000"/>
              </a:lnSpc>
              <a:spcBef>
                <a:spcPts val="1600"/>
              </a:spcBef>
              <a:spcAft>
                <a:spcPts val="0"/>
              </a:spcAft>
              <a:buClr>
                <a:srgbClr val="FFFFFF"/>
              </a:buClr>
              <a:buSzPts val="1116"/>
              <a:buFont typeface="Calibri"/>
              <a:buNone/>
            </a:pPr>
            <a:r>
              <a:rPr lang="en-US" sz="1116"/>
              <a:t>3. Παρατηρούμε μαζί τη ζωγραφιά, καλώντας τα παιδιά να μας πουν τι βλέπουν.</a:t>
            </a:r>
            <a:endParaRPr/>
          </a:p>
          <a:p>
            <a:pPr marL="212597" lvl="0" indent="-212597" algn="l" rtl="0">
              <a:lnSpc>
                <a:spcPct val="107000"/>
              </a:lnSpc>
              <a:spcBef>
                <a:spcPts val="1600"/>
              </a:spcBef>
              <a:spcAft>
                <a:spcPts val="0"/>
              </a:spcAft>
              <a:buClr>
                <a:srgbClr val="FFFFFF"/>
              </a:buClr>
              <a:buSzPts val="1116"/>
              <a:buFont typeface="Calibri"/>
              <a:buNone/>
            </a:pPr>
            <a:r>
              <a:rPr lang="en-US" sz="1116"/>
              <a:t>4. Προσπαθήστε να δημιουργήσετε έναν πίνακα με το ίδιο θέμα με αυτόν που θα επιλέξετε. Για παράδειγμα: εάν έχουμε επιλέξει ένα πορτρέτο του Arcimboldo, μπορούμε να ζητήσουμε από τα παιδιά να φωτογραφίσουν φρούτα και λαχανικά, να τα εκτυπώσουν, να το κόψουν και μετά να το συναρμολογήσουν για να δημιουργήσουν μερικά πρόσωπα.</a:t>
            </a:r>
            <a:endParaRPr/>
          </a:p>
          <a:p>
            <a:pPr marL="212597" lvl="0" indent="-212597" algn="l" rtl="0">
              <a:lnSpc>
                <a:spcPct val="107000"/>
              </a:lnSpc>
              <a:spcBef>
                <a:spcPts val="1600"/>
              </a:spcBef>
              <a:spcAft>
                <a:spcPts val="0"/>
              </a:spcAft>
              <a:buClr>
                <a:srgbClr val="FFFFFF"/>
              </a:buClr>
              <a:buSzPts val="1116"/>
              <a:buFont typeface="Calibri"/>
              <a:buNone/>
            </a:pPr>
            <a:r>
              <a:rPr lang="en-US" sz="1116"/>
              <a:t>5. Μόλις δημιουργηθεί το έργο τέχνης (ή ακόμα και περισσότερα από ένα), τα παιδιά καταγράφουν τον ηχητικό οδηγό στον οποίο εξηγούν στους επισκέπτες (άλλα μέλη της οικογένειας, για παράδειγμα) όλα τα χαρακτηριστικά και τις έννοιές του (πώς δημιουργήθηκε, το νόημά του, πηγή έμπνευσης κ.λπ.) ακριβώς σαν να ήταν πίνακας σε μουσείο. Η εμπειρία μπορεί να επεκταθεί και να εμπλουτιστεί περαιτέρω με μια εικονική επίσκεψη σε ένα από τα πολλά μουσεία σε όλο τον κόσμο που άνοιξαν τις αίθουσές τους κατά τη διάρκεια της πανδημίας για να επιτρέψουν την διαδικτυακή περιήγηση των έργων τέχνης τους.</a:t>
            </a:r>
            <a:endParaRPr/>
          </a:p>
        </p:txBody>
      </p:sp>
      <p:sp>
        <p:nvSpPr>
          <p:cNvPr id="316" name="Google Shape;316;p13"/>
          <p:cNvSpPr txBox="1">
            <a:spLocks noGrp="1"/>
          </p:cNvSpPr>
          <p:nvPr>
            <p:ph type="body" idx="3"/>
          </p:nvPr>
        </p:nvSpPr>
        <p:spPr>
          <a:xfrm>
            <a:off x="439277" y="138358"/>
            <a:ext cx="5644682" cy="992653"/>
          </a:xfrm>
          <a:prstGeom prst="rect">
            <a:avLst/>
          </a:prstGeom>
          <a:noFill/>
          <a:ln>
            <a:noFill/>
          </a:ln>
        </p:spPr>
        <p:txBody>
          <a:bodyPr spcFirstLastPara="1" wrap="square" lIns="45675" tIns="45675" rIns="45675" bIns="45675" anchor="t" anchorCtr="0">
            <a:normAutofit/>
          </a:bodyPr>
          <a:lstStyle/>
          <a:p>
            <a:pPr marL="0" marR="0" lvl="0" indent="0" algn="l" rtl="0">
              <a:lnSpc>
                <a:spcPct val="90000"/>
              </a:lnSpc>
              <a:spcBef>
                <a:spcPts val="0"/>
              </a:spcBef>
              <a:spcAft>
                <a:spcPts val="0"/>
              </a:spcAft>
              <a:buClr>
                <a:srgbClr val="00B6E6"/>
              </a:buClr>
              <a:buSzPts val="2400"/>
              <a:buFont typeface="Calibri"/>
              <a:buNone/>
            </a:pPr>
            <a:r>
              <a:rPr lang="en-US" sz="2400" b="1">
                <a:solidFill>
                  <a:srgbClr val="00B6E6"/>
                </a:solidFill>
                <a:latin typeface="Calibri"/>
                <a:ea typeface="Calibri"/>
                <a:cs typeface="Calibri"/>
                <a:sym typeface="Calibri"/>
              </a:rPr>
              <a:t>Δραστηριότητα 3: Εικαστική τέχνη και περιβάλλον</a:t>
            </a:r>
            <a:endParaRPr/>
          </a:p>
        </p:txBody>
      </p:sp>
      <p:pic>
        <p:nvPicPr>
          <p:cNvPr id="317" name="Google Shape;317;p13" descr="Google Shape;283;p15"/>
          <p:cNvPicPr preferRelativeResize="0"/>
          <p:nvPr/>
        </p:nvPicPr>
        <p:blipFill rotWithShape="1">
          <a:blip r:embed="rId3">
            <a:alphaModFix/>
          </a:blip>
          <a:srcRect/>
          <a:stretch/>
        </p:blipFill>
        <p:spPr>
          <a:xfrm>
            <a:off x="5734875" y="1283399"/>
            <a:ext cx="6035527" cy="44576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14"/>
          <p:cNvSpPr txBox="1">
            <a:spLocks noGrp="1"/>
          </p:cNvSpPr>
          <p:nvPr>
            <p:ph type="body" idx="1"/>
          </p:nvPr>
        </p:nvSpPr>
        <p:spPr>
          <a:xfrm>
            <a:off x="1286722" y="183146"/>
            <a:ext cx="11222616" cy="713815"/>
          </a:xfrm>
          <a:prstGeom prst="rect">
            <a:avLst/>
          </a:prstGeom>
          <a:noFill/>
          <a:ln>
            <a:noFill/>
          </a:ln>
        </p:spPr>
        <p:txBody>
          <a:bodyPr spcFirstLastPara="1" wrap="square" lIns="45675" tIns="45675" rIns="45675" bIns="45675" anchor="t" anchorCtr="0">
            <a:normAutofit/>
          </a:bodyPr>
          <a:lstStyle/>
          <a:p>
            <a:pPr marL="0" marR="0" lvl="0" indent="0" algn="l" rtl="0">
              <a:lnSpc>
                <a:spcPct val="90000"/>
              </a:lnSpc>
              <a:spcBef>
                <a:spcPts val="0"/>
              </a:spcBef>
              <a:spcAft>
                <a:spcPts val="0"/>
              </a:spcAft>
              <a:buClr>
                <a:srgbClr val="74659A"/>
              </a:buClr>
              <a:buSzPts val="2400"/>
              <a:buFont typeface="Calibri"/>
              <a:buNone/>
            </a:pPr>
            <a:r>
              <a:rPr lang="en-US" sz="2400"/>
              <a:t>Συμβουλές και υποδείξεις</a:t>
            </a:r>
            <a:endParaRPr/>
          </a:p>
        </p:txBody>
      </p:sp>
      <p:sp>
        <p:nvSpPr>
          <p:cNvPr id="323" name="Google Shape;323;p14"/>
          <p:cNvSpPr txBox="1">
            <a:spLocks noGrp="1"/>
          </p:cNvSpPr>
          <p:nvPr>
            <p:ph type="body" idx="2"/>
          </p:nvPr>
        </p:nvSpPr>
        <p:spPr>
          <a:xfrm>
            <a:off x="3669200" y="1542400"/>
            <a:ext cx="7117500" cy="637802"/>
          </a:xfrm>
          <a:prstGeom prst="rect">
            <a:avLst/>
          </a:prstGeom>
          <a:noFill/>
          <a:ln>
            <a:noFill/>
          </a:ln>
        </p:spPr>
        <p:txBody>
          <a:bodyPr spcFirstLastPara="1" wrap="square" lIns="45675" tIns="45675" rIns="45675" bIns="45675" anchor="t" anchorCtr="0">
            <a:normAutofit/>
          </a:bodyPr>
          <a:lstStyle/>
          <a:p>
            <a:pPr marL="342900" marR="0" lvl="0" indent="-342900" algn="l" rtl="0">
              <a:lnSpc>
                <a:spcPct val="90000"/>
              </a:lnSpc>
              <a:spcBef>
                <a:spcPts val="0"/>
              </a:spcBef>
              <a:spcAft>
                <a:spcPts val="0"/>
              </a:spcAft>
              <a:buClr>
                <a:srgbClr val="FFFFFF"/>
              </a:buClr>
              <a:buSzPts val="1200"/>
              <a:buFont typeface="Calibri"/>
              <a:buNone/>
            </a:pPr>
            <a:r>
              <a:rPr lang="en-US" sz="1200" b="1">
                <a:solidFill>
                  <a:srgbClr val="FFFFFF"/>
                </a:solidFill>
                <a:latin typeface="Calibri"/>
                <a:ea typeface="Calibri"/>
                <a:cs typeface="Calibri"/>
                <a:sym typeface="Calibri"/>
              </a:rPr>
              <a:t>Δίνοντας σαφείς οδηγίες</a:t>
            </a:r>
            <a:endParaRPr/>
          </a:p>
        </p:txBody>
      </p:sp>
      <p:sp>
        <p:nvSpPr>
          <p:cNvPr id="324" name="Google Shape;324;p14"/>
          <p:cNvSpPr txBox="1">
            <a:spLocks noGrp="1"/>
          </p:cNvSpPr>
          <p:nvPr>
            <p:ph type="body" idx="5"/>
          </p:nvPr>
        </p:nvSpPr>
        <p:spPr>
          <a:xfrm>
            <a:off x="1575713" y="1425125"/>
            <a:ext cx="738347" cy="578810"/>
          </a:xfrm>
          <a:prstGeom prst="rect">
            <a:avLst/>
          </a:prstGeom>
          <a:noFill/>
          <a:ln>
            <a:noFill/>
          </a:ln>
        </p:spPr>
        <p:txBody>
          <a:bodyPr spcFirstLastPara="1" wrap="square" lIns="45675" tIns="45675" rIns="45675" bIns="45675" anchor="ctr" anchorCtr="0">
            <a:normAutofit/>
          </a:bodyPr>
          <a:lstStyle/>
          <a:p>
            <a:pPr marL="0" marR="0" lvl="0" indent="0" algn="ctr" rtl="0">
              <a:lnSpc>
                <a:spcPct val="90000"/>
              </a:lnSpc>
              <a:spcBef>
                <a:spcPts val="0"/>
              </a:spcBef>
              <a:spcAft>
                <a:spcPts val="0"/>
              </a:spcAft>
              <a:buClr>
                <a:srgbClr val="FFFFFF"/>
              </a:buClr>
              <a:buSzPts val="3359"/>
              <a:buFont typeface="Calibri"/>
              <a:buNone/>
            </a:pPr>
            <a:r>
              <a:rPr lang="en-US" sz="3359" b="1">
                <a:solidFill>
                  <a:srgbClr val="FFFFFF"/>
                </a:solidFill>
                <a:latin typeface="Calibri"/>
                <a:ea typeface="Calibri"/>
                <a:cs typeface="Calibri"/>
                <a:sym typeface="Calibri"/>
              </a:rPr>
              <a:t>01</a:t>
            </a:r>
            <a:endParaRPr/>
          </a:p>
        </p:txBody>
      </p:sp>
      <p:sp>
        <p:nvSpPr>
          <p:cNvPr id="325" name="Google Shape;325;p14"/>
          <p:cNvSpPr txBox="1">
            <a:spLocks noGrp="1"/>
          </p:cNvSpPr>
          <p:nvPr>
            <p:ph type="body" idx="7"/>
          </p:nvPr>
        </p:nvSpPr>
        <p:spPr>
          <a:xfrm>
            <a:off x="1575713" y="2441838"/>
            <a:ext cx="738347" cy="578809"/>
          </a:xfrm>
          <a:prstGeom prst="rect">
            <a:avLst/>
          </a:prstGeom>
          <a:noFill/>
          <a:ln>
            <a:noFill/>
          </a:ln>
        </p:spPr>
        <p:txBody>
          <a:bodyPr spcFirstLastPara="1" wrap="square" lIns="45675" tIns="45675" rIns="45675" bIns="45675" anchor="ctr" anchorCtr="0">
            <a:normAutofit/>
          </a:bodyPr>
          <a:lstStyle/>
          <a:p>
            <a:pPr marL="0" marR="0" lvl="0" indent="0" algn="ctr" rtl="0">
              <a:lnSpc>
                <a:spcPct val="90000"/>
              </a:lnSpc>
              <a:spcBef>
                <a:spcPts val="0"/>
              </a:spcBef>
              <a:spcAft>
                <a:spcPts val="0"/>
              </a:spcAft>
              <a:buClr>
                <a:srgbClr val="FFFFFF"/>
              </a:buClr>
              <a:buSzPts val="3359"/>
              <a:buFont typeface="Calibri"/>
              <a:buNone/>
            </a:pPr>
            <a:r>
              <a:rPr lang="en-US" sz="3359" b="1">
                <a:solidFill>
                  <a:srgbClr val="FFFFFF"/>
                </a:solidFill>
                <a:latin typeface="Calibri"/>
                <a:ea typeface="Calibri"/>
                <a:cs typeface="Calibri"/>
                <a:sym typeface="Calibri"/>
              </a:rPr>
              <a:t>02</a:t>
            </a:r>
            <a:endParaRPr/>
          </a:p>
        </p:txBody>
      </p:sp>
      <p:sp>
        <p:nvSpPr>
          <p:cNvPr id="326" name="Google Shape;326;p14"/>
          <p:cNvSpPr txBox="1"/>
          <p:nvPr/>
        </p:nvSpPr>
        <p:spPr>
          <a:xfrm>
            <a:off x="3669200" y="2570621"/>
            <a:ext cx="7263301" cy="269201"/>
          </a:xfrm>
          <a:prstGeom prst="rect">
            <a:avLst/>
          </a:prstGeom>
          <a:noFill/>
          <a:ln>
            <a:noFill/>
          </a:ln>
        </p:spPr>
        <p:txBody>
          <a:bodyPr spcFirstLastPara="1" wrap="square" lIns="45675" tIns="45675" rIns="45675" bIns="45675" anchor="t" anchorCtr="0">
            <a:spAutoFit/>
          </a:bodyPr>
          <a:lstStyle/>
          <a:p>
            <a:pPr marL="0" marR="0" lvl="0" indent="0" algn="l" rtl="0">
              <a:lnSpc>
                <a:spcPct val="9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Δημιουργία απτών πολιτιστικών πόρων</a:t>
            </a:r>
            <a:endParaRPr sz="1400" b="0" i="0" u="none" strike="noStrike" cap="none">
              <a:solidFill>
                <a:srgbClr val="000000"/>
              </a:solidFill>
              <a:latin typeface="Arial"/>
              <a:ea typeface="Arial"/>
              <a:cs typeface="Arial"/>
              <a:sym typeface="Arial"/>
            </a:endParaRPr>
          </a:p>
        </p:txBody>
      </p:sp>
      <p:sp>
        <p:nvSpPr>
          <p:cNvPr id="327" name="Google Shape;327;p14"/>
          <p:cNvSpPr txBox="1"/>
          <p:nvPr/>
        </p:nvSpPr>
        <p:spPr>
          <a:xfrm>
            <a:off x="3191974" y="3560698"/>
            <a:ext cx="7117500" cy="269201"/>
          </a:xfrm>
          <a:prstGeom prst="rect">
            <a:avLst/>
          </a:prstGeom>
          <a:noFill/>
          <a:ln>
            <a:noFill/>
          </a:ln>
        </p:spPr>
        <p:txBody>
          <a:bodyPr spcFirstLastPara="1" wrap="square" lIns="45675" tIns="45675" rIns="45675" bIns="45675" anchor="t" anchorCtr="0">
            <a:spAutoFit/>
          </a:bodyPr>
          <a:lstStyle/>
          <a:p>
            <a:pPr marL="0" marR="0" lvl="0" indent="457200" algn="l" rtl="0">
              <a:lnSpc>
                <a:spcPct val="9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Προσαρμογή δραστηριοτήτων ανάλογα με το ηλικιακό εύρος</a:t>
            </a:r>
            <a:endParaRPr sz="1400" b="0" i="0" u="none" strike="noStrike" cap="none">
              <a:solidFill>
                <a:srgbClr val="000000"/>
              </a:solidFill>
              <a:latin typeface="Arial"/>
              <a:ea typeface="Arial"/>
              <a:cs typeface="Arial"/>
              <a:sym typeface="Arial"/>
            </a:endParaRPr>
          </a:p>
        </p:txBody>
      </p:sp>
      <p:sp>
        <p:nvSpPr>
          <p:cNvPr id="328" name="Google Shape;328;p14"/>
          <p:cNvSpPr txBox="1"/>
          <p:nvPr/>
        </p:nvSpPr>
        <p:spPr>
          <a:xfrm>
            <a:off x="3650724" y="4476925"/>
            <a:ext cx="6823201" cy="459447"/>
          </a:xfrm>
          <a:prstGeom prst="rect">
            <a:avLst/>
          </a:prstGeom>
          <a:noFill/>
          <a:ln>
            <a:noFill/>
          </a:ln>
        </p:spPr>
        <p:txBody>
          <a:bodyPr spcFirstLastPara="1" wrap="square" lIns="45675" tIns="45675" rIns="45675" bIns="45675" anchor="t" anchorCtr="0">
            <a:spAutoFit/>
          </a:bodyPr>
          <a:lstStyle/>
          <a:p>
            <a:pPr marL="0" marR="0" lvl="0" indent="0" algn="l" rtl="0">
              <a:lnSpc>
                <a:spcPct val="107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Δημιουργία ολοκλήρωσης και διεύρυνσης των όσων έχουν μάθει τα παιδιά μέσω των μέσων ενημέρωσης, ενθαρρύνοντας παράλληλα βαθύτερο και πιο διασκεδαστικό προβληματισμό για το θέμα</a:t>
            </a:r>
            <a:endParaRPr sz="1400" b="0" i="0" u="none" strike="noStrike" cap="none">
              <a:solidFill>
                <a:srgbClr val="000000"/>
              </a:solidFill>
              <a:latin typeface="Arial"/>
              <a:ea typeface="Arial"/>
              <a:cs typeface="Arial"/>
              <a:sym typeface="Arial"/>
            </a:endParaRPr>
          </a:p>
        </p:txBody>
      </p:sp>
      <p:sp>
        <p:nvSpPr>
          <p:cNvPr id="329" name="Google Shape;329;p14"/>
          <p:cNvSpPr txBox="1"/>
          <p:nvPr/>
        </p:nvSpPr>
        <p:spPr>
          <a:xfrm>
            <a:off x="1575713" y="3408760"/>
            <a:ext cx="738347" cy="688301"/>
          </a:xfrm>
          <a:prstGeom prst="rect">
            <a:avLst/>
          </a:prstGeom>
          <a:noFill/>
          <a:ln>
            <a:noFill/>
          </a:ln>
        </p:spPr>
        <p:txBody>
          <a:bodyPr spcFirstLastPara="1" wrap="square" lIns="45675" tIns="45675" rIns="45675" bIns="45675" anchor="ctr" anchorCtr="0">
            <a:spAutoFit/>
          </a:bodyPr>
          <a:lstStyle/>
          <a:p>
            <a:pPr marL="0" marR="0" lvl="0" indent="0" algn="ctr" rtl="0">
              <a:lnSpc>
                <a:spcPct val="90000"/>
              </a:lnSpc>
              <a:spcBef>
                <a:spcPts val="0"/>
              </a:spcBef>
              <a:spcAft>
                <a:spcPts val="0"/>
              </a:spcAft>
              <a:buClr>
                <a:srgbClr val="FFFFFF"/>
              </a:buClr>
              <a:buSzPts val="4000"/>
              <a:buFont typeface="Calibri"/>
              <a:buNone/>
            </a:pPr>
            <a:r>
              <a:rPr lang="en-US" sz="4000" b="1" i="0" u="none" strike="noStrike" cap="none">
                <a:solidFill>
                  <a:srgbClr val="FFFFFF"/>
                </a:solidFill>
                <a:latin typeface="Calibri"/>
                <a:ea typeface="Calibri"/>
                <a:cs typeface="Calibri"/>
                <a:sym typeface="Calibri"/>
              </a:rPr>
              <a:t>03</a:t>
            </a:r>
            <a:endParaRPr sz="1400" b="0" i="0" u="none" strike="noStrike" cap="none">
              <a:solidFill>
                <a:srgbClr val="000000"/>
              </a:solidFill>
              <a:latin typeface="Arial"/>
              <a:ea typeface="Arial"/>
              <a:cs typeface="Arial"/>
              <a:sym typeface="Arial"/>
            </a:endParaRPr>
          </a:p>
        </p:txBody>
      </p:sp>
      <p:sp>
        <p:nvSpPr>
          <p:cNvPr id="330" name="Google Shape;330;p14"/>
          <p:cNvSpPr txBox="1"/>
          <p:nvPr/>
        </p:nvSpPr>
        <p:spPr>
          <a:xfrm>
            <a:off x="1575713" y="4437860"/>
            <a:ext cx="738347" cy="688301"/>
          </a:xfrm>
          <a:prstGeom prst="rect">
            <a:avLst/>
          </a:prstGeom>
          <a:noFill/>
          <a:ln>
            <a:noFill/>
          </a:ln>
        </p:spPr>
        <p:txBody>
          <a:bodyPr spcFirstLastPara="1" wrap="square" lIns="45675" tIns="45675" rIns="45675" bIns="45675" anchor="ctr" anchorCtr="0">
            <a:spAutoFit/>
          </a:bodyPr>
          <a:lstStyle/>
          <a:p>
            <a:pPr marL="0" marR="0" lvl="0" indent="0" algn="ctr" rtl="0">
              <a:lnSpc>
                <a:spcPct val="90000"/>
              </a:lnSpc>
              <a:spcBef>
                <a:spcPts val="0"/>
              </a:spcBef>
              <a:spcAft>
                <a:spcPts val="0"/>
              </a:spcAft>
              <a:buClr>
                <a:srgbClr val="FFFFFF"/>
              </a:buClr>
              <a:buSzPts val="4000"/>
              <a:buFont typeface="Calibri"/>
              <a:buNone/>
            </a:pPr>
            <a:r>
              <a:rPr lang="en-US" sz="4000" b="1" i="0" u="none" strike="noStrike" cap="none">
                <a:solidFill>
                  <a:srgbClr val="FFFFFF"/>
                </a:solidFill>
                <a:latin typeface="Calibri"/>
                <a:ea typeface="Calibri"/>
                <a:cs typeface="Calibri"/>
                <a:sym typeface="Calibri"/>
              </a:rPr>
              <a:t>04</a:t>
            </a:r>
            <a:endParaRPr sz="1400" b="0" i="0" u="none" strike="noStrike" cap="none">
              <a:solidFill>
                <a:srgbClr val="000000"/>
              </a:solidFill>
              <a:latin typeface="Arial"/>
              <a:ea typeface="Arial"/>
              <a:cs typeface="Arial"/>
              <a:sym typeface="Arial"/>
            </a:endParaRPr>
          </a:p>
        </p:txBody>
      </p:sp>
      <p:sp>
        <p:nvSpPr>
          <p:cNvPr id="331" name="Google Shape;331;p14"/>
          <p:cNvSpPr txBox="1"/>
          <p:nvPr/>
        </p:nvSpPr>
        <p:spPr>
          <a:xfrm>
            <a:off x="3191987" y="5512882"/>
            <a:ext cx="7740599" cy="452081"/>
          </a:xfrm>
          <a:prstGeom prst="rect">
            <a:avLst/>
          </a:prstGeom>
          <a:noFill/>
          <a:ln>
            <a:noFill/>
          </a:ln>
        </p:spPr>
        <p:txBody>
          <a:bodyPr spcFirstLastPara="1" wrap="square" lIns="45675" tIns="45675" rIns="45675" bIns="45675" anchor="t" anchorCtr="0">
            <a:spAutoFit/>
          </a:bodyPr>
          <a:lstStyle/>
          <a:p>
            <a:pPr marL="0" marR="0" lvl="0" indent="457200" algn="l" rtl="0">
              <a:lnSpc>
                <a:spcPct val="9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a:p>
            <a:pPr marL="0" marR="0" lvl="0" indent="457200" algn="l" rtl="0">
              <a:lnSpc>
                <a:spcPct val="9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Ενθάρρυνση των παιδιών να χρησιμοποιούν τα μέσα ενημέρωσης ως εργαλείο για να εκφράσουν τη δημιουργικότητά τους</a:t>
            </a:r>
            <a:endParaRPr sz="1400" b="0" i="0" u="none" strike="noStrike" cap="none">
              <a:solidFill>
                <a:srgbClr val="000000"/>
              </a:solidFill>
              <a:latin typeface="Arial"/>
              <a:ea typeface="Arial"/>
              <a:cs typeface="Arial"/>
              <a:sym typeface="Arial"/>
            </a:endParaRPr>
          </a:p>
        </p:txBody>
      </p:sp>
      <p:sp>
        <p:nvSpPr>
          <p:cNvPr id="332" name="Google Shape;332;p14"/>
          <p:cNvSpPr txBox="1"/>
          <p:nvPr/>
        </p:nvSpPr>
        <p:spPr>
          <a:xfrm>
            <a:off x="1575713" y="5466959"/>
            <a:ext cx="738347" cy="688301"/>
          </a:xfrm>
          <a:prstGeom prst="rect">
            <a:avLst/>
          </a:prstGeom>
          <a:noFill/>
          <a:ln>
            <a:noFill/>
          </a:ln>
        </p:spPr>
        <p:txBody>
          <a:bodyPr spcFirstLastPara="1" wrap="square" lIns="45675" tIns="45675" rIns="45675" bIns="45675" anchor="ctr" anchorCtr="0">
            <a:spAutoFit/>
          </a:bodyPr>
          <a:lstStyle/>
          <a:p>
            <a:pPr marL="0" marR="0" lvl="0" indent="0" algn="ctr" rtl="0">
              <a:lnSpc>
                <a:spcPct val="90000"/>
              </a:lnSpc>
              <a:spcBef>
                <a:spcPts val="0"/>
              </a:spcBef>
              <a:spcAft>
                <a:spcPts val="0"/>
              </a:spcAft>
              <a:buClr>
                <a:srgbClr val="FFFFFF"/>
              </a:buClr>
              <a:buSzPts val="4000"/>
              <a:buFont typeface="Calibri"/>
              <a:buNone/>
            </a:pPr>
            <a:r>
              <a:rPr lang="en-US" sz="4000" b="1" i="0" u="none" strike="noStrike" cap="none">
                <a:solidFill>
                  <a:srgbClr val="FFFFFF"/>
                </a:solidFill>
                <a:latin typeface="Calibri"/>
                <a:ea typeface="Calibri"/>
                <a:cs typeface="Calibri"/>
                <a:sym typeface="Calibri"/>
              </a:rPr>
              <a:t>05</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15"/>
          <p:cNvSpPr txBox="1">
            <a:spLocks noGrp="1"/>
          </p:cNvSpPr>
          <p:nvPr>
            <p:ph type="body" idx="1"/>
          </p:nvPr>
        </p:nvSpPr>
        <p:spPr>
          <a:xfrm>
            <a:off x="505524" y="3597124"/>
            <a:ext cx="5504402" cy="1761302"/>
          </a:xfrm>
          <a:prstGeom prst="rect">
            <a:avLst/>
          </a:prstGeom>
          <a:noFill/>
          <a:ln>
            <a:noFill/>
          </a:ln>
        </p:spPr>
        <p:txBody>
          <a:bodyPr spcFirstLastPara="1" wrap="square" lIns="45675" tIns="45675" rIns="45675" bIns="45675" anchor="ctr" anchorCtr="0">
            <a:normAutofit/>
          </a:bodyPr>
          <a:lstStyle/>
          <a:p>
            <a:pPr marL="0" marR="0" lvl="0" indent="0" algn="l" rtl="0">
              <a:lnSpc>
                <a:spcPct val="100000"/>
              </a:lnSpc>
              <a:spcBef>
                <a:spcPts val="0"/>
              </a:spcBef>
              <a:spcAft>
                <a:spcPts val="0"/>
              </a:spcAft>
              <a:buClr>
                <a:srgbClr val="FFFFFF"/>
              </a:buClr>
              <a:buSzPts val="1200"/>
              <a:buFont typeface="Calibri"/>
              <a:buNone/>
            </a:pPr>
            <a:r>
              <a:rPr lang="en-US" sz="1200"/>
              <a:t>Σας ευχαριστούμε που διαβάσατε αυτήν την ενότητα και ελπίζουμε να σας άρεσε και να μάθατε χρήσιμες πληροφορίες. Αυτή η ενότητα είναι μέρος του Surviving Digital Training Course, μπορείτε να βρείτε τις υπόλοιπες ενότητες στον ιστότοπό μας. Φροντίστε να ενημερώνεστε για το έργο ακολουθώντας μας στα κανάλια μας στα μέσα κοινωνικής δικτύωσης!</a:t>
            </a:r>
            <a:endParaRPr sz="1200"/>
          </a:p>
        </p:txBody>
      </p:sp>
      <p:sp>
        <p:nvSpPr>
          <p:cNvPr id="338" name="Google Shape;338;p15"/>
          <p:cNvSpPr txBox="1">
            <a:spLocks noGrp="1"/>
          </p:cNvSpPr>
          <p:nvPr>
            <p:ph type="body" idx="2"/>
          </p:nvPr>
        </p:nvSpPr>
        <p:spPr>
          <a:xfrm>
            <a:off x="505524" y="2943924"/>
            <a:ext cx="3642602" cy="1054801"/>
          </a:xfrm>
          <a:prstGeom prst="rect">
            <a:avLst/>
          </a:prstGeom>
          <a:noFill/>
          <a:ln>
            <a:noFill/>
          </a:ln>
        </p:spPr>
        <p:txBody>
          <a:bodyPr spcFirstLastPara="1" wrap="square" lIns="45675" tIns="45675" rIns="45675" bIns="45675" anchor="ctr" anchorCtr="0">
            <a:normAutofit/>
          </a:bodyPr>
          <a:lstStyle/>
          <a:p>
            <a:pPr marL="0" marR="0" lvl="0" indent="0" algn="l" rtl="0">
              <a:lnSpc>
                <a:spcPct val="90000"/>
              </a:lnSpc>
              <a:spcBef>
                <a:spcPts val="0"/>
              </a:spcBef>
              <a:spcAft>
                <a:spcPts val="0"/>
              </a:spcAft>
              <a:buClr>
                <a:srgbClr val="00B6E6"/>
              </a:buClr>
              <a:buSzPts val="2400"/>
              <a:buFont typeface="Calibri"/>
              <a:buNone/>
            </a:pPr>
            <a:r>
              <a:rPr lang="en-US" sz="2400" b="1">
                <a:solidFill>
                  <a:srgbClr val="00B6E6"/>
                </a:solidFill>
                <a:latin typeface="Calibri"/>
                <a:ea typeface="Calibri"/>
                <a:cs typeface="Calibri"/>
                <a:sym typeface="Calibri"/>
              </a:rPr>
              <a:t>Τέλος ενότητας</a:t>
            </a:r>
            <a:endParaRPr/>
          </a:p>
        </p:txBody>
      </p:sp>
      <p:sp>
        <p:nvSpPr>
          <p:cNvPr id="339" name="Google Shape;339;p15"/>
          <p:cNvSpPr txBox="1">
            <a:spLocks noGrp="1"/>
          </p:cNvSpPr>
          <p:nvPr>
            <p:ph type="body" idx="3"/>
          </p:nvPr>
        </p:nvSpPr>
        <p:spPr>
          <a:xfrm>
            <a:off x="6934623" y="5436563"/>
            <a:ext cx="4771006" cy="731141"/>
          </a:xfrm>
          <a:prstGeom prst="rect">
            <a:avLst/>
          </a:prstGeom>
          <a:noFill/>
          <a:ln>
            <a:noFill/>
          </a:ln>
        </p:spPr>
        <p:txBody>
          <a:bodyPr spcFirstLastPara="1" wrap="square" lIns="45675" tIns="45675" rIns="45675" bIns="45675" anchor="ctr" anchorCtr="0">
            <a:normAutofit/>
          </a:bodyPr>
          <a:lstStyle/>
          <a:p>
            <a:pPr marL="0" lvl="0" indent="0" algn="l" rtl="0">
              <a:lnSpc>
                <a:spcPct val="90000"/>
              </a:lnSpc>
              <a:spcBef>
                <a:spcPts val="0"/>
              </a:spcBef>
              <a:spcAft>
                <a:spcPts val="0"/>
              </a:spcAft>
              <a:buClr>
                <a:schemeClr val="lt1"/>
              </a:buClr>
              <a:buSzPts val="2500"/>
              <a:buFont typeface="Calibri"/>
              <a:buNone/>
            </a:pPr>
            <a:r>
              <a:rPr lang="en-US" sz="2400" b="1">
                <a:solidFill>
                  <a:schemeClr val="lt1"/>
                </a:solidFill>
                <a:latin typeface="Calibri"/>
                <a:ea typeface="Calibri"/>
                <a:cs typeface="Calibri"/>
                <a:sym typeface="Calibri"/>
              </a:rPr>
              <a:t>www.survivingdigital.eu</a:t>
            </a:r>
            <a:endParaRPr sz="2400">
              <a:solidFill>
                <a:schemeClr val="lt1"/>
              </a:solidFill>
              <a:highlight>
                <a:schemeClr val="lt1"/>
              </a:highlight>
              <a:latin typeface="Calibri"/>
              <a:ea typeface="Calibri"/>
              <a:cs typeface="Calibri"/>
              <a:sym typeface="Calibri"/>
            </a:endParaRPr>
          </a:p>
        </p:txBody>
      </p:sp>
      <p:grpSp>
        <p:nvGrpSpPr>
          <p:cNvPr id="340" name="Google Shape;340;p15"/>
          <p:cNvGrpSpPr/>
          <p:nvPr/>
        </p:nvGrpSpPr>
        <p:grpSpPr>
          <a:xfrm>
            <a:off x="9158986" y="4806174"/>
            <a:ext cx="2584692" cy="436057"/>
            <a:chOff x="-2" y="-2"/>
            <a:chExt cx="2584690" cy="436056"/>
          </a:xfrm>
        </p:grpSpPr>
        <p:grpSp>
          <p:nvGrpSpPr>
            <p:cNvPr id="341" name="Google Shape;341;p15"/>
            <p:cNvGrpSpPr/>
            <p:nvPr/>
          </p:nvGrpSpPr>
          <p:grpSpPr>
            <a:xfrm>
              <a:off x="1611878" y="0"/>
              <a:ext cx="435732" cy="435731"/>
              <a:chOff x="0" y="0"/>
              <a:chExt cx="435731" cy="435730"/>
            </a:xfrm>
          </p:grpSpPr>
          <p:sp>
            <p:nvSpPr>
              <p:cNvPr id="342" name="Google Shape;342;p15"/>
              <p:cNvSpPr/>
              <p:nvPr/>
            </p:nvSpPr>
            <p:spPr>
              <a:xfrm>
                <a:off x="0" y="0"/>
                <a:ext cx="435731" cy="435730"/>
              </a:xfrm>
              <a:prstGeom prst="ellipse">
                <a:avLst/>
              </a:prstGeom>
              <a:solidFill>
                <a:srgbClr val="00B6E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800"/>
                  <a:buFont typeface="Calibri"/>
                  <a:buNone/>
                </a:pPr>
                <a:endParaRPr sz="1800" b="0" i="0" u="none" strike="noStrike" cap="none">
                  <a:solidFill>
                    <a:schemeClr val="accent1"/>
                  </a:solidFill>
                  <a:latin typeface="Calibri"/>
                  <a:ea typeface="Calibri"/>
                  <a:cs typeface="Calibri"/>
                  <a:sym typeface="Calibri"/>
                </a:endParaRPr>
              </a:p>
            </p:txBody>
          </p:sp>
          <p:grpSp>
            <p:nvGrpSpPr>
              <p:cNvPr id="343" name="Google Shape;343;p15"/>
              <p:cNvGrpSpPr/>
              <p:nvPr/>
            </p:nvGrpSpPr>
            <p:grpSpPr>
              <a:xfrm>
                <a:off x="80691" y="80689"/>
                <a:ext cx="274350" cy="274351"/>
                <a:chOff x="0" y="-1"/>
                <a:chExt cx="274349" cy="274350"/>
              </a:xfrm>
            </p:grpSpPr>
            <p:sp>
              <p:nvSpPr>
                <p:cNvPr id="344" name="Google Shape;344;p15"/>
                <p:cNvSpPr/>
                <p:nvPr/>
              </p:nvSpPr>
              <p:spPr>
                <a:xfrm>
                  <a:off x="0" y="-1"/>
                  <a:ext cx="274349" cy="274350"/>
                </a:xfrm>
                <a:custGeom>
                  <a:avLst/>
                  <a:gdLst/>
                  <a:ahLst/>
                  <a:cxnLst/>
                  <a:rect l="l" t="t" r="r" b="b"/>
                  <a:pathLst>
                    <a:path w="21600" h="21600" extrusionOk="0">
                      <a:moveTo>
                        <a:pt x="10800" y="1957"/>
                      </a:moveTo>
                      <a:cubicBezTo>
                        <a:pt x="13672" y="1957"/>
                        <a:pt x="14027" y="1957"/>
                        <a:pt x="15171" y="2008"/>
                      </a:cubicBezTo>
                      <a:cubicBezTo>
                        <a:pt x="16213" y="2058"/>
                        <a:pt x="16797" y="2236"/>
                        <a:pt x="17178" y="2389"/>
                      </a:cubicBezTo>
                      <a:cubicBezTo>
                        <a:pt x="17687" y="2592"/>
                        <a:pt x="18042" y="2821"/>
                        <a:pt x="18424" y="3202"/>
                      </a:cubicBezTo>
                      <a:cubicBezTo>
                        <a:pt x="18805" y="3583"/>
                        <a:pt x="19033" y="3939"/>
                        <a:pt x="19237" y="4447"/>
                      </a:cubicBezTo>
                      <a:cubicBezTo>
                        <a:pt x="19389" y="4828"/>
                        <a:pt x="19567" y="5387"/>
                        <a:pt x="19618" y="6455"/>
                      </a:cubicBezTo>
                      <a:cubicBezTo>
                        <a:pt x="19669" y="7598"/>
                        <a:pt x="19669" y="7928"/>
                        <a:pt x="19669" y="10825"/>
                      </a:cubicBezTo>
                      <a:cubicBezTo>
                        <a:pt x="19669" y="13722"/>
                        <a:pt x="19669" y="14053"/>
                        <a:pt x="19618" y="15196"/>
                      </a:cubicBezTo>
                      <a:cubicBezTo>
                        <a:pt x="19567" y="16238"/>
                        <a:pt x="19389" y="16823"/>
                        <a:pt x="19237" y="17204"/>
                      </a:cubicBezTo>
                      <a:cubicBezTo>
                        <a:pt x="19033" y="17712"/>
                        <a:pt x="18805" y="18068"/>
                        <a:pt x="18424" y="18449"/>
                      </a:cubicBezTo>
                      <a:cubicBezTo>
                        <a:pt x="18042" y="18830"/>
                        <a:pt x="17687" y="19059"/>
                        <a:pt x="17178" y="19262"/>
                      </a:cubicBezTo>
                      <a:cubicBezTo>
                        <a:pt x="16797" y="19415"/>
                        <a:pt x="16238" y="19592"/>
                        <a:pt x="15171" y="19643"/>
                      </a:cubicBezTo>
                      <a:cubicBezTo>
                        <a:pt x="14027" y="19694"/>
                        <a:pt x="13697" y="19694"/>
                        <a:pt x="10800" y="19694"/>
                      </a:cubicBezTo>
                      <a:cubicBezTo>
                        <a:pt x="7903" y="19694"/>
                        <a:pt x="7573" y="19694"/>
                        <a:pt x="6429" y="19643"/>
                      </a:cubicBezTo>
                      <a:cubicBezTo>
                        <a:pt x="5387" y="19592"/>
                        <a:pt x="4803" y="19415"/>
                        <a:pt x="4422" y="19262"/>
                      </a:cubicBezTo>
                      <a:cubicBezTo>
                        <a:pt x="3913" y="19059"/>
                        <a:pt x="3558" y="18830"/>
                        <a:pt x="3176" y="18449"/>
                      </a:cubicBezTo>
                      <a:cubicBezTo>
                        <a:pt x="2795" y="18068"/>
                        <a:pt x="2567" y="17712"/>
                        <a:pt x="2363" y="17204"/>
                      </a:cubicBezTo>
                      <a:cubicBezTo>
                        <a:pt x="2211" y="16823"/>
                        <a:pt x="2033" y="16264"/>
                        <a:pt x="1982" y="15196"/>
                      </a:cubicBezTo>
                      <a:cubicBezTo>
                        <a:pt x="1931" y="14053"/>
                        <a:pt x="1931" y="13722"/>
                        <a:pt x="1931" y="10825"/>
                      </a:cubicBezTo>
                      <a:cubicBezTo>
                        <a:pt x="1931" y="7928"/>
                        <a:pt x="1931" y="7598"/>
                        <a:pt x="1982" y="6455"/>
                      </a:cubicBezTo>
                      <a:cubicBezTo>
                        <a:pt x="2033" y="5413"/>
                        <a:pt x="2211" y="4828"/>
                        <a:pt x="2363" y="4447"/>
                      </a:cubicBezTo>
                      <a:cubicBezTo>
                        <a:pt x="2567" y="3939"/>
                        <a:pt x="2795" y="3583"/>
                        <a:pt x="3176" y="3202"/>
                      </a:cubicBezTo>
                      <a:cubicBezTo>
                        <a:pt x="3558" y="2821"/>
                        <a:pt x="3913" y="2592"/>
                        <a:pt x="4422" y="2389"/>
                      </a:cubicBezTo>
                      <a:cubicBezTo>
                        <a:pt x="4803" y="2236"/>
                        <a:pt x="5362" y="2058"/>
                        <a:pt x="6429" y="2008"/>
                      </a:cubicBezTo>
                      <a:cubicBezTo>
                        <a:pt x="7573" y="1957"/>
                        <a:pt x="7903" y="1957"/>
                        <a:pt x="10800" y="1957"/>
                      </a:cubicBezTo>
                      <a:moveTo>
                        <a:pt x="10800" y="0"/>
                      </a:moveTo>
                      <a:cubicBezTo>
                        <a:pt x="7878" y="0"/>
                        <a:pt x="7496" y="0"/>
                        <a:pt x="6353" y="76"/>
                      </a:cubicBezTo>
                      <a:cubicBezTo>
                        <a:pt x="5209" y="127"/>
                        <a:pt x="4422" y="305"/>
                        <a:pt x="3736" y="584"/>
                      </a:cubicBezTo>
                      <a:cubicBezTo>
                        <a:pt x="3024" y="864"/>
                        <a:pt x="2414" y="1220"/>
                        <a:pt x="1830" y="1830"/>
                      </a:cubicBezTo>
                      <a:cubicBezTo>
                        <a:pt x="1220" y="2440"/>
                        <a:pt x="864" y="3024"/>
                        <a:pt x="584" y="3736"/>
                      </a:cubicBezTo>
                      <a:cubicBezTo>
                        <a:pt x="305" y="4422"/>
                        <a:pt x="127" y="5209"/>
                        <a:pt x="76" y="6353"/>
                      </a:cubicBezTo>
                      <a:cubicBezTo>
                        <a:pt x="25" y="7496"/>
                        <a:pt x="0" y="7878"/>
                        <a:pt x="0" y="10800"/>
                      </a:cubicBezTo>
                      <a:cubicBezTo>
                        <a:pt x="0" y="13722"/>
                        <a:pt x="0" y="14104"/>
                        <a:pt x="76" y="15247"/>
                      </a:cubicBezTo>
                      <a:cubicBezTo>
                        <a:pt x="127" y="16391"/>
                        <a:pt x="305" y="17178"/>
                        <a:pt x="584" y="17864"/>
                      </a:cubicBezTo>
                      <a:cubicBezTo>
                        <a:pt x="864" y="18576"/>
                        <a:pt x="1220" y="19186"/>
                        <a:pt x="1830" y="19770"/>
                      </a:cubicBezTo>
                      <a:cubicBezTo>
                        <a:pt x="2440" y="20380"/>
                        <a:pt x="3024" y="20736"/>
                        <a:pt x="3736" y="21016"/>
                      </a:cubicBezTo>
                      <a:cubicBezTo>
                        <a:pt x="4422" y="21295"/>
                        <a:pt x="5209" y="21473"/>
                        <a:pt x="6353" y="21524"/>
                      </a:cubicBezTo>
                      <a:cubicBezTo>
                        <a:pt x="7496" y="21575"/>
                        <a:pt x="7878" y="21600"/>
                        <a:pt x="10800" y="21600"/>
                      </a:cubicBezTo>
                      <a:cubicBezTo>
                        <a:pt x="13722" y="21600"/>
                        <a:pt x="14104" y="21600"/>
                        <a:pt x="15247" y="21524"/>
                      </a:cubicBezTo>
                      <a:cubicBezTo>
                        <a:pt x="16391" y="21473"/>
                        <a:pt x="17178" y="21295"/>
                        <a:pt x="17864" y="21016"/>
                      </a:cubicBezTo>
                      <a:cubicBezTo>
                        <a:pt x="18576" y="20736"/>
                        <a:pt x="19186" y="20380"/>
                        <a:pt x="19770" y="19770"/>
                      </a:cubicBezTo>
                      <a:cubicBezTo>
                        <a:pt x="20380" y="19160"/>
                        <a:pt x="20736" y="18576"/>
                        <a:pt x="21016" y="17864"/>
                      </a:cubicBezTo>
                      <a:cubicBezTo>
                        <a:pt x="21295" y="17178"/>
                        <a:pt x="21473" y="16391"/>
                        <a:pt x="21524" y="15247"/>
                      </a:cubicBezTo>
                      <a:cubicBezTo>
                        <a:pt x="21575" y="14104"/>
                        <a:pt x="21600" y="13722"/>
                        <a:pt x="21600" y="10800"/>
                      </a:cubicBezTo>
                      <a:cubicBezTo>
                        <a:pt x="21600" y="7878"/>
                        <a:pt x="21600" y="7496"/>
                        <a:pt x="21524" y="6353"/>
                      </a:cubicBezTo>
                      <a:cubicBezTo>
                        <a:pt x="21473" y="5209"/>
                        <a:pt x="21295" y="4422"/>
                        <a:pt x="21016" y="3736"/>
                      </a:cubicBezTo>
                      <a:cubicBezTo>
                        <a:pt x="20736" y="3024"/>
                        <a:pt x="20380" y="2414"/>
                        <a:pt x="19770" y="1830"/>
                      </a:cubicBezTo>
                      <a:cubicBezTo>
                        <a:pt x="19160" y="1220"/>
                        <a:pt x="18576" y="864"/>
                        <a:pt x="17864" y="584"/>
                      </a:cubicBezTo>
                      <a:cubicBezTo>
                        <a:pt x="17178" y="305"/>
                        <a:pt x="16391" y="127"/>
                        <a:pt x="15247" y="76"/>
                      </a:cubicBezTo>
                      <a:cubicBezTo>
                        <a:pt x="14104" y="25"/>
                        <a:pt x="13722" y="0"/>
                        <a:pt x="10800" y="0"/>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800"/>
                    <a:buFont typeface="Calibri"/>
                    <a:buNone/>
                  </a:pPr>
                  <a:endParaRPr sz="1800" b="0" i="0" u="none" strike="noStrike" cap="none">
                    <a:solidFill>
                      <a:schemeClr val="accent1"/>
                    </a:solidFill>
                    <a:latin typeface="Calibri"/>
                    <a:ea typeface="Calibri"/>
                    <a:cs typeface="Calibri"/>
                    <a:sym typeface="Calibri"/>
                  </a:endParaRPr>
                </a:p>
              </p:txBody>
            </p:sp>
            <p:sp>
              <p:nvSpPr>
                <p:cNvPr id="345" name="Google Shape;345;p15"/>
                <p:cNvSpPr/>
                <p:nvPr/>
              </p:nvSpPr>
              <p:spPr>
                <a:xfrm>
                  <a:off x="66811" y="66811"/>
                  <a:ext cx="140726" cy="140725"/>
                </a:xfrm>
                <a:custGeom>
                  <a:avLst/>
                  <a:gdLst/>
                  <a:ahLst/>
                  <a:cxnLst/>
                  <a:rect l="l" t="t" r="r" b="b"/>
                  <a:pathLst>
                    <a:path w="21600" h="21600" extrusionOk="0">
                      <a:moveTo>
                        <a:pt x="10800" y="0"/>
                      </a:moveTo>
                      <a:cubicBezTo>
                        <a:pt x="4805" y="0"/>
                        <a:pt x="0" y="4855"/>
                        <a:pt x="0" y="10800"/>
                      </a:cubicBezTo>
                      <a:cubicBezTo>
                        <a:pt x="0" y="16745"/>
                        <a:pt x="4855" y="21600"/>
                        <a:pt x="10800" y="21600"/>
                      </a:cubicBezTo>
                      <a:cubicBezTo>
                        <a:pt x="16745" y="21600"/>
                        <a:pt x="21600" y="16745"/>
                        <a:pt x="21600" y="10800"/>
                      </a:cubicBezTo>
                      <a:cubicBezTo>
                        <a:pt x="21600" y="4855"/>
                        <a:pt x="16745" y="0"/>
                        <a:pt x="10800" y="0"/>
                      </a:cubicBezTo>
                      <a:close/>
                      <a:moveTo>
                        <a:pt x="10800" y="17835"/>
                      </a:moveTo>
                      <a:cubicBezTo>
                        <a:pt x="6936" y="17835"/>
                        <a:pt x="3765" y="14714"/>
                        <a:pt x="3765" y="10800"/>
                      </a:cubicBezTo>
                      <a:cubicBezTo>
                        <a:pt x="3765" y="6886"/>
                        <a:pt x="6886" y="3765"/>
                        <a:pt x="10800" y="3765"/>
                      </a:cubicBezTo>
                      <a:cubicBezTo>
                        <a:pt x="14664" y="3765"/>
                        <a:pt x="17835" y="6886"/>
                        <a:pt x="17835" y="10800"/>
                      </a:cubicBezTo>
                      <a:cubicBezTo>
                        <a:pt x="17835" y="14714"/>
                        <a:pt x="14664" y="17835"/>
                        <a:pt x="10800" y="17835"/>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800"/>
                    <a:buFont typeface="Calibri"/>
                    <a:buNone/>
                  </a:pPr>
                  <a:endParaRPr sz="1800" b="0" i="0" u="none" strike="noStrike" cap="none">
                    <a:solidFill>
                      <a:schemeClr val="accent1"/>
                    </a:solidFill>
                    <a:latin typeface="Calibri"/>
                    <a:ea typeface="Calibri"/>
                    <a:cs typeface="Calibri"/>
                    <a:sym typeface="Calibri"/>
                  </a:endParaRPr>
                </a:p>
              </p:txBody>
            </p:sp>
            <p:sp>
              <p:nvSpPr>
                <p:cNvPr id="346" name="Google Shape;346;p15"/>
                <p:cNvSpPr/>
                <p:nvPr/>
              </p:nvSpPr>
              <p:spPr>
                <a:xfrm>
                  <a:off x="193980" y="47446"/>
                  <a:ext cx="32923" cy="32922"/>
                </a:xfrm>
                <a:prstGeom prst="ellipse">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800"/>
                    <a:buFont typeface="Calibri"/>
                    <a:buNone/>
                  </a:pPr>
                  <a:endParaRPr sz="1800" b="0" i="0" u="none" strike="noStrike" cap="none">
                    <a:solidFill>
                      <a:schemeClr val="accent1"/>
                    </a:solidFill>
                    <a:latin typeface="Calibri"/>
                    <a:ea typeface="Calibri"/>
                    <a:cs typeface="Calibri"/>
                    <a:sym typeface="Calibri"/>
                  </a:endParaRPr>
                </a:p>
              </p:txBody>
            </p:sp>
          </p:grpSp>
        </p:grpSp>
        <p:grpSp>
          <p:nvGrpSpPr>
            <p:cNvPr id="347" name="Google Shape;347;p15"/>
            <p:cNvGrpSpPr/>
            <p:nvPr/>
          </p:nvGrpSpPr>
          <p:grpSpPr>
            <a:xfrm>
              <a:off x="537076" y="0"/>
              <a:ext cx="435733" cy="435731"/>
              <a:chOff x="0" y="0"/>
              <a:chExt cx="435731" cy="435730"/>
            </a:xfrm>
          </p:grpSpPr>
          <p:sp>
            <p:nvSpPr>
              <p:cNvPr id="348" name="Google Shape;348;p15"/>
              <p:cNvSpPr/>
              <p:nvPr/>
            </p:nvSpPr>
            <p:spPr>
              <a:xfrm>
                <a:off x="0" y="0"/>
                <a:ext cx="435731" cy="435730"/>
              </a:xfrm>
              <a:prstGeom prst="ellipse">
                <a:avLst/>
              </a:prstGeom>
              <a:solidFill>
                <a:srgbClr val="00B6E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800"/>
                  <a:buFont typeface="Calibri"/>
                  <a:buNone/>
                </a:pPr>
                <a:endParaRPr sz="1800" b="0" i="0" u="none" strike="noStrike" cap="none">
                  <a:solidFill>
                    <a:schemeClr val="accent1"/>
                  </a:solidFill>
                  <a:latin typeface="Calibri"/>
                  <a:ea typeface="Calibri"/>
                  <a:cs typeface="Calibri"/>
                  <a:sym typeface="Calibri"/>
                </a:endParaRPr>
              </a:p>
            </p:txBody>
          </p:sp>
          <p:sp>
            <p:nvSpPr>
              <p:cNvPr id="349" name="Google Shape;349;p15"/>
              <p:cNvSpPr/>
              <p:nvPr/>
            </p:nvSpPr>
            <p:spPr>
              <a:xfrm>
                <a:off x="85209" y="114257"/>
                <a:ext cx="281773" cy="229163"/>
              </a:xfrm>
              <a:custGeom>
                <a:avLst/>
                <a:gdLst/>
                <a:ahLst/>
                <a:cxnLst/>
                <a:rect l="l" t="t" r="r" b="b"/>
                <a:pathLst>
                  <a:path w="21600" h="21600" extrusionOk="0">
                    <a:moveTo>
                      <a:pt x="6804" y="21600"/>
                    </a:moveTo>
                    <a:cubicBezTo>
                      <a:pt x="14969" y="21600"/>
                      <a:pt x="19423" y="13295"/>
                      <a:pt x="19423" y="6085"/>
                    </a:cubicBezTo>
                    <a:cubicBezTo>
                      <a:pt x="19423" y="5841"/>
                      <a:pt x="19423" y="5628"/>
                      <a:pt x="19398" y="5385"/>
                    </a:cubicBezTo>
                    <a:cubicBezTo>
                      <a:pt x="20264" y="4624"/>
                      <a:pt x="21006" y="3651"/>
                      <a:pt x="21600" y="2556"/>
                    </a:cubicBezTo>
                    <a:cubicBezTo>
                      <a:pt x="20808" y="2981"/>
                      <a:pt x="19942" y="3286"/>
                      <a:pt x="19052" y="3407"/>
                    </a:cubicBezTo>
                    <a:cubicBezTo>
                      <a:pt x="19967" y="2738"/>
                      <a:pt x="20660" y="1673"/>
                      <a:pt x="21006" y="396"/>
                    </a:cubicBezTo>
                    <a:cubicBezTo>
                      <a:pt x="20140" y="1034"/>
                      <a:pt x="19200" y="1460"/>
                      <a:pt x="18186" y="1734"/>
                    </a:cubicBezTo>
                    <a:cubicBezTo>
                      <a:pt x="17369" y="669"/>
                      <a:pt x="16231" y="0"/>
                      <a:pt x="14944" y="0"/>
                    </a:cubicBezTo>
                    <a:cubicBezTo>
                      <a:pt x="12495" y="0"/>
                      <a:pt x="10515" y="2434"/>
                      <a:pt x="10515" y="5446"/>
                    </a:cubicBezTo>
                    <a:cubicBezTo>
                      <a:pt x="10515" y="5872"/>
                      <a:pt x="10565" y="6297"/>
                      <a:pt x="10639" y="6693"/>
                    </a:cubicBezTo>
                    <a:cubicBezTo>
                      <a:pt x="6953" y="6480"/>
                      <a:pt x="3687" y="4290"/>
                      <a:pt x="1509" y="1004"/>
                    </a:cubicBezTo>
                    <a:cubicBezTo>
                      <a:pt x="1138" y="1795"/>
                      <a:pt x="915" y="2738"/>
                      <a:pt x="915" y="3742"/>
                    </a:cubicBezTo>
                    <a:cubicBezTo>
                      <a:pt x="915" y="5628"/>
                      <a:pt x="1707" y="7301"/>
                      <a:pt x="2895" y="8275"/>
                    </a:cubicBezTo>
                    <a:cubicBezTo>
                      <a:pt x="2177" y="8245"/>
                      <a:pt x="1485" y="8001"/>
                      <a:pt x="891" y="7606"/>
                    </a:cubicBezTo>
                    <a:cubicBezTo>
                      <a:pt x="891" y="7636"/>
                      <a:pt x="891" y="7636"/>
                      <a:pt x="891" y="7666"/>
                    </a:cubicBezTo>
                    <a:cubicBezTo>
                      <a:pt x="891" y="10313"/>
                      <a:pt x="2425" y="12504"/>
                      <a:pt x="4454" y="13021"/>
                    </a:cubicBezTo>
                    <a:cubicBezTo>
                      <a:pt x="4082" y="13143"/>
                      <a:pt x="3687" y="13203"/>
                      <a:pt x="3291" y="13203"/>
                    </a:cubicBezTo>
                    <a:cubicBezTo>
                      <a:pt x="2994" y="13203"/>
                      <a:pt x="2722" y="13173"/>
                      <a:pt x="2449" y="13112"/>
                    </a:cubicBezTo>
                    <a:cubicBezTo>
                      <a:pt x="3019" y="15272"/>
                      <a:pt x="4652" y="16854"/>
                      <a:pt x="6581" y="16884"/>
                    </a:cubicBezTo>
                    <a:cubicBezTo>
                      <a:pt x="5072" y="18345"/>
                      <a:pt x="3142" y="19227"/>
                      <a:pt x="1064" y="19227"/>
                    </a:cubicBezTo>
                    <a:cubicBezTo>
                      <a:pt x="718" y="19227"/>
                      <a:pt x="346" y="19197"/>
                      <a:pt x="0" y="19166"/>
                    </a:cubicBezTo>
                    <a:cubicBezTo>
                      <a:pt x="1979" y="20687"/>
                      <a:pt x="4305" y="21600"/>
                      <a:pt x="6804" y="21600"/>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800"/>
                  <a:buFont typeface="Calibri"/>
                  <a:buNone/>
                </a:pPr>
                <a:endParaRPr sz="1800" b="0" i="0" u="none" strike="noStrike" cap="none">
                  <a:solidFill>
                    <a:schemeClr val="accent1"/>
                  </a:solidFill>
                  <a:latin typeface="Calibri"/>
                  <a:ea typeface="Calibri"/>
                  <a:cs typeface="Calibri"/>
                  <a:sym typeface="Calibri"/>
                </a:endParaRPr>
              </a:p>
            </p:txBody>
          </p:sp>
        </p:grpSp>
        <p:grpSp>
          <p:nvGrpSpPr>
            <p:cNvPr id="350" name="Google Shape;350;p15"/>
            <p:cNvGrpSpPr/>
            <p:nvPr/>
          </p:nvGrpSpPr>
          <p:grpSpPr>
            <a:xfrm>
              <a:off x="2148955" y="0"/>
              <a:ext cx="435733" cy="435731"/>
              <a:chOff x="-1" y="0"/>
              <a:chExt cx="435732" cy="435730"/>
            </a:xfrm>
          </p:grpSpPr>
          <p:sp>
            <p:nvSpPr>
              <p:cNvPr id="351" name="Google Shape;351;p15"/>
              <p:cNvSpPr/>
              <p:nvPr/>
            </p:nvSpPr>
            <p:spPr>
              <a:xfrm>
                <a:off x="-1" y="0"/>
                <a:ext cx="435732" cy="435730"/>
              </a:xfrm>
              <a:prstGeom prst="ellipse">
                <a:avLst/>
              </a:prstGeom>
              <a:solidFill>
                <a:srgbClr val="00B6E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800"/>
                  <a:buFont typeface="Calibri"/>
                  <a:buNone/>
                </a:pPr>
                <a:endParaRPr sz="1800" b="0" i="0" u="none" strike="noStrike" cap="none">
                  <a:solidFill>
                    <a:schemeClr val="accent1"/>
                  </a:solidFill>
                  <a:latin typeface="Calibri"/>
                  <a:ea typeface="Calibri"/>
                  <a:cs typeface="Calibri"/>
                  <a:sym typeface="Calibri"/>
                </a:endParaRPr>
              </a:p>
            </p:txBody>
          </p:sp>
          <p:sp>
            <p:nvSpPr>
              <p:cNvPr id="352" name="Google Shape;352;p15"/>
              <p:cNvSpPr/>
              <p:nvPr/>
            </p:nvSpPr>
            <p:spPr>
              <a:xfrm>
                <a:off x="72298" y="116194"/>
                <a:ext cx="291134" cy="203987"/>
              </a:xfrm>
              <a:custGeom>
                <a:avLst/>
                <a:gdLst/>
                <a:ahLst/>
                <a:cxnLst/>
                <a:rect l="l" t="t" r="r" b="b"/>
                <a:pathLst>
                  <a:path w="21600" h="21600" extrusionOk="0">
                    <a:moveTo>
                      <a:pt x="21145" y="3384"/>
                    </a:moveTo>
                    <a:cubicBezTo>
                      <a:pt x="20906" y="2051"/>
                      <a:pt x="20163" y="1025"/>
                      <a:pt x="19229" y="649"/>
                    </a:cubicBezTo>
                    <a:cubicBezTo>
                      <a:pt x="17553" y="0"/>
                      <a:pt x="10800" y="0"/>
                      <a:pt x="10800" y="0"/>
                    </a:cubicBezTo>
                    <a:cubicBezTo>
                      <a:pt x="10800" y="0"/>
                      <a:pt x="4071" y="0"/>
                      <a:pt x="2371" y="649"/>
                    </a:cubicBezTo>
                    <a:cubicBezTo>
                      <a:pt x="1437" y="991"/>
                      <a:pt x="718" y="2051"/>
                      <a:pt x="455" y="3384"/>
                    </a:cubicBezTo>
                    <a:cubicBezTo>
                      <a:pt x="0" y="5776"/>
                      <a:pt x="0" y="10800"/>
                      <a:pt x="0" y="10800"/>
                    </a:cubicBezTo>
                    <a:cubicBezTo>
                      <a:pt x="0" y="10800"/>
                      <a:pt x="0" y="15790"/>
                      <a:pt x="455" y="18216"/>
                    </a:cubicBezTo>
                    <a:cubicBezTo>
                      <a:pt x="694" y="19549"/>
                      <a:pt x="1437" y="20575"/>
                      <a:pt x="2371" y="20951"/>
                    </a:cubicBezTo>
                    <a:cubicBezTo>
                      <a:pt x="4047" y="21600"/>
                      <a:pt x="10800" y="21600"/>
                      <a:pt x="10800" y="21600"/>
                    </a:cubicBezTo>
                    <a:cubicBezTo>
                      <a:pt x="10800" y="21600"/>
                      <a:pt x="17529" y="21600"/>
                      <a:pt x="19229" y="20951"/>
                    </a:cubicBezTo>
                    <a:cubicBezTo>
                      <a:pt x="20163" y="20609"/>
                      <a:pt x="20882" y="19549"/>
                      <a:pt x="21145" y="18216"/>
                    </a:cubicBezTo>
                    <a:cubicBezTo>
                      <a:pt x="21600" y="15824"/>
                      <a:pt x="21600" y="10800"/>
                      <a:pt x="21600" y="10800"/>
                    </a:cubicBezTo>
                    <a:cubicBezTo>
                      <a:pt x="21600" y="10800"/>
                      <a:pt x="21576" y="5776"/>
                      <a:pt x="21145" y="3384"/>
                    </a:cubicBezTo>
                    <a:close/>
                    <a:moveTo>
                      <a:pt x="8645" y="15380"/>
                    </a:moveTo>
                    <a:lnTo>
                      <a:pt x="8645" y="6152"/>
                    </a:lnTo>
                    <a:lnTo>
                      <a:pt x="14248" y="10766"/>
                    </a:lnTo>
                    <a:lnTo>
                      <a:pt x="8645" y="15380"/>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800"/>
                  <a:buFont typeface="Calibri"/>
                  <a:buNone/>
                </a:pPr>
                <a:endParaRPr sz="1800" b="0" i="0" u="none" strike="noStrike" cap="none">
                  <a:solidFill>
                    <a:schemeClr val="accent1"/>
                  </a:solidFill>
                  <a:latin typeface="Calibri"/>
                  <a:ea typeface="Calibri"/>
                  <a:cs typeface="Calibri"/>
                  <a:sym typeface="Calibri"/>
                </a:endParaRPr>
              </a:p>
            </p:txBody>
          </p:sp>
        </p:grpSp>
        <p:grpSp>
          <p:nvGrpSpPr>
            <p:cNvPr id="353" name="Google Shape;353;p15"/>
            <p:cNvGrpSpPr/>
            <p:nvPr/>
          </p:nvGrpSpPr>
          <p:grpSpPr>
            <a:xfrm>
              <a:off x="-2" y="-2"/>
              <a:ext cx="435734" cy="436056"/>
              <a:chOff x="-1" y="-1"/>
              <a:chExt cx="435732" cy="436054"/>
            </a:xfrm>
          </p:grpSpPr>
          <p:sp>
            <p:nvSpPr>
              <p:cNvPr id="354" name="Google Shape;354;p15"/>
              <p:cNvSpPr/>
              <p:nvPr/>
            </p:nvSpPr>
            <p:spPr>
              <a:xfrm>
                <a:off x="-1" y="-1"/>
                <a:ext cx="435732" cy="433150"/>
              </a:xfrm>
              <a:custGeom>
                <a:avLst/>
                <a:gdLst/>
                <a:ahLst/>
                <a:cxnLst/>
                <a:rect l="l" t="t" r="r" b="b"/>
                <a:pathLst>
                  <a:path w="21600" h="21600" extrusionOk="0">
                    <a:moveTo>
                      <a:pt x="21600" y="10864"/>
                    </a:moveTo>
                    <a:cubicBezTo>
                      <a:pt x="21600" y="4861"/>
                      <a:pt x="16768" y="0"/>
                      <a:pt x="10800" y="0"/>
                    </a:cubicBezTo>
                    <a:cubicBezTo>
                      <a:pt x="4832" y="0"/>
                      <a:pt x="0" y="4861"/>
                      <a:pt x="0" y="10864"/>
                    </a:cubicBezTo>
                    <a:cubicBezTo>
                      <a:pt x="0" y="16289"/>
                      <a:pt x="3952" y="20779"/>
                      <a:pt x="9120" y="21600"/>
                    </a:cubicBezTo>
                    <a:lnTo>
                      <a:pt x="9120" y="14003"/>
                    </a:lnTo>
                    <a:lnTo>
                      <a:pt x="6384" y="14003"/>
                    </a:lnTo>
                    <a:lnTo>
                      <a:pt x="6384" y="10864"/>
                    </a:lnTo>
                    <a:lnTo>
                      <a:pt x="9120" y="10864"/>
                    </a:lnTo>
                    <a:lnTo>
                      <a:pt x="9120" y="8482"/>
                    </a:lnTo>
                    <a:cubicBezTo>
                      <a:pt x="9120" y="5762"/>
                      <a:pt x="10736" y="4249"/>
                      <a:pt x="13200" y="4249"/>
                    </a:cubicBezTo>
                    <a:cubicBezTo>
                      <a:pt x="14384" y="4249"/>
                      <a:pt x="15616" y="4458"/>
                      <a:pt x="15616" y="4458"/>
                    </a:cubicBezTo>
                    <a:lnTo>
                      <a:pt x="15616" y="7130"/>
                    </a:lnTo>
                    <a:lnTo>
                      <a:pt x="14256" y="7130"/>
                    </a:lnTo>
                    <a:cubicBezTo>
                      <a:pt x="12912" y="7130"/>
                      <a:pt x="12496" y="7967"/>
                      <a:pt x="12496" y="8820"/>
                    </a:cubicBezTo>
                    <a:lnTo>
                      <a:pt x="12496" y="10864"/>
                    </a:lnTo>
                    <a:lnTo>
                      <a:pt x="15472" y="10864"/>
                    </a:lnTo>
                    <a:lnTo>
                      <a:pt x="14992" y="14003"/>
                    </a:lnTo>
                    <a:lnTo>
                      <a:pt x="12480" y="14003"/>
                    </a:lnTo>
                    <a:lnTo>
                      <a:pt x="12480" y="21600"/>
                    </a:lnTo>
                    <a:cubicBezTo>
                      <a:pt x="17648" y="20795"/>
                      <a:pt x="21600" y="16289"/>
                      <a:pt x="21600" y="10864"/>
                    </a:cubicBezTo>
                    <a:close/>
                  </a:path>
                </a:pathLst>
              </a:custGeom>
              <a:solidFill>
                <a:srgbClr val="00B6E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800"/>
                  <a:buFont typeface="Calibri"/>
                  <a:buNone/>
                </a:pPr>
                <a:endParaRPr sz="1800" b="0" i="0" u="none" strike="noStrike" cap="none">
                  <a:solidFill>
                    <a:schemeClr val="accent1"/>
                  </a:solidFill>
                  <a:latin typeface="Calibri"/>
                  <a:ea typeface="Calibri"/>
                  <a:cs typeface="Calibri"/>
                  <a:sym typeface="Calibri"/>
                </a:endParaRPr>
              </a:p>
            </p:txBody>
          </p:sp>
          <p:sp>
            <p:nvSpPr>
              <p:cNvPr id="355" name="Google Shape;355;p15"/>
              <p:cNvSpPr/>
              <p:nvPr/>
            </p:nvSpPr>
            <p:spPr>
              <a:xfrm>
                <a:off x="128459" y="85208"/>
                <a:ext cx="186235" cy="350845"/>
              </a:xfrm>
              <a:custGeom>
                <a:avLst/>
                <a:gdLst/>
                <a:ahLst/>
                <a:cxnLst/>
                <a:rect l="l" t="t" r="r" b="b"/>
                <a:pathLst>
                  <a:path w="21600" h="21600" extrusionOk="0">
                    <a:moveTo>
                      <a:pt x="20177" y="12042"/>
                    </a:moveTo>
                    <a:lnTo>
                      <a:pt x="21301" y="8167"/>
                    </a:lnTo>
                    <a:lnTo>
                      <a:pt x="14300" y="8167"/>
                    </a:lnTo>
                    <a:lnTo>
                      <a:pt x="14300" y="5663"/>
                    </a:lnTo>
                    <a:cubicBezTo>
                      <a:pt x="14300" y="4610"/>
                      <a:pt x="15274" y="3577"/>
                      <a:pt x="18418" y="3577"/>
                    </a:cubicBezTo>
                    <a:lnTo>
                      <a:pt x="21600" y="3577"/>
                    </a:lnTo>
                    <a:lnTo>
                      <a:pt x="21600" y="258"/>
                    </a:lnTo>
                    <a:cubicBezTo>
                      <a:pt x="21600" y="258"/>
                      <a:pt x="18718" y="0"/>
                      <a:pt x="15947" y="0"/>
                    </a:cubicBezTo>
                    <a:cubicBezTo>
                      <a:pt x="10182" y="0"/>
                      <a:pt x="6401" y="1848"/>
                      <a:pt x="6401" y="5226"/>
                    </a:cubicBezTo>
                    <a:lnTo>
                      <a:pt x="6401" y="8187"/>
                    </a:lnTo>
                    <a:lnTo>
                      <a:pt x="0" y="8187"/>
                    </a:lnTo>
                    <a:lnTo>
                      <a:pt x="0" y="12062"/>
                    </a:lnTo>
                    <a:lnTo>
                      <a:pt x="6401" y="12062"/>
                    </a:lnTo>
                    <a:lnTo>
                      <a:pt x="6401" y="21441"/>
                    </a:lnTo>
                    <a:cubicBezTo>
                      <a:pt x="7674" y="21540"/>
                      <a:pt x="9022" y="21600"/>
                      <a:pt x="10332" y="21600"/>
                    </a:cubicBezTo>
                    <a:cubicBezTo>
                      <a:pt x="11642" y="21600"/>
                      <a:pt x="12990" y="21540"/>
                      <a:pt x="14263" y="21441"/>
                    </a:cubicBezTo>
                    <a:lnTo>
                      <a:pt x="14263" y="12062"/>
                    </a:lnTo>
                    <a:lnTo>
                      <a:pt x="20177" y="12062"/>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800"/>
                  <a:buFont typeface="Calibri"/>
                  <a:buNone/>
                </a:pPr>
                <a:endParaRPr sz="1800" b="0" i="0" u="none" strike="noStrike" cap="none">
                  <a:solidFill>
                    <a:schemeClr val="accent1"/>
                  </a:solidFill>
                  <a:latin typeface="Calibri"/>
                  <a:ea typeface="Calibri"/>
                  <a:cs typeface="Calibri"/>
                  <a:sym typeface="Calibri"/>
                </a:endParaRPr>
              </a:p>
            </p:txBody>
          </p:sp>
        </p:grpSp>
        <p:sp>
          <p:nvSpPr>
            <p:cNvPr id="356" name="Google Shape;356;p15"/>
            <p:cNvSpPr/>
            <p:nvPr/>
          </p:nvSpPr>
          <p:spPr>
            <a:xfrm>
              <a:off x="1074478" y="0"/>
              <a:ext cx="435732" cy="435730"/>
            </a:xfrm>
            <a:prstGeom prst="ellipse">
              <a:avLst/>
            </a:prstGeom>
            <a:solidFill>
              <a:srgbClr val="00B6E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800"/>
                <a:buFont typeface="Calibri"/>
                <a:buNone/>
              </a:pPr>
              <a:endParaRPr sz="1800" b="0" i="0" u="none" strike="noStrike" cap="none">
                <a:solidFill>
                  <a:schemeClr val="accent1"/>
                </a:solidFill>
                <a:latin typeface="Calibri"/>
                <a:ea typeface="Calibri"/>
                <a:cs typeface="Calibri"/>
                <a:sym typeface="Calibri"/>
              </a:endParaRPr>
            </a:p>
          </p:txBody>
        </p:sp>
        <p:pic>
          <p:nvPicPr>
            <p:cNvPr id="357" name="Google Shape;357;p15" descr="Google Shape;324;p17"/>
            <p:cNvPicPr preferRelativeResize="0"/>
            <p:nvPr/>
          </p:nvPicPr>
          <p:blipFill rotWithShape="1">
            <a:blip r:embed="rId3">
              <a:alphaModFix/>
            </a:blip>
            <a:srcRect/>
            <a:stretch/>
          </p:blipFill>
          <p:spPr>
            <a:xfrm>
              <a:off x="1099921" y="24614"/>
              <a:ext cx="382076" cy="382075"/>
            </a:xfrm>
            <a:prstGeom prst="rect">
              <a:avLst/>
            </a:prstGeom>
            <a:noFill/>
            <a:ln>
              <a:noFill/>
            </a:ln>
          </p:spPr>
        </p:pic>
      </p:grpSp>
      <p:pic>
        <p:nvPicPr>
          <p:cNvPr id="358" name="Google Shape;358;p15" descr="Google Shape;325;p17"/>
          <p:cNvPicPr preferRelativeResize="0"/>
          <p:nvPr/>
        </p:nvPicPr>
        <p:blipFill rotWithShape="1">
          <a:blip r:embed="rId4">
            <a:alphaModFix/>
          </a:blip>
          <a:srcRect/>
          <a:stretch/>
        </p:blipFill>
        <p:spPr>
          <a:xfrm>
            <a:off x="6260315" y="304800"/>
            <a:ext cx="5376934" cy="35916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
          <p:cNvSpPr txBox="1">
            <a:spLocks noGrp="1"/>
          </p:cNvSpPr>
          <p:nvPr>
            <p:ph type="body" idx="1"/>
          </p:nvPr>
        </p:nvSpPr>
        <p:spPr>
          <a:xfrm>
            <a:off x="4912290" y="800589"/>
            <a:ext cx="6562678" cy="339416"/>
          </a:xfrm>
          <a:prstGeom prst="rect">
            <a:avLst/>
          </a:prstGeom>
          <a:noFill/>
          <a:ln>
            <a:noFill/>
          </a:ln>
        </p:spPr>
        <p:txBody>
          <a:bodyPr spcFirstLastPara="1" wrap="square" lIns="45675" tIns="45675" rIns="45675" bIns="45675" anchor="t" anchorCtr="0">
            <a:normAutofit/>
          </a:bodyPr>
          <a:lstStyle/>
          <a:p>
            <a:pPr marL="0" marR="0" lvl="0" indent="0" algn="l" rtl="0">
              <a:lnSpc>
                <a:spcPct val="100000"/>
              </a:lnSpc>
              <a:spcBef>
                <a:spcPts val="0"/>
              </a:spcBef>
              <a:spcAft>
                <a:spcPts val="0"/>
              </a:spcAft>
              <a:buClr>
                <a:schemeClr val="accent3"/>
              </a:buClr>
              <a:buSzPts val="1200"/>
              <a:buFont typeface="Calibri"/>
              <a:buNone/>
            </a:pPr>
            <a:r>
              <a:rPr lang="en-US" sz="1200" i="0" u="sng" strike="noStrike" cap="none">
                <a:solidFill>
                  <a:schemeClr val="accent3"/>
                </a:solidFill>
              </a:rPr>
              <a:t>Εισαγωγή</a:t>
            </a:r>
            <a:endParaRPr/>
          </a:p>
        </p:txBody>
      </p:sp>
      <p:sp>
        <p:nvSpPr>
          <p:cNvPr id="225" name="Google Shape;225;p2"/>
          <p:cNvSpPr txBox="1">
            <a:spLocks noGrp="1"/>
          </p:cNvSpPr>
          <p:nvPr>
            <p:ph type="body" idx="5"/>
          </p:nvPr>
        </p:nvSpPr>
        <p:spPr>
          <a:xfrm>
            <a:off x="4912290" y="1328179"/>
            <a:ext cx="6562801" cy="339301"/>
          </a:xfrm>
          <a:prstGeom prst="rect">
            <a:avLst/>
          </a:prstGeom>
          <a:noFill/>
          <a:ln>
            <a:noFill/>
          </a:ln>
        </p:spPr>
        <p:txBody>
          <a:bodyPr spcFirstLastPara="1" wrap="square" lIns="45675" tIns="45675" rIns="45675" bIns="45675" anchor="t" anchorCtr="0">
            <a:normAutofit/>
          </a:bodyPr>
          <a:lstStyle/>
          <a:p>
            <a:pPr marL="0" marR="0" lvl="0" indent="0" algn="l" rtl="0">
              <a:lnSpc>
                <a:spcPct val="100000"/>
              </a:lnSpc>
              <a:spcBef>
                <a:spcPts val="0"/>
              </a:spcBef>
              <a:spcAft>
                <a:spcPts val="0"/>
              </a:spcAft>
              <a:buClr>
                <a:schemeClr val="accent3"/>
              </a:buClr>
              <a:buSzPts val="1200"/>
              <a:buFont typeface="Calibri"/>
              <a:buNone/>
            </a:pPr>
            <a:r>
              <a:rPr lang="en-US" sz="1200" b="1" i="0" u="sng" strike="noStrike" cap="none">
                <a:solidFill>
                  <a:schemeClr val="accent3"/>
                </a:solidFill>
                <a:latin typeface="Calibri"/>
                <a:ea typeface="Calibri"/>
                <a:cs typeface="Calibri"/>
                <a:sym typeface="Calibri"/>
              </a:rPr>
              <a:t>Στόχοι</a:t>
            </a:r>
            <a:endParaRPr b="1"/>
          </a:p>
        </p:txBody>
      </p:sp>
      <p:sp>
        <p:nvSpPr>
          <p:cNvPr id="226" name="Google Shape;226;p2"/>
          <p:cNvSpPr txBox="1">
            <a:spLocks noGrp="1"/>
          </p:cNvSpPr>
          <p:nvPr>
            <p:ph type="body" idx="8"/>
          </p:nvPr>
        </p:nvSpPr>
        <p:spPr>
          <a:xfrm>
            <a:off x="5017158" y="2756609"/>
            <a:ext cx="6562678" cy="456350"/>
          </a:xfrm>
          <a:prstGeom prst="rect">
            <a:avLst/>
          </a:prstGeom>
          <a:noFill/>
          <a:ln>
            <a:noFill/>
          </a:ln>
        </p:spPr>
        <p:txBody>
          <a:bodyPr spcFirstLastPara="1" wrap="square" lIns="45675" tIns="45675" rIns="45675" bIns="45675" anchor="t" anchorCtr="0">
            <a:normAutofit/>
          </a:bodyPr>
          <a:lstStyle/>
          <a:p>
            <a:pPr marL="0" lvl="0" indent="0" algn="l" rtl="0">
              <a:lnSpc>
                <a:spcPct val="100000"/>
              </a:lnSpc>
              <a:spcBef>
                <a:spcPts val="0"/>
              </a:spcBef>
              <a:spcAft>
                <a:spcPts val="0"/>
              </a:spcAft>
              <a:buClr>
                <a:schemeClr val="accent3"/>
              </a:buClr>
              <a:buSzPts val="1200"/>
              <a:buFont typeface="Calibri"/>
              <a:buNone/>
            </a:pPr>
            <a:r>
              <a:rPr lang="en-US" sz="1200" b="1" u="sng">
                <a:solidFill>
                  <a:schemeClr val="accent3"/>
                </a:solidFill>
                <a:latin typeface="Calibri"/>
                <a:ea typeface="Calibri"/>
                <a:cs typeface="Calibri"/>
                <a:sym typeface="Calibri"/>
                <a:hlinkClick r:id="rId3" action="ppaction://hlinksldjump">
                  <a:extLst>
                    <a:ext uri="{A12FA001-AC4F-418D-AE19-62706E023703}">
                      <ahyp:hlinkClr xmlns:ahyp="http://schemas.microsoft.com/office/drawing/2018/hyperlinkcolor" val="tx"/>
                    </a:ext>
                  </a:extLst>
                </a:hlinkClick>
              </a:rPr>
              <a:t>Θεωρητικός</a:t>
            </a:r>
            <a:r>
              <a:rPr lang="en-US" sz="1200" b="1" u="sng">
                <a:solidFill>
                  <a:srgbClr val="009AC1"/>
                </a:solidFill>
                <a:latin typeface="Calibri"/>
                <a:ea typeface="Calibri"/>
                <a:cs typeface="Calibri"/>
                <a:sym typeface="Calibri"/>
              </a:rPr>
              <a:t> </a:t>
            </a:r>
            <a:r>
              <a:rPr lang="en-US" sz="1200" b="1" u="sng">
                <a:solidFill>
                  <a:schemeClr val="accent3"/>
                </a:solidFill>
                <a:latin typeface="Calibri"/>
                <a:ea typeface="Calibri"/>
                <a:cs typeface="Calibri"/>
                <a:sym typeface="Calibri"/>
                <a:hlinkClick r:id="rId3" action="ppaction://hlinksldjump">
                  <a:extLst>
                    <a:ext uri="{A12FA001-AC4F-418D-AE19-62706E023703}">
                      <ahyp:hlinkClr xmlns:ahyp="http://schemas.microsoft.com/office/drawing/2018/hyperlinkcolor" val="tx"/>
                    </a:ext>
                  </a:extLst>
                </a:hlinkClick>
              </a:rPr>
              <a:t>η γνώση</a:t>
            </a:r>
            <a:endParaRPr sz="1200" b="1">
              <a:latin typeface="Calibri"/>
              <a:ea typeface="Calibri"/>
              <a:cs typeface="Calibri"/>
              <a:sym typeface="Calibri"/>
            </a:endParaRPr>
          </a:p>
        </p:txBody>
      </p:sp>
      <p:sp>
        <p:nvSpPr>
          <p:cNvPr id="227" name="Google Shape;227;p2"/>
          <p:cNvSpPr txBox="1"/>
          <p:nvPr/>
        </p:nvSpPr>
        <p:spPr>
          <a:xfrm>
            <a:off x="4912300" y="5190425"/>
            <a:ext cx="6667500" cy="276900"/>
          </a:xfrm>
          <a:prstGeom prst="rect">
            <a:avLst/>
          </a:prstGeom>
          <a:noFill/>
          <a:ln>
            <a:noFill/>
          </a:ln>
        </p:spPr>
        <p:txBody>
          <a:bodyPr spcFirstLastPara="1" wrap="square" lIns="45675" tIns="45675" rIns="45675" bIns="456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200" b="1" i="0" u="none" strike="noStrike" cap="none">
                <a:solidFill>
                  <a:srgbClr val="000000"/>
                </a:solidFill>
                <a:latin typeface="Calibri"/>
                <a:ea typeface="Calibri"/>
                <a:cs typeface="Calibri"/>
                <a:sym typeface="Calibri"/>
              </a:rPr>
              <a:t> </a:t>
            </a:r>
            <a:r>
              <a:rPr lang="en-US" sz="1200" b="1" i="0" u="sng" strike="noStrike" cap="none">
                <a:solidFill>
                  <a:schemeClr val="accent3"/>
                </a:solidFill>
                <a:latin typeface="Calibri"/>
                <a:ea typeface="Calibri"/>
                <a:cs typeface="Calibri"/>
                <a:sym typeface="Calibri"/>
                <a:hlinkClick r:id="rId4" action="ppaction://hlinksldjump">
                  <a:extLst>
                    <a:ext uri="{A12FA001-AC4F-418D-AE19-62706E023703}">
                      <ahyp:hlinkClr xmlns:ahyp="http://schemas.microsoft.com/office/drawing/2018/hyperlinkcolor" val="tx"/>
                    </a:ext>
                  </a:extLst>
                </a:hlinkClick>
              </a:rPr>
              <a:t>Συμβουλές και υποδείξεις</a:t>
            </a:r>
            <a:endParaRPr sz="1200" b="1" i="0" u="none" strike="noStrike" cap="none">
              <a:solidFill>
                <a:srgbClr val="000000"/>
              </a:solidFill>
              <a:latin typeface="Calibri"/>
              <a:ea typeface="Calibri"/>
              <a:cs typeface="Calibri"/>
              <a:sym typeface="Calibri"/>
            </a:endParaRPr>
          </a:p>
        </p:txBody>
      </p:sp>
      <p:sp>
        <p:nvSpPr>
          <p:cNvPr id="228" name="Google Shape;228;p2"/>
          <p:cNvSpPr txBox="1"/>
          <p:nvPr/>
        </p:nvSpPr>
        <p:spPr>
          <a:xfrm>
            <a:off x="4927791" y="4804566"/>
            <a:ext cx="6562800" cy="276900"/>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chemeClr val="accent3"/>
              </a:buClr>
              <a:buSzPts val="1200"/>
              <a:buFont typeface="Calibri"/>
              <a:buNone/>
            </a:pPr>
            <a:r>
              <a:rPr lang="en-US" sz="1200" b="1" i="0" u="sng" strike="noStrike" cap="none">
                <a:solidFill>
                  <a:schemeClr val="accent3"/>
                </a:solidFill>
                <a:latin typeface="Calibri"/>
                <a:ea typeface="Calibri"/>
                <a:cs typeface="Calibri"/>
                <a:sym typeface="Calibri"/>
              </a:rPr>
              <a:t>Δραστηριότητες</a:t>
            </a:r>
            <a:endParaRPr sz="1200" b="1" i="0" u="none" strike="noStrike" cap="none">
              <a:solidFill>
                <a:srgbClr val="000000"/>
              </a:solidFill>
              <a:latin typeface="Calibri"/>
              <a:ea typeface="Calibri"/>
              <a:cs typeface="Calibri"/>
              <a:sym typeface="Calibri"/>
            </a:endParaRPr>
          </a:p>
        </p:txBody>
      </p:sp>
      <p:sp>
        <p:nvSpPr>
          <p:cNvPr id="229" name="Google Shape;229;p2"/>
          <p:cNvSpPr txBox="1"/>
          <p:nvPr/>
        </p:nvSpPr>
        <p:spPr>
          <a:xfrm>
            <a:off x="4912300" y="3259299"/>
            <a:ext cx="6667500" cy="276900"/>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chemeClr val="accent3"/>
              </a:buClr>
              <a:buSzPts val="1200"/>
              <a:buFont typeface="Calibri"/>
              <a:buNone/>
            </a:pPr>
            <a:r>
              <a:rPr lang="en-US" sz="1200" b="1" i="0" u="sng" strike="noStrike" cap="none">
                <a:solidFill>
                  <a:schemeClr val="accent3"/>
                </a:solidFill>
                <a:latin typeface="Calibri"/>
                <a:ea typeface="Calibri"/>
                <a:cs typeface="Calibri"/>
                <a:sym typeface="Calibri"/>
              </a:rPr>
              <a:t>Τεχνικές</a:t>
            </a:r>
            <a:endParaRPr sz="1400" b="1" i="0" u="none" strike="noStrike" cap="none">
              <a:solidFill>
                <a:srgbClr val="000000"/>
              </a:solidFill>
            </a:endParaRPr>
          </a:p>
        </p:txBody>
      </p:sp>
      <p:sp>
        <p:nvSpPr>
          <p:cNvPr id="230" name="Google Shape;230;p2"/>
          <p:cNvSpPr txBox="1"/>
          <p:nvPr/>
        </p:nvSpPr>
        <p:spPr>
          <a:xfrm>
            <a:off x="4927791" y="1855765"/>
            <a:ext cx="6562800" cy="276900"/>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chemeClr val="accent3"/>
              </a:buClr>
              <a:buSzPts val="1200"/>
              <a:buFont typeface="Calibri"/>
              <a:buNone/>
            </a:pPr>
            <a:r>
              <a:rPr lang="en-US" sz="1200" b="1" i="0" u="sng" strike="noStrike" cap="none">
                <a:solidFill>
                  <a:schemeClr val="accent3"/>
                </a:solidFill>
                <a:latin typeface="Calibri"/>
                <a:ea typeface="Calibri"/>
                <a:cs typeface="Calibri"/>
                <a:sym typeface="Calibri"/>
              </a:rPr>
              <a:t>Αντιμετώπιση δεξιοτήτων και μαθησιακά αποτελέσματα</a:t>
            </a:r>
            <a:endParaRPr sz="1200" b="1" i="0" u="none" strike="noStrike" cap="none">
              <a:solidFill>
                <a:srgbClr val="000000"/>
              </a:solidFill>
              <a:latin typeface="Calibri"/>
              <a:ea typeface="Calibri"/>
              <a:cs typeface="Calibri"/>
              <a:sym typeface="Calibri"/>
            </a:endParaRPr>
          </a:p>
        </p:txBody>
      </p:sp>
      <p:pic>
        <p:nvPicPr>
          <p:cNvPr id="231" name="Google Shape;231;p2" descr="Google Shape;197;p2"/>
          <p:cNvPicPr preferRelativeResize="0"/>
          <p:nvPr/>
        </p:nvPicPr>
        <p:blipFill rotWithShape="1">
          <a:blip r:embed="rId5">
            <a:alphaModFix/>
          </a:blip>
          <a:srcRect/>
          <a:stretch/>
        </p:blipFill>
        <p:spPr>
          <a:xfrm>
            <a:off x="152400" y="152400"/>
            <a:ext cx="4356854" cy="6553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
          <p:cNvSpPr txBox="1">
            <a:spLocks noGrp="1"/>
          </p:cNvSpPr>
          <p:nvPr>
            <p:ph type="body" idx="1"/>
          </p:nvPr>
        </p:nvSpPr>
        <p:spPr>
          <a:xfrm>
            <a:off x="337457" y="1062075"/>
            <a:ext cx="5148943" cy="5423700"/>
          </a:xfrm>
          <a:prstGeom prst="rect">
            <a:avLst/>
          </a:prstGeom>
          <a:noFill/>
          <a:ln>
            <a:noFill/>
          </a:ln>
        </p:spPr>
        <p:txBody>
          <a:bodyPr spcFirstLastPara="1" wrap="square" lIns="45675" tIns="45675" rIns="45675" bIns="45675" anchor="t" anchorCtr="0">
            <a:normAutofit lnSpcReduction="10000"/>
          </a:bodyPr>
          <a:lstStyle/>
          <a:p>
            <a:pPr marL="228600" lvl="0" indent="-228600" algn="l" rtl="0">
              <a:lnSpc>
                <a:spcPct val="90000"/>
              </a:lnSpc>
              <a:spcBef>
                <a:spcPts val="0"/>
              </a:spcBef>
              <a:spcAft>
                <a:spcPts val="0"/>
              </a:spcAft>
              <a:buClr>
                <a:srgbClr val="FFFFFF"/>
              </a:buClr>
              <a:buSzPts val="1200"/>
              <a:buFont typeface="Calibri"/>
              <a:buNone/>
            </a:pPr>
            <a:r>
              <a:rPr lang="en-US" sz="1200" dirty="0"/>
              <a:t>Σήμερα ο κίνδυνος δημιουργίας «τεχνολογικών φραγμών» μεταξύ ενηλίκου και βρέφους είναι πιο συγκεκριμένος από ποτέ (ξεκινώντας ήδη από τους πρώτους μήνες της ζωής του βρέφους). προχωρήστε, εάν δεν υιοθετηθούν εγκαίρως στρατηγικές για την αντιμετώπιση αυτού του προβλήματος. Ωστόσο, το να σκεφτόμαστε να μεγαλώνουμε σε ένα περιβάλλον όπου οι οθόνες απουσιάζουν εντελώς δεν είναι ρεαλιστικό στις μέρες μας. Αυτός είναι ο λόγος για τον οποίο οι γονείς σήμερα πρέπει να αποκτήσουν γνώσεις και δεξιότητες που τους επιτρέπουν όχι μόνο να θέτουν όρια στα ψηφιακά εργαλεία (που σχετίζονται με το πότε και πού, αλλά και τι να διαθέσουν ως περιεχόμενο και πώς να τα χρησιμοποιήσουν), αλλά και να μάθουν εκπαιδευτικές στρατηγικές που επιτρέπουν να ενισχύσουν τις δυνατότητές του μέσω μιας κοινής χρήσης που μπορεί να μετατραπεί σε «χρόνο» και «χώρο» για διάλογο και ανταλλαγή εμπειριών.</a:t>
            </a:r>
            <a:endParaRPr dirty="0"/>
          </a:p>
          <a:p>
            <a:pPr marL="228600" lvl="0" indent="-228600" algn="l" rtl="0">
              <a:lnSpc>
                <a:spcPct val="90000"/>
              </a:lnSpc>
              <a:spcBef>
                <a:spcPts val="0"/>
              </a:spcBef>
              <a:spcAft>
                <a:spcPts val="0"/>
              </a:spcAft>
              <a:buClr>
                <a:srgbClr val="FFFFFF"/>
              </a:buClr>
              <a:buSzPts val="1200"/>
              <a:buFont typeface="Calibri"/>
              <a:buNone/>
            </a:pPr>
            <a:r>
              <a:rPr lang="en-US" sz="1200" dirty="0"/>
              <a:t> </a:t>
            </a:r>
            <a:endParaRPr dirty="0"/>
          </a:p>
          <a:p>
            <a:pPr marL="228600" lvl="0" indent="-228600" algn="l" rtl="0">
              <a:lnSpc>
                <a:spcPct val="90000"/>
              </a:lnSpc>
              <a:spcBef>
                <a:spcPts val="0"/>
              </a:spcBef>
              <a:spcAft>
                <a:spcPts val="0"/>
              </a:spcAft>
              <a:buClr>
                <a:srgbClr val="FFFFFF"/>
              </a:buClr>
              <a:buSzPts val="1200"/>
              <a:buFont typeface="Calibri"/>
              <a:buNone/>
            </a:pPr>
            <a:r>
              <a:rPr lang="en-US" sz="1200" dirty="0"/>
              <a:t>Ο πειρασμός να αναθέσουμε στα ψηφιακά εργαλεία λειτουργίες που πρέπει να εκτελούνται από τον άνθρωπο ή να τα χρησιμοποιήσουμε ως αναισθησιολόγοι συχνά υλοποιείται σε πολλές οικογένειες. Πράγματι, κάποιοι γονείς χρησιμοποιούν οθόνες για να «μαγέψουν» τα παιδιά και να τελειώσουν τις «αγγαρείες» τους. Ωστόσο, η ψηφιακή τεχνολογία στερεί από τα παιδιά την ευκαιρία να έχουν εμπειρίες που αφορούν όλες τις αισθήσεις, να βαρεθούν ακόμη και να εκφράσουν την απογοήτευσή τους, συνηθίζοντας τα μωρά από το καροτσάκι να είναι «εθισμένα» (και η νευροεπιστήμη το επιβεβαιώνει αυτό μέσω πολυάριθμων μελετών).</a:t>
            </a:r>
            <a:endParaRPr dirty="0"/>
          </a:p>
          <a:p>
            <a:pPr marL="228600" lvl="0" indent="-228600" algn="l" rtl="0">
              <a:lnSpc>
                <a:spcPct val="90000"/>
              </a:lnSpc>
              <a:spcBef>
                <a:spcPts val="0"/>
              </a:spcBef>
              <a:spcAft>
                <a:spcPts val="0"/>
              </a:spcAft>
              <a:buClr>
                <a:srgbClr val="FFFFFF"/>
              </a:buClr>
              <a:buSzPts val="1200"/>
              <a:buFont typeface="Calibri"/>
              <a:buNone/>
            </a:pPr>
            <a:r>
              <a:rPr lang="en-US" sz="1200" dirty="0"/>
              <a:t> </a:t>
            </a:r>
            <a:endParaRPr dirty="0"/>
          </a:p>
          <a:p>
            <a:pPr marL="228600" lvl="0" indent="-228600" algn="l" rtl="0">
              <a:lnSpc>
                <a:spcPct val="90000"/>
              </a:lnSpc>
              <a:spcBef>
                <a:spcPts val="0"/>
              </a:spcBef>
              <a:spcAft>
                <a:spcPts val="0"/>
              </a:spcAft>
              <a:buClr>
                <a:srgbClr val="FFFFFF"/>
              </a:buClr>
              <a:buSzPts val="1200"/>
              <a:buFont typeface="Calibri"/>
              <a:buNone/>
            </a:pPr>
            <a:r>
              <a:rPr lang="en-US" sz="1200" dirty="0"/>
              <a:t>Η συνήθεια της χρήσης οθονών κατά τη διάρκεια των γευμάτων ή σε άλλες κοινωνικές καταστάσεις για να ηρεμήσει τα παιδιά έχει μια αντιπροσωπευτική και αναισθητική λειτουργία. Αντίθετα, μια τσάντα με παιχνίδια ή μερικά βιβλία θα εκτελούσε την ίδια λειτουργία και, ίσως, θα επέτρεπε στα παιδιά να διασκεδάσουν περισσότερο. Η σκέψη ότι η τεχνολογία είναι το πιο βολικό και «ανώδυνο» εργαλείο για την επίτευξη αυτών των στόχων προκαλεί ένα είδος παράδοσης της σκέψης και πιθανών εναλλακτικών ενεργειών: οι γονείς σταματούν να προσπαθούν να βρουν στρατηγικές που μπορούν να προσφέρουν περισσότερα κίνητρα, ψυχαγωγία και, συχνά, περισσότερη διασκέδαση στα παιδιά. .</a:t>
            </a:r>
            <a:endParaRPr dirty="0"/>
          </a:p>
        </p:txBody>
      </p:sp>
      <p:sp>
        <p:nvSpPr>
          <p:cNvPr id="237" name="Google Shape;237;p3"/>
          <p:cNvSpPr txBox="1">
            <a:spLocks noGrp="1"/>
          </p:cNvSpPr>
          <p:nvPr>
            <p:ph type="body" idx="3"/>
          </p:nvPr>
        </p:nvSpPr>
        <p:spPr>
          <a:xfrm>
            <a:off x="212000" y="248175"/>
            <a:ext cx="5443500" cy="421200"/>
          </a:xfrm>
          <a:prstGeom prst="rect">
            <a:avLst/>
          </a:prstGeom>
          <a:noFill/>
          <a:ln>
            <a:noFill/>
          </a:ln>
        </p:spPr>
        <p:txBody>
          <a:bodyPr spcFirstLastPara="1" wrap="square" lIns="45675" tIns="45675" rIns="45675" bIns="45675" anchor="t" anchorCtr="0">
            <a:normAutofit/>
          </a:bodyPr>
          <a:lstStyle/>
          <a:p>
            <a:pPr marL="0" marR="0" lvl="0" indent="0" algn="l" rtl="0">
              <a:lnSpc>
                <a:spcPct val="90000"/>
              </a:lnSpc>
              <a:spcBef>
                <a:spcPts val="0"/>
              </a:spcBef>
              <a:spcAft>
                <a:spcPts val="0"/>
              </a:spcAft>
              <a:buClr>
                <a:srgbClr val="00B6E6"/>
              </a:buClr>
              <a:buSzPts val="2280"/>
              <a:buFont typeface="Calibri"/>
              <a:buNone/>
            </a:pPr>
            <a:r>
              <a:rPr lang="en-US" sz="2280" b="1">
                <a:solidFill>
                  <a:srgbClr val="00B6E6"/>
                </a:solidFill>
                <a:latin typeface="Calibri"/>
                <a:ea typeface="Calibri"/>
                <a:cs typeface="Calibri"/>
                <a:sym typeface="Calibri"/>
              </a:rPr>
              <a:t>Εισαγωγή</a:t>
            </a:r>
            <a:endParaRPr/>
          </a:p>
        </p:txBody>
      </p:sp>
      <p:sp>
        <p:nvSpPr>
          <p:cNvPr id="238" name="Google Shape;238;p3"/>
          <p:cNvSpPr txBox="1"/>
          <p:nvPr/>
        </p:nvSpPr>
        <p:spPr>
          <a:xfrm>
            <a:off x="1876125" y="2387033"/>
            <a:ext cx="3000001" cy="380234"/>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239" name="Google Shape;239;p3" descr="Google Shape;205;p3"/>
          <p:cNvPicPr preferRelativeResize="0"/>
          <p:nvPr/>
        </p:nvPicPr>
        <p:blipFill rotWithShape="1">
          <a:blip r:embed="rId3">
            <a:alphaModFix/>
          </a:blip>
          <a:srcRect/>
          <a:stretch/>
        </p:blipFill>
        <p:spPr>
          <a:xfrm>
            <a:off x="5901349" y="1130412"/>
            <a:ext cx="6138251" cy="414811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4"/>
          <p:cNvSpPr txBox="1">
            <a:spLocks noGrp="1"/>
          </p:cNvSpPr>
          <p:nvPr>
            <p:ph type="body" idx="1"/>
          </p:nvPr>
        </p:nvSpPr>
        <p:spPr>
          <a:xfrm>
            <a:off x="6096000" y="2569749"/>
            <a:ext cx="5130900" cy="3437400"/>
          </a:xfrm>
          <a:prstGeom prst="rect">
            <a:avLst/>
          </a:prstGeom>
          <a:noFill/>
          <a:ln>
            <a:noFill/>
          </a:ln>
        </p:spPr>
        <p:txBody>
          <a:bodyPr spcFirstLastPara="1" wrap="square" lIns="45675" tIns="45675" rIns="45675" bIns="45675" anchor="t" anchorCtr="0">
            <a:normAutofit/>
          </a:bodyPr>
          <a:lstStyle/>
          <a:p>
            <a:pPr marL="0" marR="0" lvl="0" indent="0" algn="l" rtl="0">
              <a:lnSpc>
                <a:spcPct val="107000"/>
              </a:lnSpc>
              <a:spcBef>
                <a:spcPts val="0"/>
              </a:spcBef>
              <a:spcAft>
                <a:spcPts val="0"/>
              </a:spcAft>
              <a:buClr>
                <a:srgbClr val="FFFFFF"/>
              </a:buClr>
              <a:buSzPts val="1200"/>
              <a:buFont typeface="Calibri"/>
              <a:buNone/>
            </a:pPr>
            <a:r>
              <a:rPr lang="en-US" sz="1200"/>
              <a:t>Στόχος αυτής της ενότητας είναι να προσφέρει στους γονείς στρατηγικές για τη χρήση της τεχνολογίας όχι ως «υποκατάστατο» αλλά ως «υποστήριξη», δηλαδή να την καταστήσει χρήσιμο εργαλείο για ποικίλες ενέργειες, εφόσον δεν προκαλούν μορφές εθισμού: για παράδειγμα, φωτογραφίζοντας αντικείμενα μαζί, φτιάχνοντας ιστορίες ακούγοντας ένα τραγούδι μαζί, καταγράφοντας την πραγματικότητα με «καλά μελετημένες» λήψεις, αλλά και αναθεωρώντας στοχαστικά εμπειρίες που δημιουργήθηκαν μαζί και μιλώντας για το είδος των συναισθημάτων που ένιωσαν ενώ το έκαναν...</a:t>
            </a:r>
            <a:endParaRPr/>
          </a:p>
        </p:txBody>
      </p:sp>
      <p:sp>
        <p:nvSpPr>
          <p:cNvPr id="245" name="Google Shape;245;p4"/>
          <p:cNvSpPr txBox="1">
            <a:spLocks noGrp="1"/>
          </p:cNvSpPr>
          <p:nvPr>
            <p:ph type="body" idx="2"/>
          </p:nvPr>
        </p:nvSpPr>
        <p:spPr>
          <a:xfrm>
            <a:off x="6149374" y="1475675"/>
            <a:ext cx="4785302" cy="520200"/>
          </a:xfrm>
          <a:prstGeom prst="rect">
            <a:avLst/>
          </a:prstGeom>
          <a:noFill/>
          <a:ln>
            <a:noFill/>
          </a:ln>
        </p:spPr>
        <p:txBody>
          <a:bodyPr spcFirstLastPara="1" wrap="square" lIns="45675" tIns="45675" rIns="45675" bIns="45675" anchor="t" anchorCtr="0">
            <a:normAutofit/>
          </a:bodyPr>
          <a:lstStyle/>
          <a:p>
            <a:pPr marL="0" marR="0" lvl="0" indent="0" algn="l" rtl="0">
              <a:lnSpc>
                <a:spcPct val="90000"/>
              </a:lnSpc>
              <a:spcBef>
                <a:spcPts val="0"/>
              </a:spcBef>
              <a:spcAft>
                <a:spcPts val="0"/>
              </a:spcAft>
              <a:buClr>
                <a:srgbClr val="00B6E6"/>
              </a:buClr>
              <a:buSzPts val="2400"/>
              <a:buFont typeface="Calibri"/>
              <a:buNone/>
            </a:pPr>
            <a:r>
              <a:rPr lang="en-US" sz="2400" b="1">
                <a:solidFill>
                  <a:srgbClr val="00B6E6"/>
                </a:solidFill>
                <a:latin typeface="Calibri"/>
                <a:ea typeface="Calibri"/>
                <a:cs typeface="Calibri"/>
                <a:sym typeface="Calibri"/>
              </a:rPr>
              <a:t>Στόχοι</a:t>
            </a:r>
            <a:endParaRPr/>
          </a:p>
        </p:txBody>
      </p:sp>
      <p:pic>
        <p:nvPicPr>
          <p:cNvPr id="246" name="Google Shape;246;p4" descr="Google Shape;212;p4"/>
          <p:cNvPicPr preferRelativeResize="0"/>
          <p:nvPr/>
        </p:nvPicPr>
        <p:blipFill rotWithShape="1">
          <a:blip r:embed="rId3">
            <a:alphaModFix/>
          </a:blip>
          <a:srcRect/>
          <a:stretch/>
        </p:blipFill>
        <p:spPr>
          <a:xfrm>
            <a:off x="0" y="1566024"/>
            <a:ext cx="5218675" cy="41015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5"/>
          <p:cNvSpPr txBox="1">
            <a:spLocks noGrp="1"/>
          </p:cNvSpPr>
          <p:nvPr>
            <p:ph type="body" idx="1"/>
          </p:nvPr>
        </p:nvSpPr>
        <p:spPr>
          <a:xfrm>
            <a:off x="1286722" y="183146"/>
            <a:ext cx="11222616" cy="713815"/>
          </a:xfrm>
          <a:prstGeom prst="rect">
            <a:avLst/>
          </a:prstGeom>
          <a:noFill/>
          <a:ln>
            <a:noFill/>
          </a:ln>
        </p:spPr>
        <p:txBody>
          <a:bodyPr spcFirstLastPara="1" wrap="square" lIns="45675" tIns="45675" rIns="45675" bIns="45675" anchor="t" anchorCtr="0">
            <a:normAutofit/>
          </a:bodyPr>
          <a:lstStyle/>
          <a:p>
            <a:pPr marL="0" marR="0" lvl="0" indent="0" algn="l" rtl="0">
              <a:lnSpc>
                <a:spcPct val="90000"/>
              </a:lnSpc>
              <a:spcBef>
                <a:spcPts val="0"/>
              </a:spcBef>
              <a:spcAft>
                <a:spcPts val="0"/>
              </a:spcAft>
              <a:buClr>
                <a:srgbClr val="74659A"/>
              </a:buClr>
              <a:buSzPts val="3600"/>
              <a:buFont typeface="Calibri"/>
              <a:buNone/>
            </a:pPr>
            <a:r>
              <a:rPr lang="en-US" sz="3600" b="1">
                <a:solidFill>
                  <a:srgbClr val="74659A"/>
                </a:solidFill>
                <a:latin typeface="Calibri"/>
                <a:ea typeface="Calibri"/>
                <a:cs typeface="Calibri"/>
                <a:sym typeface="Calibri"/>
              </a:rPr>
              <a:t>Απευθυνόμενες δεξιότητες</a:t>
            </a:r>
            <a:endParaRPr/>
          </a:p>
        </p:txBody>
      </p:sp>
      <p:sp>
        <p:nvSpPr>
          <p:cNvPr id="252" name="Google Shape;252;p5"/>
          <p:cNvSpPr txBox="1">
            <a:spLocks noGrp="1"/>
          </p:cNvSpPr>
          <p:nvPr>
            <p:ph type="body" idx="2"/>
          </p:nvPr>
        </p:nvSpPr>
        <p:spPr>
          <a:xfrm>
            <a:off x="3669200" y="2609775"/>
            <a:ext cx="7117500" cy="651001"/>
          </a:xfrm>
          <a:prstGeom prst="rect">
            <a:avLst/>
          </a:prstGeom>
          <a:noFill/>
          <a:ln>
            <a:noFill/>
          </a:ln>
        </p:spPr>
        <p:txBody>
          <a:bodyPr spcFirstLastPara="1" wrap="square" lIns="45675" tIns="45675" rIns="45675" bIns="45675" anchor="t" anchorCtr="0">
            <a:normAutofit/>
          </a:bodyPr>
          <a:lstStyle/>
          <a:p>
            <a:pPr marL="0" marR="0" lvl="0" indent="0" algn="l" rtl="0">
              <a:lnSpc>
                <a:spcPct val="90000"/>
              </a:lnSpc>
              <a:spcBef>
                <a:spcPts val="0"/>
              </a:spcBef>
              <a:spcAft>
                <a:spcPts val="0"/>
              </a:spcAft>
              <a:buClr>
                <a:srgbClr val="FFFFFF"/>
              </a:buClr>
              <a:buSzPts val="1200"/>
              <a:buFont typeface="Calibri"/>
              <a:buNone/>
            </a:pPr>
            <a:r>
              <a:rPr lang="en-US" sz="1200" b="1">
                <a:solidFill>
                  <a:srgbClr val="FFFFFF"/>
                </a:solidFill>
                <a:latin typeface="Calibri"/>
                <a:ea typeface="Calibri"/>
                <a:cs typeface="Calibri"/>
                <a:sym typeface="Calibri"/>
              </a:rPr>
              <a:t>ΟΜΑΔΙΚΗ ΔΟΥΛΕΙΑ</a:t>
            </a:r>
            <a:endParaRPr/>
          </a:p>
        </p:txBody>
      </p:sp>
      <p:sp>
        <p:nvSpPr>
          <p:cNvPr id="253" name="Google Shape;253;p5"/>
          <p:cNvSpPr txBox="1">
            <a:spLocks noGrp="1"/>
          </p:cNvSpPr>
          <p:nvPr>
            <p:ph type="body" idx="3"/>
          </p:nvPr>
        </p:nvSpPr>
        <p:spPr>
          <a:xfrm>
            <a:off x="1573306" y="1424480"/>
            <a:ext cx="738347" cy="578809"/>
          </a:xfrm>
          <a:prstGeom prst="rect">
            <a:avLst/>
          </a:prstGeom>
          <a:noFill/>
          <a:ln>
            <a:noFill/>
          </a:ln>
        </p:spPr>
        <p:txBody>
          <a:bodyPr spcFirstLastPara="1" wrap="square" lIns="45675" tIns="45675" rIns="45675" bIns="45675" anchor="ctr" anchorCtr="0">
            <a:normAutofit/>
          </a:bodyPr>
          <a:lstStyle/>
          <a:p>
            <a:pPr marL="0" marR="0" lvl="0" indent="0" algn="ctr" rtl="0">
              <a:lnSpc>
                <a:spcPct val="90000"/>
              </a:lnSpc>
              <a:spcBef>
                <a:spcPts val="0"/>
              </a:spcBef>
              <a:spcAft>
                <a:spcPts val="0"/>
              </a:spcAft>
              <a:buClr>
                <a:srgbClr val="FFFFFF"/>
              </a:buClr>
              <a:buSzPts val="3359"/>
              <a:buFont typeface="Calibri"/>
              <a:buNone/>
            </a:pPr>
            <a:r>
              <a:rPr lang="en-US" sz="3359" b="1">
                <a:solidFill>
                  <a:srgbClr val="FFFFFF"/>
                </a:solidFill>
                <a:latin typeface="Calibri"/>
                <a:ea typeface="Calibri"/>
                <a:cs typeface="Calibri"/>
                <a:sym typeface="Calibri"/>
              </a:rPr>
              <a:t>01</a:t>
            </a:r>
            <a:endParaRPr/>
          </a:p>
        </p:txBody>
      </p:sp>
      <p:sp>
        <p:nvSpPr>
          <p:cNvPr id="254" name="Google Shape;254;p5"/>
          <p:cNvSpPr txBox="1">
            <a:spLocks noGrp="1"/>
          </p:cNvSpPr>
          <p:nvPr>
            <p:ph type="body" idx="5"/>
          </p:nvPr>
        </p:nvSpPr>
        <p:spPr>
          <a:xfrm>
            <a:off x="1557284" y="2398563"/>
            <a:ext cx="738347" cy="578809"/>
          </a:xfrm>
          <a:prstGeom prst="rect">
            <a:avLst/>
          </a:prstGeom>
          <a:noFill/>
          <a:ln>
            <a:noFill/>
          </a:ln>
        </p:spPr>
        <p:txBody>
          <a:bodyPr spcFirstLastPara="1" wrap="square" lIns="45675" tIns="45675" rIns="45675" bIns="45675" anchor="ctr" anchorCtr="0">
            <a:normAutofit/>
          </a:bodyPr>
          <a:lstStyle/>
          <a:p>
            <a:pPr marL="0" marR="0" lvl="0" indent="0" algn="ctr" rtl="0">
              <a:lnSpc>
                <a:spcPct val="90000"/>
              </a:lnSpc>
              <a:spcBef>
                <a:spcPts val="0"/>
              </a:spcBef>
              <a:spcAft>
                <a:spcPts val="0"/>
              </a:spcAft>
              <a:buClr>
                <a:srgbClr val="FFFFFF"/>
              </a:buClr>
              <a:buSzPts val="3359"/>
              <a:buFont typeface="Calibri"/>
              <a:buNone/>
            </a:pPr>
            <a:r>
              <a:rPr lang="en-US" sz="3359" b="1">
                <a:solidFill>
                  <a:srgbClr val="FFFFFF"/>
                </a:solidFill>
                <a:latin typeface="Calibri"/>
                <a:ea typeface="Calibri"/>
                <a:cs typeface="Calibri"/>
                <a:sym typeface="Calibri"/>
              </a:rPr>
              <a:t>02</a:t>
            </a:r>
            <a:endParaRPr/>
          </a:p>
        </p:txBody>
      </p:sp>
      <p:sp>
        <p:nvSpPr>
          <p:cNvPr id="255" name="Google Shape;255;p5"/>
          <p:cNvSpPr txBox="1">
            <a:spLocks noGrp="1"/>
          </p:cNvSpPr>
          <p:nvPr>
            <p:ph type="body" idx="7"/>
          </p:nvPr>
        </p:nvSpPr>
        <p:spPr>
          <a:xfrm>
            <a:off x="1578015" y="3450978"/>
            <a:ext cx="738347" cy="578809"/>
          </a:xfrm>
          <a:prstGeom prst="rect">
            <a:avLst/>
          </a:prstGeom>
          <a:noFill/>
          <a:ln>
            <a:noFill/>
          </a:ln>
        </p:spPr>
        <p:txBody>
          <a:bodyPr spcFirstLastPara="1" wrap="square" lIns="45675" tIns="45675" rIns="45675" bIns="45675" anchor="ctr" anchorCtr="0">
            <a:normAutofit/>
          </a:bodyPr>
          <a:lstStyle/>
          <a:p>
            <a:pPr marL="0" marR="0" lvl="0" indent="0" algn="ctr" rtl="0">
              <a:lnSpc>
                <a:spcPct val="90000"/>
              </a:lnSpc>
              <a:spcBef>
                <a:spcPts val="0"/>
              </a:spcBef>
              <a:spcAft>
                <a:spcPts val="0"/>
              </a:spcAft>
              <a:buClr>
                <a:srgbClr val="FFFFFF"/>
              </a:buClr>
              <a:buSzPts val="3359"/>
              <a:buFont typeface="Calibri"/>
              <a:buNone/>
            </a:pPr>
            <a:r>
              <a:rPr lang="en-US" sz="3359" b="1">
                <a:solidFill>
                  <a:srgbClr val="FFFFFF"/>
                </a:solidFill>
                <a:latin typeface="Calibri"/>
                <a:ea typeface="Calibri"/>
                <a:cs typeface="Calibri"/>
                <a:sym typeface="Calibri"/>
              </a:rPr>
              <a:t>03</a:t>
            </a:r>
            <a:endParaRPr/>
          </a:p>
        </p:txBody>
      </p:sp>
      <p:sp>
        <p:nvSpPr>
          <p:cNvPr id="256" name="Google Shape;256;p5"/>
          <p:cNvSpPr txBox="1"/>
          <p:nvPr/>
        </p:nvSpPr>
        <p:spPr>
          <a:xfrm>
            <a:off x="3669200" y="1590098"/>
            <a:ext cx="6823200" cy="269201"/>
          </a:xfrm>
          <a:prstGeom prst="rect">
            <a:avLst/>
          </a:prstGeom>
          <a:noFill/>
          <a:ln>
            <a:noFill/>
          </a:ln>
        </p:spPr>
        <p:txBody>
          <a:bodyPr spcFirstLastPara="1" wrap="square" lIns="45675" tIns="45675" rIns="45675" bIns="45675" anchor="t" anchorCtr="0">
            <a:spAutoFit/>
          </a:bodyPr>
          <a:lstStyle/>
          <a:p>
            <a:pPr marL="0" marR="0" lvl="0" indent="0" algn="l" rtl="0">
              <a:lnSpc>
                <a:spcPct val="107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Δημιουργικότητα</a:t>
            </a:r>
            <a:endParaRPr sz="1400" b="0" i="0" u="none" strike="noStrike" cap="none">
              <a:solidFill>
                <a:srgbClr val="000000"/>
              </a:solidFill>
              <a:latin typeface="Arial"/>
              <a:ea typeface="Arial"/>
              <a:cs typeface="Arial"/>
              <a:sym typeface="Arial"/>
            </a:endParaRPr>
          </a:p>
        </p:txBody>
      </p:sp>
      <p:sp>
        <p:nvSpPr>
          <p:cNvPr id="257" name="Google Shape;257;p5"/>
          <p:cNvSpPr txBox="1"/>
          <p:nvPr/>
        </p:nvSpPr>
        <p:spPr>
          <a:xfrm>
            <a:off x="3669196" y="5637381"/>
            <a:ext cx="7117620" cy="269201"/>
          </a:xfrm>
          <a:prstGeom prst="rect">
            <a:avLst/>
          </a:prstGeom>
          <a:noFill/>
          <a:ln>
            <a:noFill/>
          </a:ln>
        </p:spPr>
        <p:txBody>
          <a:bodyPr spcFirstLastPara="1" wrap="square" lIns="45675" tIns="45675" rIns="45675" bIns="45675" anchor="t" anchorCtr="0">
            <a:spAutoFit/>
          </a:bodyPr>
          <a:lstStyle/>
          <a:p>
            <a:pPr marL="0" marR="0" lvl="0" indent="0" algn="l" rtl="0">
              <a:lnSpc>
                <a:spcPct val="9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Ικανότητα προσαρμογής</a:t>
            </a:r>
            <a:endParaRPr sz="1400" b="0" i="0" u="none" strike="noStrike" cap="none">
              <a:solidFill>
                <a:srgbClr val="000000"/>
              </a:solidFill>
              <a:latin typeface="Arial"/>
              <a:ea typeface="Arial"/>
              <a:cs typeface="Arial"/>
              <a:sym typeface="Arial"/>
            </a:endParaRPr>
          </a:p>
        </p:txBody>
      </p:sp>
      <p:sp>
        <p:nvSpPr>
          <p:cNvPr id="258" name="Google Shape;258;p5"/>
          <p:cNvSpPr txBox="1"/>
          <p:nvPr/>
        </p:nvSpPr>
        <p:spPr>
          <a:xfrm>
            <a:off x="3669200" y="4625923"/>
            <a:ext cx="6823200" cy="269201"/>
          </a:xfrm>
          <a:prstGeom prst="rect">
            <a:avLst/>
          </a:prstGeom>
          <a:noFill/>
          <a:ln>
            <a:noFill/>
          </a:ln>
        </p:spPr>
        <p:txBody>
          <a:bodyPr spcFirstLastPara="1" wrap="square" lIns="45675" tIns="45675" rIns="45675" bIns="45675" anchor="t" anchorCtr="0">
            <a:spAutoFit/>
          </a:bodyPr>
          <a:lstStyle/>
          <a:p>
            <a:pPr marL="0" marR="0" lvl="0" indent="0" algn="l" rtl="0">
              <a:lnSpc>
                <a:spcPct val="9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Συναισθηματική νοημοσύνη</a:t>
            </a:r>
            <a:endParaRPr sz="1400" b="0" i="0" u="none" strike="noStrike" cap="none">
              <a:solidFill>
                <a:srgbClr val="000000"/>
              </a:solidFill>
              <a:latin typeface="Arial"/>
              <a:ea typeface="Arial"/>
              <a:cs typeface="Arial"/>
              <a:sym typeface="Arial"/>
            </a:endParaRPr>
          </a:p>
        </p:txBody>
      </p:sp>
      <p:sp>
        <p:nvSpPr>
          <p:cNvPr id="259" name="Google Shape;259;p5"/>
          <p:cNvSpPr txBox="1"/>
          <p:nvPr/>
        </p:nvSpPr>
        <p:spPr>
          <a:xfrm>
            <a:off x="1562617" y="4424596"/>
            <a:ext cx="738348" cy="688301"/>
          </a:xfrm>
          <a:prstGeom prst="rect">
            <a:avLst/>
          </a:prstGeom>
          <a:noFill/>
          <a:ln>
            <a:noFill/>
          </a:ln>
        </p:spPr>
        <p:txBody>
          <a:bodyPr spcFirstLastPara="1" wrap="square" lIns="45675" tIns="45675" rIns="45675" bIns="45675" anchor="ctr" anchorCtr="0">
            <a:spAutoFit/>
          </a:bodyPr>
          <a:lstStyle/>
          <a:p>
            <a:pPr marL="0" marR="0" lvl="0" indent="0" algn="ctr" rtl="0">
              <a:lnSpc>
                <a:spcPct val="90000"/>
              </a:lnSpc>
              <a:spcBef>
                <a:spcPts val="0"/>
              </a:spcBef>
              <a:spcAft>
                <a:spcPts val="0"/>
              </a:spcAft>
              <a:buClr>
                <a:srgbClr val="FFFFFF"/>
              </a:buClr>
              <a:buSzPts val="4000"/>
              <a:buFont typeface="Calibri"/>
              <a:buNone/>
            </a:pPr>
            <a:r>
              <a:rPr lang="en-US" sz="4000" b="1" i="0" u="none" strike="noStrike" cap="none">
                <a:solidFill>
                  <a:srgbClr val="FFFFFF"/>
                </a:solidFill>
                <a:latin typeface="Calibri"/>
                <a:ea typeface="Calibri"/>
                <a:cs typeface="Calibri"/>
                <a:sym typeface="Calibri"/>
              </a:rPr>
              <a:t>04</a:t>
            </a:r>
            <a:endParaRPr sz="1400" b="0" i="0" u="none" strike="noStrike" cap="none">
              <a:solidFill>
                <a:srgbClr val="000000"/>
              </a:solidFill>
              <a:latin typeface="Arial"/>
              <a:ea typeface="Arial"/>
              <a:cs typeface="Arial"/>
              <a:sym typeface="Arial"/>
            </a:endParaRPr>
          </a:p>
        </p:txBody>
      </p:sp>
      <p:sp>
        <p:nvSpPr>
          <p:cNvPr id="260" name="Google Shape;260;p5"/>
          <p:cNvSpPr txBox="1"/>
          <p:nvPr/>
        </p:nvSpPr>
        <p:spPr>
          <a:xfrm>
            <a:off x="1575713" y="5476643"/>
            <a:ext cx="738347" cy="688301"/>
          </a:xfrm>
          <a:prstGeom prst="rect">
            <a:avLst/>
          </a:prstGeom>
          <a:noFill/>
          <a:ln>
            <a:noFill/>
          </a:ln>
        </p:spPr>
        <p:txBody>
          <a:bodyPr spcFirstLastPara="1" wrap="square" lIns="45675" tIns="45675" rIns="45675" bIns="45675" anchor="ctr" anchorCtr="0">
            <a:spAutoFit/>
          </a:bodyPr>
          <a:lstStyle/>
          <a:p>
            <a:pPr marL="0" marR="0" lvl="0" indent="0" algn="ctr" rtl="0">
              <a:lnSpc>
                <a:spcPct val="90000"/>
              </a:lnSpc>
              <a:spcBef>
                <a:spcPts val="0"/>
              </a:spcBef>
              <a:spcAft>
                <a:spcPts val="0"/>
              </a:spcAft>
              <a:buClr>
                <a:srgbClr val="FFFFFF"/>
              </a:buClr>
              <a:buSzPts val="4000"/>
              <a:buFont typeface="Calibri"/>
              <a:buNone/>
            </a:pPr>
            <a:r>
              <a:rPr lang="en-US" sz="4000" b="1" i="0" u="none" strike="noStrike" cap="none">
                <a:solidFill>
                  <a:srgbClr val="FFFFFF"/>
                </a:solidFill>
                <a:latin typeface="Calibri"/>
                <a:ea typeface="Calibri"/>
                <a:cs typeface="Calibri"/>
                <a:sym typeface="Calibri"/>
              </a:rPr>
              <a:t>05</a:t>
            </a:r>
            <a:endParaRPr sz="1400" b="0" i="0" u="none" strike="noStrike" cap="none">
              <a:solidFill>
                <a:srgbClr val="000000"/>
              </a:solidFill>
              <a:latin typeface="Arial"/>
              <a:ea typeface="Arial"/>
              <a:cs typeface="Arial"/>
              <a:sym typeface="Arial"/>
            </a:endParaRPr>
          </a:p>
        </p:txBody>
      </p:sp>
      <p:sp>
        <p:nvSpPr>
          <p:cNvPr id="261" name="Google Shape;261;p5"/>
          <p:cNvSpPr txBox="1"/>
          <p:nvPr/>
        </p:nvSpPr>
        <p:spPr>
          <a:xfrm>
            <a:off x="3669200" y="3638710"/>
            <a:ext cx="6823200" cy="269201"/>
          </a:xfrm>
          <a:prstGeom prst="rect">
            <a:avLst/>
          </a:prstGeom>
          <a:noFill/>
          <a:ln>
            <a:noFill/>
          </a:ln>
        </p:spPr>
        <p:txBody>
          <a:bodyPr spcFirstLastPara="1" wrap="square" lIns="45675" tIns="45675" rIns="45675" bIns="45675" anchor="t" anchorCtr="0">
            <a:spAutoFit/>
          </a:bodyPr>
          <a:lstStyle/>
          <a:p>
            <a:pPr marL="0" marR="0" lvl="0" indent="0" algn="l" rtl="0">
              <a:lnSpc>
                <a:spcPct val="9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Παρατήρηση</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6"/>
          <p:cNvSpPr txBox="1">
            <a:spLocks noGrp="1"/>
          </p:cNvSpPr>
          <p:nvPr>
            <p:ph type="body" idx="1"/>
          </p:nvPr>
        </p:nvSpPr>
        <p:spPr>
          <a:xfrm>
            <a:off x="334050" y="1235524"/>
            <a:ext cx="5203500" cy="5250002"/>
          </a:xfrm>
          <a:prstGeom prst="rect">
            <a:avLst/>
          </a:prstGeom>
          <a:noFill/>
          <a:ln>
            <a:noFill/>
          </a:ln>
        </p:spPr>
        <p:txBody>
          <a:bodyPr spcFirstLastPara="1" wrap="square" lIns="45675" tIns="45675" rIns="45675" bIns="45675" anchor="t" anchorCtr="0">
            <a:normAutofit/>
          </a:bodyPr>
          <a:lstStyle/>
          <a:p>
            <a:pPr marL="228600" lvl="0" indent="-228600" algn="l" rtl="0">
              <a:lnSpc>
                <a:spcPct val="90000"/>
              </a:lnSpc>
              <a:spcBef>
                <a:spcPts val="0"/>
              </a:spcBef>
              <a:spcAft>
                <a:spcPts val="0"/>
              </a:spcAft>
              <a:buClr>
                <a:srgbClr val="FFFFFF"/>
              </a:buClr>
              <a:buSzPts val="1200"/>
              <a:buFont typeface="Calibri"/>
              <a:buNone/>
            </a:pPr>
            <a:r>
              <a:rPr lang="en-US" sz="1200"/>
              <a:t>Στο τέλος αυτής της ενότητας, θα πρέπει να είστε σε θέση:</a:t>
            </a:r>
            <a:endParaRPr/>
          </a:p>
          <a:p>
            <a:pPr marL="457200" lvl="0" indent="-304800" algn="l" rtl="0">
              <a:lnSpc>
                <a:spcPct val="90000"/>
              </a:lnSpc>
              <a:spcBef>
                <a:spcPts val="1000"/>
              </a:spcBef>
              <a:spcAft>
                <a:spcPts val="0"/>
              </a:spcAft>
              <a:buClr>
                <a:srgbClr val="FFFFFF"/>
              </a:buClr>
              <a:buSzPts val="1200"/>
              <a:buFont typeface="Arial"/>
              <a:buChar char="-"/>
            </a:pPr>
            <a:r>
              <a:rPr lang="en-US" sz="1200"/>
              <a:t>να διασφαλίζει ότι οι εμπειρίες που αποκτώνται μέσω των οθονών έχουν πάντα αναφορά στη συγκεκριμένη πραγματικότητα.</a:t>
            </a:r>
            <a:endParaRPr/>
          </a:p>
          <a:p>
            <a:pPr marL="0" lvl="0" indent="457200" algn="l" rtl="0">
              <a:lnSpc>
                <a:spcPct val="90000"/>
              </a:lnSpc>
              <a:spcBef>
                <a:spcPts val="1000"/>
              </a:spcBef>
              <a:spcAft>
                <a:spcPts val="0"/>
              </a:spcAft>
              <a:buClr>
                <a:srgbClr val="FFFFFF"/>
              </a:buClr>
              <a:buSzPts val="1200"/>
              <a:buFont typeface="Calibri"/>
              <a:buNone/>
            </a:pPr>
            <a:endParaRPr sz="1200"/>
          </a:p>
          <a:p>
            <a:pPr marL="457200" lvl="0" indent="-304800" algn="l" rtl="0">
              <a:lnSpc>
                <a:spcPct val="90000"/>
              </a:lnSpc>
              <a:spcBef>
                <a:spcPts val="1000"/>
              </a:spcBef>
              <a:spcAft>
                <a:spcPts val="0"/>
              </a:spcAft>
              <a:buClr>
                <a:srgbClr val="FFFFFF"/>
              </a:buClr>
              <a:buSzPts val="1200"/>
              <a:buFont typeface="Arial"/>
              <a:buChar char="-"/>
            </a:pPr>
            <a:r>
              <a:rPr lang="en-US" sz="1200"/>
              <a:t>ασκούν ενεργό ρόλο στην απόλαυση των οθονών.</a:t>
            </a:r>
            <a:endParaRPr/>
          </a:p>
          <a:p>
            <a:pPr marL="0" lvl="0" indent="457200" algn="l" rtl="0">
              <a:lnSpc>
                <a:spcPct val="90000"/>
              </a:lnSpc>
              <a:spcBef>
                <a:spcPts val="1000"/>
              </a:spcBef>
              <a:spcAft>
                <a:spcPts val="0"/>
              </a:spcAft>
              <a:buClr>
                <a:srgbClr val="FFFFFF"/>
              </a:buClr>
              <a:buSzPts val="1200"/>
              <a:buFont typeface="Calibri"/>
              <a:buNone/>
            </a:pPr>
            <a:endParaRPr sz="1200"/>
          </a:p>
          <a:p>
            <a:pPr marL="457200" lvl="0" indent="-304800" algn="l" rtl="0">
              <a:lnSpc>
                <a:spcPct val="90000"/>
              </a:lnSpc>
              <a:spcBef>
                <a:spcPts val="1000"/>
              </a:spcBef>
              <a:spcAft>
                <a:spcPts val="0"/>
              </a:spcAft>
              <a:buClr>
                <a:srgbClr val="FFFFFF"/>
              </a:buClr>
              <a:buSzPts val="1200"/>
              <a:buFont typeface="Arial"/>
              <a:buChar char="-"/>
            </a:pPr>
            <a:r>
              <a:rPr lang="en-US" sz="1200"/>
              <a:t>Σκεφτείτε χρόνους και χώρους χωρίς οθόνη μέσα σε μια μέρα, όπου τα παιδιά ενθαρρύνονται να ασκήσουν την κινητικότητά τους (φυσική αγωγή) και τις δεξιότητες χειρωνακτικής επιδεξιότητας.</a:t>
            </a:r>
            <a:endParaRPr/>
          </a:p>
          <a:p>
            <a:pPr marL="0" lvl="0" indent="457200" algn="l" rtl="0">
              <a:lnSpc>
                <a:spcPct val="90000"/>
              </a:lnSpc>
              <a:spcBef>
                <a:spcPts val="1000"/>
              </a:spcBef>
              <a:spcAft>
                <a:spcPts val="0"/>
              </a:spcAft>
              <a:buClr>
                <a:srgbClr val="FFFFFF"/>
              </a:buClr>
              <a:buSzPts val="1200"/>
              <a:buFont typeface="Calibri"/>
              <a:buNone/>
            </a:pPr>
            <a:endParaRPr sz="1200"/>
          </a:p>
          <a:p>
            <a:pPr marL="457200" lvl="0" indent="-304800" algn="l" rtl="0">
              <a:lnSpc>
                <a:spcPct val="90000"/>
              </a:lnSpc>
              <a:spcBef>
                <a:spcPts val="1000"/>
              </a:spcBef>
              <a:spcAft>
                <a:spcPts val="0"/>
              </a:spcAft>
              <a:buClr>
                <a:srgbClr val="FFFFFF"/>
              </a:buClr>
              <a:buSzPts val="1200"/>
              <a:buFont typeface="Arial"/>
              <a:buChar char="-"/>
            </a:pPr>
            <a:r>
              <a:rPr lang="en-US" sz="1200"/>
              <a:t>μετατροπή της προβολής ενός κινούμενου σχεδίου, της χρήσης μιας εφαρμογής, της χρήσης της κάμερας ως προκείμενου (δηλ. «ευκαιρίες για...») για την αντιμετώπιση στοχασμών για διάφορα θέματα και για την πραγματοποίηση δραστηριοτήτων.</a:t>
            </a:r>
            <a:endParaRPr/>
          </a:p>
          <a:p>
            <a:pPr marL="0" lvl="0" indent="457200" algn="l" rtl="0">
              <a:lnSpc>
                <a:spcPct val="90000"/>
              </a:lnSpc>
              <a:spcBef>
                <a:spcPts val="1000"/>
              </a:spcBef>
              <a:spcAft>
                <a:spcPts val="0"/>
              </a:spcAft>
              <a:buClr>
                <a:srgbClr val="FFFFFF"/>
              </a:buClr>
              <a:buSzPts val="1200"/>
              <a:buFont typeface="Calibri"/>
              <a:buNone/>
            </a:pPr>
            <a:endParaRPr sz="1200"/>
          </a:p>
          <a:p>
            <a:pPr marL="457200" lvl="0" indent="-304800" algn="l" rtl="0">
              <a:lnSpc>
                <a:spcPct val="90000"/>
              </a:lnSpc>
              <a:spcBef>
                <a:spcPts val="1000"/>
              </a:spcBef>
              <a:spcAft>
                <a:spcPts val="0"/>
              </a:spcAft>
              <a:buClr>
                <a:srgbClr val="FFFFFF"/>
              </a:buClr>
              <a:buSzPts val="1200"/>
              <a:buFont typeface="Arial"/>
              <a:buChar char="-"/>
            </a:pPr>
            <a:r>
              <a:rPr lang="en-US" sz="1200"/>
              <a:t>χρήση μέσων για να σχεδιάσει μια δραστηριότητα, να την ενσωματώσει, να την επεκτείνει, να προωθήσει περαιτέρω την αναστοχαστικότητα και, επίσης, να διασκεδάσει με έναν νέο τρόπο.</a:t>
            </a:r>
            <a:endParaRPr/>
          </a:p>
        </p:txBody>
      </p:sp>
      <p:sp>
        <p:nvSpPr>
          <p:cNvPr id="267" name="Google Shape;267;p6"/>
          <p:cNvSpPr txBox="1">
            <a:spLocks noGrp="1"/>
          </p:cNvSpPr>
          <p:nvPr>
            <p:ph type="body" idx="3"/>
          </p:nvPr>
        </p:nvSpPr>
        <p:spPr>
          <a:xfrm>
            <a:off x="452150" y="301550"/>
            <a:ext cx="5203500" cy="1581300"/>
          </a:xfrm>
          <a:prstGeom prst="rect">
            <a:avLst/>
          </a:prstGeom>
          <a:noFill/>
          <a:ln>
            <a:noFill/>
          </a:ln>
        </p:spPr>
        <p:txBody>
          <a:bodyPr spcFirstLastPara="1" wrap="square" lIns="45675" tIns="45675" rIns="45675" bIns="45675" anchor="t" anchorCtr="0">
            <a:normAutofit/>
          </a:bodyPr>
          <a:lstStyle/>
          <a:p>
            <a:pPr marL="0" marR="0" lvl="0" indent="0" algn="l" rtl="0">
              <a:lnSpc>
                <a:spcPct val="90000"/>
              </a:lnSpc>
              <a:spcBef>
                <a:spcPts val="0"/>
              </a:spcBef>
              <a:spcAft>
                <a:spcPts val="0"/>
              </a:spcAft>
              <a:buClr>
                <a:srgbClr val="00B6E6"/>
              </a:buClr>
              <a:buSzPts val="2400"/>
              <a:buFont typeface="Calibri"/>
              <a:buNone/>
            </a:pPr>
            <a:r>
              <a:rPr lang="en-US" sz="2400" b="1">
                <a:solidFill>
                  <a:srgbClr val="00B6E6"/>
                </a:solidFill>
                <a:latin typeface="Calibri"/>
                <a:ea typeface="Calibri"/>
                <a:cs typeface="Calibri"/>
                <a:sym typeface="Calibri"/>
              </a:rPr>
              <a:t>Ποια είναι τα μαθησιακά αποτελέσματα;</a:t>
            </a:r>
            <a:endParaRPr/>
          </a:p>
        </p:txBody>
      </p:sp>
      <p:sp>
        <p:nvSpPr>
          <p:cNvPr id="268" name="Google Shape;268;p6"/>
          <p:cNvSpPr txBox="1"/>
          <p:nvPr/>
        </p:nvSpPr>
        <p:spPr>
          <a:xfrm>
            <a:off x="1450024" y="2320458"/>
            <a:ext cx="3000001" cy="380234"/>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269" name="Google Shape;269;p6" descr="Google Shape;235;p6"/>
          <p:cNvPicPr preferRelativeResize="0"/>
          <p:nvPr/>
        </p:nvPicPr>
        <p:blipFill rotWithShape="1">
          <a:blip r:embed="rId3">
            <a:alphaModFix/>
          </a:blip>
          <a:srcRect/>
          <a:stretch/>
        </p:blipFill>
        <p:spPr>
          <a:xfrm>
            <a:off x="5783174" y="1093824"/>
            <a:ext cx="6227134" cy="46703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7"/>
          <p:cNvSpPr txBox="1">
            <a:spLocks noGrp="1"/>
          </p:cNvSpPr>
          <p:nvPr>
            <p:ph type="body" idx="1"/>
          </p:nvPr>
        </p:nvSpPr>
        <p:spPr>
          <a:xfrm>
            <a:off x="364334" y="615821"/>
            <a:ext cx="11163100" cy="6802016"/>
          </a:xfrm>
          <a:prstGeom prst="rect">
            <a:avLst/>
          </a:prstGeom>
          <a:noFill/>
          <a:ln>
            <a:noFill/>
          </a:ln>
        </p:spPr>
        <p:txBody>
          <a:bodyPr spcFirstLastPara="1" wrap="square" lIns="45675" tIns="45675" rIns="45675" bIns="45675" anchor="t" anchorCtr="0">
            <a:normAutofit/>
          </a:bodyPr>
          <a:lstStyle/>
          <a:p>
            <a:pPr marL="228600" lvl="0" indent="-228600" algn="l" rtl="0">
              <a:lnSpc>
                <a:spcPct val="107000"/>
              </a:lnSpc>
              <a:spcBef>
                <a:spcPts val="0"/>
              </a:spcBef>
              <a:spcAft>
                <a:spcPts val="0"/>
              </a:spcAft>
              <a:buClr>
                <a:srgbClr val="262626"/>
              </a:buClr>
              <a:buSzPts val="1200"/>
              <a:buFont typeface="Calibri"/>
              <a:buNone/>
            </a:pPr>
            <a:endParaRPr sz="1200"/>
          </a:p>
          <a:p>
            <a:pPr marL="228600" lvl="0" indent="-228600" algn="l" rtl="0">
              <a:lnSpc>
                <a:spcPct val="107000"/>
              </a:lnSpc>
              <a:spcBef>
                <a:spcPts val="1800"/>
              </a:spcBef>
              <a:spcAft>
                <a:spcPts val="0"/>
              </a:spcAft>
              <a:buClr>
                <a:srgbClr val="262626"/>
              </a:buClr>
              <a:buSzPts val="1200"/>
              <a:buFont typeface="Calibri"/>
              <a:buNone/>
            </a:pPr>
            <a:r>
              <a:rPr lang="en-US" sz="1200"/>
              <a:t>Η Γαλλική Ακαδημία Επιστημών στην έκθεσή της «L'enfant et les écrans», που δημοσιεύθηκε το 2013, με βάση τα χαρακτηριστικά των ψηφιακών μέσων, προσδιόρισε τις ηλικιακές ομάδες στις οποίες μπορεί να πραγματοποιηθεί μια γόνιμη συνάντηση με τεχνολογικά εργαλεία.</a:t>
            </a:r>
            <a:endParaRPr sz="1200"/>
          </a:p>
          <a:p>
            <a:pPr marL="228600" lvl="0" indent="-228600" algn="l" rtl="0">
              <a:lnSpc>
                <a:spcPct val="107000"/>
              </a:lnSpc>
              <a:spcBef>
                <a:spcPts val="1800"/>
              </a:spcBef>
              <a:spcAft>
                <a:spcPts val="0"/>
              </a:spcAft>
              <a:buClr>
                <a:srgbClr val="262626"/>
              </a:buClr>
              <a:buSzPts val="1200"/>
              <a:buFont typeface="Calibri"/>
              <a:buNone/>
            </a:pPr>
            <a:r>
              <a:rPr lang="en-US" sz="1200"/>
              <a:t>Αυτή η έκθεση επισημαίνει ότι η χρήση tablet και smartphone μπορεί να προσφέρει πόρους για παιδιά ήδη από την ηλικία των 2 ετών, αλλά προτείνει επίσης να περιοριστεί η χρήση τους σε λιγότερο από 15 λεπτά την ημέρα και να χρησιμοποιούνται πάντα υπό την επίβλεψη ενηλίκου. Στη συνέχεια, από την ηλικία των 5 ετών, ο χρόνος χρήσης μπορεί να αυξηθεί σε 45 λεπτά κατ' ανώτατο όριο και οι προτεινόμενες εφαρμογές είναι εκείνες που προωθούν τη συσχέτιση μεταξύ γραμμάτων και ήχων, ενθαρρύνουν την αλληλεπίδραση με αριθμούς και επιπλέον φέρνουν τα παιδιά πιο κοντά στην ανάγνωση και τη γραφή. καθώς και το μέτρημα. Ο Γάλλος ερευνητής Serge Tisseron, αφού συμμετείχε στην προαναφερθείσα έκθεση, έγραψε ένα μανιφέστο με τίτλο 3-6-9-12, αναφερόμενο στην ηλικία και στα αναπτυξιακά στάδια. Ο Tisseron τονίζει ότι πριν από την ηλικία των 3 ετών, είναι επιθυμητό να περιοριστεί η έκθεση όσο το δυνατόν περισσότερο. από τις 3 έως τις 6, καλό θα ήταν να μην χρησιμοποιείτε κονσόλες βιντεοπαιχνιδιών και από τις 6 έως τις 9 να μην χρησιμοποιείτε το Διαδίκτυο, ενώ από τις 9 έως τις 12, η ​​δυνατότητα χρήσης περιεχομένου ιστού είναι ανοιχτή, αλλά ποτέ ανεξάρτητα. Αυτές είναι προτάσεις που ο ίδιος ο Tisseron προσδιορίζει ως κατευθυντήριες γραμμές για την εκπαίδευση «ενημερωμένων» γονέων. Ο Cosimo di Bari, Ιταλός συγγραφέας και παιδαγωγός που ασχολείται με τις ψηφιακές τεχνολογίες και τον ρόλο τους στην εκπαίδευση και την κατάρτιση, ξεχωρίζει για την καινοτόμο προσέγγισή του στο θέμα, εμπνευσμένη τόσο από την κριτική όσο και από τη λειτουργική κατανόηση του φαινομένου. Για τον Ντι Μπάρι, δεν είναι ρεαλιστικό να μεγαλώνει σε ένα πλαίσιο στο οποίο τα ΜΜΕ είναι εντελώς «ΕΞΩ». Γι' αυτό το μόνο που μπορούν να κάνουν οι παιδαγωγοί (γονείς και δάσκαλοι) είναι να διατηρήσουν «άθικτες» εκείνες τις διαστάσεις του πολιτισμού μας που, παρά τις γρήγορες αλλαγές γενεών, εξακολουθούν να μας κάνουν «άνθρωπους». Ο Cosimo di Bari (στο βιβλίο του «Digital natives are not exist. Educating for a συνειδητή, δημιουργική και υπεύθυνη χρήση των ψηφιακών μέσων» (Uppa Edizioni, 2023) προσδιορίζει τρεις λέξεις κλειδιά για την ανάπτυξη των απαραίτητων δεξιοτήτων στους γονείς για την εφαρμογή «ολοκληρωμένων» στρατηγικών .</a:t>
            </a:r>
            <a:endParaRPr sz="1200"/>
          </a:p>
          <a:p>
            <a:pPr marL="228600" lvl="0" indent="-228600" algn="l" rtl="0">
              <a:lnSpc>
                <a:spcPct val="107000"/>
              </a:lnSpc>
              <a:spcBef>
                <a:spcPts val="1800"/>
              </a:spcBef>
              <a:spcAft>
                <a:spcPts val="0"/>
              </a:spcAft>
              <a:buClr>
                <a:srgbClr val="262626"/>
              </a:buClr>
              <a:buSzPts val="1200"/>
              <a:buFont typeface="Calibri"/>
              <a:buNone/>
            </a:pPr>
            <a:r>
              <a:rPr lang="en-US" sz="1200"/>
              <a:t>Οι τρεις λέξεις κλειδιά είναι:</a:t>
            </a:r>
            <a:r>
              <a:rPr lang="en-US" sz="1200" b="1" i="1" u="sng"/>
              <a:t>Αυτορρύθμιση, Εναλλαγή και Συνοδεία.</a:t>
            </a:r>
            <a:endParaRPr sz="1200" b="1" i="1" u="sng"/>
          </a:p>
          <a:p>
            <a:pPr marL="228600" lvl="0" indent="-228600" algn="l" rtl="0">
              <a:lnSpc>
                <a:spcPct val="107000"/>
              </a:lnSpc>
              <a:spcBef>
                <a:spcPts val="1800"/>
              </a:spcBef>
              <a:spcAft>
                <a:spcPts val="0"/>
              </a:spcAft>
              <a:buClr>
                <a:srgbClr val="262626"/>
              </a:buClr>
              <a:buSzPts val="1200"/>
              <a:buFont typeface="Calibri"/>
              <a:buNone/>
            </a:pPr>
            <a:r>
              <a:rPr lang="en-US" sz="1200"/>
              <a:t> </a:t>
            </a:r>
            <a:r>
              <a:rPr lang="en-US" sz="1200" b="1"/>
              <a:t>Αυτορρύθμιση</a:t>
            </a:r>
            <a:r>
              <a:rPr lang="en-US" sz="1200"/>
              <a:t>σημαίνει να συνειδητοποιήσουν τα παιδιά και οι νέοι ότι οι πράξεις τους μπορούν να έχουν αντίκτυπο όχι μόνο στον εικονικό χώρο, αλλά και στον φυσικό χώρο που κατοικούν καθημερινά με τη σωματότητά τους. Σημαίνει ότι κατανοούμε ότι ο χρόνος οθόνης μπορεί να αφαιρέσει χρόνο για άλλες μορφές εμπειρίας.</a:t>
            </a:r>
            <a:endParaRPr sz="1200"/>
          </a:p>
          <a:p>
            <a:pPr marL="228600" lvl="0" indent="-228600" algn="l" rtl="0">
              <a:lnSpc>
                <a:spcPct val="107000"/>
              </a:lnSpc>
              <a:spcBef>
                <a:spcPts val="1800"/>
              </a:spcBef>
              <a:spcAft>
                <a:spcPts val="0"/>
              </a:spcAft>
              <a:buClr>
                <a:srgbClr val="262626"/>
              </a:buClr>
              <a:buSzPts val="1200"/>
              <a:buFont typeface="Calibri"/>
              <a:buNone/>
            </a:pPr>
            <a:r>
              <a:rPr lang="en-US" sz="1200"/>
              <a:t> </a:t>
            </a:r>
            <a:r>
              <a:rPr lang="en-US" sz="1200" b="1"/>
              <a:t>Εναλλαγή</a:t>
            </a:r>
            <a:r>
              <a:rPr lang="en-US" sz="1200"/>
              <a:t>, από την άλλη, βασίζεται στη διαφοροποίηση των ερεθισμάτων που πρέπει να προσφερθούν και στην ενθάρρυνση των παιδιών να κινητοποιήσουν όλες τις αισθήσεις τους και τα δέκα δάχτυλά τους, καθώς και τη σωματότητά τους συνολικά. Η εναλλαγή σημαίνει επίσης ότι υπάρχει όσο το δυνατόν πιο άμεση επαφή με την πραγματικότητα, δηλαδή με τη μεσολάβηση της σωματικότητας και όχι από τεχνολογικά εργαλεία.</a:t>
            </a:r>
            <a:endParaRPr sz="1200"/>
          </a:p>
          <a:p>
            <a:pPr marL="228600" lvl="0" indent="-228600" algn="l" rtl="0">
              <a:lnSpc>
                <a:spcPct val="107000"/>
              </a:lnSpc>
              <a:spcBef>
                <a:spcPts val="1800"/>
              </a:spcBef>
              <a:spcAft>
                <a:spcPts val="0"/>
              </a:spcAft>
              <a:buClr>
                <a:srgbClr val="262626"/>
              </a:buClr>
              <a:buSzPts val="1200"/>
              <a:buFont typeface="Calibri"/>
              <a:buNone/>
            </a:pPr>
            <a:r>
              <a:rPr lang="en-US" sz="1200"/>
              <a:t> </a:t>
            </a:r>
            <a:r>
              <a:rPr lang="en-US" sz="1200" b="1"/>
              <a:t>Συνοδεία</a:t>
            </a:r>
            <a:r>
              <a:rPr lang="en-US" sz="1200"/>
              <a:t>σημαίνει ότι (εκτός του περιορισμένου χρόνου), η έκθεση δεν πρέπει να πραγματοποιείται ανεξάρτητα ή μεμονωμένα. Συνοδεία σημαίνει προσοχή στο περιεχόμενο, παρατήρηση των αντιδράσεων του παιδιού και αλληλεπίδραση με το παιδί. Όπως εξηγεί ο Tisseron, σημαίνει επίσης να αφηγείται το παιδί σταδιακά και ανάλογα με την ηλικία του τις εμπειρίες του με τις οθόνες, διεγείροντας τη χρήση της χωρικής και αφηγηματικής νοημοσύνης.</a:t>
            </a:r>
            <a:endParaRPr sz="1200"/>
          </a:p>
        </p:txBody>
      </p:sp>
      <p:sp>
        <p:nvSpPr>
          <p:cNvPr id="275" name="Google Shape;275;p7"/>
          <p:cNvSpPr txBox="1">
            <a:spLocks noGrp="1"/>
          </p:cNvSpPr>
          <p:nvPr>
            <p:ph type="body" idx="2"/>
          </p:nvPr>
        </p:nvSpPr>
        <p:spPr>
          <a:xfrm>
            <a:off x="572762" y="359776"/>
            <a:ext cx="10954672" cy="803655"/>
          </a:xfrm>
          <a:prstGeom prst="rect">
            <a:avLst/>
          </a:prstGeom>
          <a:noFill/>
          <a:ln>
            <a:noFill/>
          </a:ln>
        </p:spPr>
        <p:txBody>
          <a:bodyPr spcFirstLastPara="1" wrap="square" lIns="45675" tIns="45675" rIns="45675" bIns="45675" anchor="t" anchorCtr="0">
            <a:normAutofit/>
          </a:bodyPr>
          <a:lstStyle/>
          <a:p>
            <a:pPr marL="0" marR="0" lvl="0" indent="0" algn="l" rtl="0">
              <a:lnSpc>
                <a:spcPct val="90000"/>
              </a:lnSpc>
              <a:spcBef>
                <a:spcPts val="0"/>
              </a:spcBef>
              <a:spcAft>
                <a:spcPts val="0"/>
              </a:spcAft>
              <a:buClr>
                <a:srgbClr val="009AC1"/>
              </a:buClr>
              <a:buSzPts val="2400"/>
              <a:buFont typeface="Calibri"/>
              <a:buNone/>
            </a:pPr>
            <a:r>
              <a:rPr lang="en-US" sz="2400" b="1">
                <a:solidFill>
                  <a:srgbClr val="009AC1"/>
                </a:solidFill>
                <a:latin typeface="Calibri"/>
                <a:ea typeface="Calibri"/>
                <a:cs typeface="Calibri"/>
                <a:sym typeface="Calibri"/>
              </a:rPr>
              <a:t>Θεωρητικές γνώσεις</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8"/>
          <p:cNvSpPr txBox="1">
            <a:spLocks noGrp="1"/>
          </p:cNvSpPr>
          <p:nvPr>
            <p:ph type="body" idx="1"/>
          </p:nvPr>
        </p:nvSpPr>
        <p:spPr>
          <a:xfrm>
            <a:off x="439275" y="853800"/>
            <a:ext cx="5143200" cy="5219400"/>
          </a:xfrm>
          <a:prstGeom prst="rect">
            <a:avLst/>
          </a:prstGeom>
          <a:noFill/>
          <a:ln>
            <a:noFill/>
          </a:ln>
        </p:spPr>
        <p:txBody>
          <a:bodyPr spcFirstLastPara="1" wrap="square" lIns="45675" tIns="45675" rIns="45675" bIns="45675" anchor="t" anchorCtr="0">
            <a:noAutofit/>
          </a:bodyPr>
          <a:lstStyle/>
          <a:p>
            <a:pPr marL="212597" lvl="0" indent="-212597" algn="ctr" rtl="0">
              <a:lnSpc>
                <a:spcPct val="90000"/>
              </a:lnSpc>
              <a:spcBef>
                <a:spcPts val="0"/>
              </a:spcBef>
              <a:spcAft>
                <a:spcPts val="0"/>
              </a:spcAft>
              <a:buClr>
                <a:srgbClr val="FFFFFF"/>
              </a:buClr>
              <a:buSzPts val="1116"/>
              <a:buFont typeface="Times New Roman"/>
              <a:buNone/>
            </a:pPr>
            <a:r>
              <a:rPr lang="en-US" sz="1200" b="1"/>
              <a:t>Τίτλος: «Ένα κλιπ για ένα τραγούδι</a:t>
            </a:r>
            <a:endParaRPr sz="1200"/>
          </a:p>
          <a:p>
            <a:pPr marL="212597" lvl="0" indent="-212597" algn="ctr" rtl="0">
              <a:lnSpc>
                <a:spcPct val="90000"/>
              </a:lnSpc>
              <a:spcBef>
                <a:spcPts val="0"/>
              </a:spcBef>
              <a:spcAft>
                <a:spcPts val="0"/>
              </a:spcAft>
              <a:buClr>
                <a:srgbClr val="FFFFFF"/>
              </a:buClr>
              <a:buSzPts val="1116"/>
              <a:buFont typeface="Times New Roman"/>
              <a:buNone/>
            </a:pPr>
            <a:r>
              <a:rPr lang="en-US" sz="1200" b="1"/>
              <a:t>Τύπος δραστηριότητας: διαδικτυακά και εκτός σύνδεσης / άτομο (γονέας/παιδί)</a:t>
            </a:r>
            <a:endParaRPr sz="1200"/>
          </a:p>
          <a:p>
            <a:pPr marL="212597" lvl="0" indent="-212597" algn="ctr" rtl="0">
              <a:lnSpc>
                <a:spcPct val="90000"/>
              </a:lnSpc>
              <a:spcBef>
                <a:spcPts val="0"/>
              </a:spcBef>
              <a:spcAft>
                <a:spcPts val="0"/>
              </a:spcAft>
              <a:buClr>
                <a:srgbClr val="FFFFFF"/>
              </a:buClr>
              <a:buSzPts val="1116"/>
              <a:buFont typeface="Times New Roman"/>
              <a:buNone/>
            </a:pPr>
            <a:r>
              <a:rPr lang="en-US" sz="1200" b="1"/>
              <a:t>Στόχος: ανάπτυξη ενεργητικής και συναισθηματικής ακρόασης. για τη δημιουργία εικόνων ανεξάρτητα. να εξασκήσουν τις χειρωνακτικές δεξιότητες επιδεξιότητας. να τονώσει την οπτικοχωρική και μουσική νοημοσύνη.</a:t>
            </a:r>
            <a:endParaRPr sz="1200"/>
          </a:p>
          <a:p>
            <a:pPr marL="212597" lvl="0" indent="-212597" algn="ctr" rtl="0">
              <a:lnSpc>
                <a:spcPct val="90000"/>
              </a:lnSpc>
              <a:spcBef>
                <a:spcPts val="0"/>
              </a:spcBef>
              <a:spcAft>
                <a:spcPts val="0"/>
              </a:spcAft>
              <a:buClr>
                <a:srgbClr val="FFFFFF"/>
              </a:buClr>
              <a:buSzPts val="1116"/>
              <a:buFont typeface="Times New Roman"/>
              <a:buNone/>
            </a:pPr>
            <a:r>
              <a:rPr lang="en-US" sz="1200" b="1"/>
              <a:t>Διάρκεια: 1 ώρα 30 λεπτά</a:t>
            </a:r>
            <a:endParaRPr sz="1200"/>
          </a:p>
          <a:p>
            <a:pPr marL="212597" lvl="0" indent="-212597" algn="l" rtl="0">
              <a:lnSpc>
                <a:spcPct val="100000"/>
              </a:lnSpc>
              <a:spcBef>
                <a:spcPts val="900"/>
              </a:spcBef>
              <a:spcAft>
                <a:spcPts val="0"/>
              </a:spcAft>
              <a:buClr>
                <a:srgbClr val="FFFFFF"/>
              </a:buClr>
              <a:buSzPts val="1302"/>
              <a:buFont typeface="Times New Roman"/>
              <a:buNone/>
            </a:pPr>
            <a:r>
              <a:rPr lang="en-US" sz="1200"/>
              <a:t>Γίνεται όλο και πιο συνηθισμένο για τα παιδιά να ακούν μουσική βλέποντας βίντεο στο YouTube. Δεν είναι τυχαίο ότι όλο και περισσότερο μουσικό περιεχόμενο είναι διαθέσιμο στον Ιστό: οι πύλες που φιλοξενούν παιδικά τραγούδια γίνονται όλο και πιο δημοφιλείς τα τελευταία χρόνια. Στην Ιταλία, για παράδειγμα, το «Coccole Sonore» (με περισσότερους από 2 εκατομμύρια συνδρομητές έως το 2023) είναι ένα δοχείο με παιδικά τραγούδια που συνοδεύονται από κινούμενες σεκάνς ή από εκπαιδευτικούς που προσκαλούν τους μικρούς θεατές να κάνουν μικρές κινήσεις. Σίγουρα, κάθε γονέας θα μπορούσε να προσπαθήσει να επιλέξει λίστες αναπαραγωγής με τα βίντεο που θεωρεί πιο σημαντικά, αλλά -σε κάθε περίπτωση- η χρήση ηλεκτρονικών συσκευών δεν πρέπει να αντικαθιστά την πράξη του τραγουδιού στα παιδιά και με τα παιδιά, ακόμη και χωρίς τη μεσολάβηση οθονών. όπως ακριβώς θα πρέπει να περιοριστεί ο πραγματικός κίνδυνος «εγκλωβισμού» νεαρών χρηστών σε προκατασκευασμένες κινήσεις που σχετίζονται με ορισμένους ήχους, καθώς και αυτός της παραγωγής τραγουδιών με επαναλαμβανόμενους και στερεότυπους ρυθμούς. Πώς να το κάνετε αυτό, στην πράξη; Ένας πιθανός τρόπος είναι να κάνετε αυτές τις εμπειρίες να αντιπροσωπεύουν προσθήκες και όχι αντικαταστάσεις στην «αναλογική» μουσική πρακτική, μοιράζοντας τα τραγούδια της παιδικής ηλικίας κάποιου, συμμετέχοντας σε μουσικά εργαστήρια ή χρησιμοποιώντας το διαδίκτυο για να βρείτε ξεχασμένα τραγούδια ή να ανακαλύψετε νέα για να τραγουδήσετε εκτός σύνδεσης στα παιδιά. Εκτός από τα τραγούδια που κυκλοφορούν περισσότερο στις διάφορες διαδικτυακές πύλες, θα ήταν επίσης σημαντικό να ενθαρρύνουμε μια συνάντηση με την κλασική μουσική, με τραγουδοποιούς, ξεκινώντας από εκείνους που έχουν γράψει στίχους σχεδιασμένους για παιδιά (στην Ιταλία, για παράδειγμα, τραγουδοποιοί όπως π.χ. Bruno Lauzi και Sergio Endrigo) και μια σταδιακή ανακάλυψη μουσικών οργάνων (ιδιαίτερα κρουστών) όπως μαράκες, τρίγωνα, τύμπανα, ντέφι, που μπορούν να ενθαρρύνουν μια αποτελεσματική εξερευνητική συνάντηση με μουσική, ρυθμό και τραγούδι ακόμη και πριν την ηλικία των τριών ετών.</a:t>
            </a:r>
            <a:endParaRPr sz="1200"/>
          </a:p>
        </p:txBody>
      </p:sp>
      <p:sp>
        <p:nvSpPr>
          <p:cNvPr id="281" name="Google Shape;281;p8"/>
          <p:cNvSpPr txBox="1">
            <a:spLocks noGrp="1"/>
          </p:cNvSpPr>
          <p:nvPr>
            <p:ph type="body" idx="3"/>
          </p:nvPr>
        </p:nvSpPr>
        <p:spPr>
          <a:xfrm>
            <a:off x="439274" y="138349"/>
            <a:ext cx="5644801" cy="992700"/>
          </a:xfrm>
          <a:prstGeom prst="rect">
            <a:avLst/>
          </a:prstGeom>
          <a:noFill/>
          <a:ln>
            <a:noFill/>
          </a:ln>
        </p:spPr>
        <p:txBody>
          <a:bodyPr spcFirstLastPara="1" wrap="square" lIns="45675" tIns="45675" rIns="45675" bIns="45675" anchor="t" anchorCtr="0">
            <a:normAutofit/>
          </a:bodyPr>
          <a:lstStyle/>
          <a:p>
            <a:pPr marL="0" marR="0" lvl="0" indent="0" algn="l" rtl="0">
              <a:lnSpc>
                <a:spcPct val="90000"/>
              </a:lnSpc>
              <a:spcBef>
                <a:spcPts val="0"/>
              </a:spcBef>
              <a:spcAft>
                <a:spcPts val="0"/>
              </a:spcAft>
              <a:buClr>
                <a:srgbClr val="00B6E6"/>
              </a:buClr>
              <a:buSzPts val="2400"/>
              <a:buFont typeface="Calibri"/>
              <a:buNone/>
            </a:pPr>
            <a:r>
              <a:rPr lang="en-US" sz="2400" b="1">
                <a:solidFill>
                  <a:srgbClr val="00B6E6"/>
                </a:solidFill>
                <a:latin typeface="Calibri"/>
                <a:ea typeface="Calibri"/>
                <a:cs typeface="Calibri"/>
                <a:sym typeface="Calibri"/>
              </a:rPr>
              <a:t>Τεχνική και Δραστηριότητα 1: Ένα κλιπ για ένα τραγούδι</a:t>
            </a:r>
            <a:endParaRPr/>
          </a:p>
        </p:txBody>
      </p:sp>
      <p:pic>
        <p:nvPicPr>
          <p:cNvPr id="282" name="Google Shape;282;p8" descr="Google Shape;248;p9"/>
          <p:cNvPicPr preferRelativeResize="0"/>
          <p:nvPr/>
        </p:nvPicPr>
        <p:blipFill rotWithShape="1">
          <a:blip r:embed="rId3">
            <a:alphaModFix/>
          </a:blip>
          <a:srcRect/>
          <a:stretch/>
        </p:blipFill>
        <p:spPr>
          <a:xfrm>
            <a:off x="5734875" y="1283449"/>
            <a:ext cx="6062151" cy="420150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9"/>
          <p:cNvSpPr txBox="1">
            <a:spLocks noGrp="1"/>
          </p:cNvSpPr>
          <p:nvPr>
            <p:ph type="body" idx="1"/>
          </p:nvPr>
        </p:nvSpPr>
        <p:spPr>
          <a:xfrm>
            <a:off x="198649" y="1135925"/>
            <a:ext cx="5383802" cy="4564501"/>
          </a:xfrm>
          <a:prstGeom prst="rect">
            <a:avLst/>
          </a:prstGeom>
          <a:noFill/>
          <a:ln>
            <a:noFill/>
          </a:ln>
        </p:spPr>
        <p:txBody>
          <a:bodyPr spcFirstLastPara="1" wrap="square" lIns="45675" tIns="45675" rIns="45675" bIns="45675" anchor="t" anchorCtr="0">
            <a:normAutofit lnSpcReduction="10000"/>
          </a:bodyPr>
          <a:lstStyle/>
          <a:p>
            <a:pPr marL="228600" lvl="0" indent="-228600" algn="l" rtl="0">
              <a:lnSpc>
                <a:spcPct val="107000"/>
              </a:lnSpc>
              <a:spcBef>
                <a:spcPts val="0"/>
              </a:spcBef>
              <a:spcAft>
                <a:spcPts val="0"/>
              </a:spcAft>
              <a:buClr>
                <a:srgbClr val="FFFFFF"/>
              </a:buClr>
              <a:buSzPts val="1200"/>
              <a:buFont typeface="Calibri"/>
              <a:buNone/>
            </a:pPr>
            <a:r>
              <a:rPr lang="en-US" sz="1200"/>
              <a:t>Η προτεινόμενη δραστηριότητα στοχεύει στην ενσωμάτωση συγκεκριμένων μουσικών εμπειριών από μια ενεργή (αλλά όχι αποκλειστική) χρήση της τεχνολογίας. Μπορείτε να επιλέξετε ένα τραγούδι από την παιδική σας ηλικία για να δημιουργήσετε περισσότερη συναισθηματική ενασχόληση με τη μουσική.</a:t>
            </a:r>
            <a:endParaRPr/>
          </a:p>
          <a:p>
            <a:pPr marL="228600" lvl="0" indent="-228600" algn="l" rtl="0">
              <a:lnSpc>
                <a:spcPct val="107000"/>
              </a:lnSpc>
              <a:spcBef>
                <a:spcPts val="1800"/>
              </a:spcBef>
              <a:spcAft>
                <a:spcPts val="0"/>
              </a:spcAft>
              <a:buClr>
                <a:srgbClr val="FFFFFF"/>
              </a:buClr>
              <a:buSzPts val="1200"/>
              <a:buFont typeface="Calibri"/>
              <a:buNone/>
            </a:pPr>
            <a:r>
              <a:rPr lang="en-US" sz="1200"/>
              <a:t>1. Πριν ακούσετε το τραγούδι, πείτε στα παιδιά τις παιδικές σας αναμνήσεις που σχετίζονται με αυτό το τραγούδι (ηλικία, άνθρωποι, μέρη, καταστάσεις).</a:t>
            </a:r>
            <a:endParaRPr/>
          </a:p>
          <a:p>
            <a:pPr marL="228600" lvl="0" indent="-228600" algn="l" rtl="0">
              <a:lnSpc>
                <a:spcPct val="107000"/>
              </a:lnSpc>
              <a:spcBef>
                <a:spcPts val="1800"/>
              </a:spcBef>
              <a:spcAft>
                <a:spcPts val="0"/>
              </a:spcAft>
              <a:buClr>
                <a:srgbClr val="FFFFFF"/>
              </a:buClr>
              <a:buSzPts val="1200"/>
              <a:buFont typeface="Calibri"/>
              <a:buNone/>
            </a:pPr>
            <a:r>
              <a:rPr lang="en-US" sz="1200"/>
              <a:t>2. Ακούστε το τραγούδι (έστω και πολλές φορές) με τα παιδιά σας.</a:t>
            </a:r>
            <a:endParaRPr/>
          </a:p>
          <a:p>
            <a:pPr marL="228600" lvl="0" indent="-228600" algn="l" rtl="0">
              <a:lnSpc>
                <a:spcPct val="107000"/>
              </a:lnSpc>
              <a:spcBef>
                <a:spcPts val="1800"/>
              </a:spcBef>
              <a:spcAft>
                <a:spcPts val="0"/>
              </a:spcAft>
              <a:buClr>
                <a:srgbClr val="FFFFFF"/>
              </a:buClr>
              <a:buSzPts val="1200"/>
              <a:buFont typeface="Calibri"/>
              <a:buNone/>
            </a:pPr>
            <a:r>
              <a:rPr lang="en-US" sz="1200"/>
              <a:t>3. Αφού ακούσετε, ζητήστε από τα παιδιά σας να προσπαθήσουν να θυμηθούν τα αντικείμενα και/ή τους χαρακτήρες που αναφέρονται και ζητήστε τους να ζωγραφίσουν αυτά τα αντικείμενα.</a:t>
            </a:r>
            <a:endParaRPr/>
          </a:p>
          <a:p>
            <a:pPr marL="228600" lvl="0" indent="-228600" algn="l" rtl="0">
              <a:lnSpc>
                <a:spcPct val="107000"/>
              </a:lnSpc>
              <a:spcBef>
                <a:spcPts val="1800"/>
              </a:spcBef>
              <a:spcAft>
                <a:spcPts val="0"/>
              </a:spcAft>
              <a:buClr>
                <a:srgbClr val="FFFFFF"/>
              </a:buClr>
              <a:buSzPts val="1200"/>
              <a:buFont typeface="Calibri"/>
              <a:buNone/>
            </a:pPr>
            <a:r>
              <a:rPr lang="en-US" sz="1200"/>
              <a:t>4. Με χαρτόνι, ψαλίδι και μαρκαδόρους, φτιάξτε μαζί ένα πλαίσιο που μοιάζει με οθόνη θεάτρου ή κινηματογράφου. Δείτε την παρακάτω εικόνα.</a:t>
            </a:r>
            <a:endParaRPr/>
          </a:p>
          <a:p>
            <a:pPr marL="228600" lvl="0" indent="-228600" algn="l" rtl="0">
              <a:lnSpc>
                <a:spcPct val="107000"/>
              </a:lnSpc>
              <a:spcBef>
                <a:spcPts val="1800"/>
              </a:spcBef>
              <a:spcAft>
                <a:spcPts val="0"/>
              </a:spcAft>
              <a:buClr>
                <a:srgbClr val="FFFFFF"/>
              </a:buClr>
              <a:buSzPts val="1200"/>
              <a:buFont typeface="Calibri"/>
              <a:buNone/>
            </a:pPr>
            <a:r>
              <a:rPr lang="en-US" sz="1200"/>
              <a:t>5. Παίξτε το τραγούδι και, ενώ το ακούτε, περάστε τις εικόνες μέσα στο ορθογώνιο.</a:t>
            </a:r>
            <a:endParaRPr/>
          </a:p>
          <a:p>
            <a:pPr marL="228600" lvl="0" indent="-228600" algn="l" rtl="0">
              <a:lnSpc>
                <a:spcPct val="107000"/>
              </a:lnSpc>
              <a:spcBef>
                <a:spcPts val="1800"/>
              </a:spcBef>
              <a:spcAft>
                <a:spcPts val="0"/>
              </a:spcAft>
              <a:buClr>
                <a:srgbClr val="FFFFFF"/>
              </a:buClr>
              <a:buSzPts val="1200"/>
              <a:buFont typeface="Calibri"/>
              <a:buNone/>
            </a:pPr>
            <a:r>
              <a:rPr lang="en-US" sz="1200"/>
              <a:t>6. Παίξτε ξανά το τραγούδι και ηχογραφήστε το κλιπ με το smartphone σας.</a:t>
            </a:r>
            <a:endParaRPr/>
          </a:p>
          <a:p>
            <a:pPr marL="228600" lvl="0" indent="-228600" algn="l" rtl="0">
              <a:lnSpc>
                <a:spcPct val="107000"/>
              </a:lnSpc>
              <a:spcBef>
                <a:spcPts val="1800"/>
              </a:spcBef>
              <a:spcAft>
                <a:spcPts val="0"/>
              </a:spcAft>
              <a:buClr>
                <a:srgbClr val="FFFFFF"/>
              </a:buClr>
              <a:buSzPts val="1200"/>
              <a:buFont typeface="Calibri"/>
              <a:buNone/>
            </a:pPr>
            <a:r>
              <a:rPr lang="en-US" sz="1200"/>
              <a:t>7. Τέλος, δείτε το βίντεο μαζί</a:t>
            </a:r>
            <a:endParaRPr/>
          </a:p>
        </p:txBody>
      </p:sp>
      <p:sp>
        <p:nvSpPr>
          <p:cNvPr id="288" name="Google Shape;288;p9"/>
          <p:cNvSpPr txBox="1">
            <a:spLocks noGrp="1"/>
          </p:cNvSpPr>
          <p:nvPr>
            <p:ph type="body" idx="3"/>
          </p:nvPr>
        </p:nvSpPr>
        <p:spPr>
          <a:xfrm>
            <a:off x="353025" y="341578"/>
            <a:ext cx="5644801" cy="645602"/>
          </a:xfrm>
          <a:prstGeom prst="rect">
            <a:avLst/>
          </a:prstGeom>
          <a:noFill/>
          <a:ln>
            <a:noFill/>
          </a:ln>
        </p:spPr>
        <p:txBody>
          <a:bodyPr spcFirstLastPara="1" wrap="square" lIns="45675" tIns="45675" rIns="45675" bIns="45675" anchor="t" anchorCtr="0">
            <a:normAutofit fontScale="92500"/>
          </a:bodyPr>
          <a:lstStyle/>
          <a:p>
            <a:pPr marL="0" marR="0" lvl="0" indent="0" algn="l" rtl="0">
              <a:lnSpc>
                <a:spcPct val="90000"/>
              </a:lnSpc>
              <a:spcBef>
                <a:spcPts val="0"/>
              </a:spcBef>
              <a:spcAft>
                <a:spcPts val="0"/>
              </a:spcAft>
              <a:buClr>
                <a:srgbClr val="00B6E6"/>
              </a:buClr>
              <a:buSzPts val="2400"/>
              <a:buFont typeface="Calibri"/>
              <a:buNone/>
            </a:pPr>
            <a:r>
              <a:rPr lang="en-US" sz="2400" b="1">
                <a:solidFill>
                  <a:srgbClr val="00B6E6"/>
                </a:solidFill>
                <a:latin typeface="Calibri"/>
                <a:ea typeface="Calibri"/>
                <a:cs typeface="Calibri"/>
                <a:sym typeface="Calibri"/>
              </a:rPr>
              <a:t>Δραστηριότητα 1: Ένα κλιπ για ένα τραγούδι</a:t>
            </a:r>
            <a:endParaRPr/>
          </a:p>
        </p:txBody>
      </p:sp>
      <p:pic>
        <p:nvPicPr>
          <p:cNvPr id="289" name="Google Shape;289;p9" descr="Google Shape;255;p11"/>
          <p:cNvPicPr preferRelativeResize="0"/>
          <p:nvPr/>
        </p:nvPicPr>
        <p:blipFill rotWithShape="1">
          <a:blip r:embed="rId3">
            <a:alphaModFix/>
          </a:blip>
          <a:srcRect/>
          <a:stretch/>
        </p:blipFill>
        <p:spPr>
          <a:xfrm>
            <a:off x="5880270" y="1135920"/>
            <a:ext cx="5959883" cy="4212347"/>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Theme">
      <a:dk1>
        <a:srgbClr val="086D6E"/>
      </a:dk1>
      <a:lt1>
        <a:srgbClr val="FFFFFF"/>
      </a:lt1>
      <a:dk2>
        <a:srgbClr val="A7A7A7"/>
      </a:dk2>
      <a:lt2>
        <a:srgbClr val="535353"/>
      </a:lt2>
      <a:accent1>
        <a:srgbClr val="086D6E"/>
      </a:accent1>
      <a:accent2>
        <a:srgbClr val="0D9390"/>
      </a:accent2>
      <a:accent3>
        <a:srgbClr val="87A66E"/>
      </a:accent3>
      <a:accent4>
        <a:srgbClr val="ACC199"/>
      </a:accent4>
      <a:accent5>
        <a:srgbClr val="F0C049"/>
      </a:accent5>
      <a:accent6>
        <a:srgbClr val="EEE38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086D6E"/>
      </a:accent1>
      <a:accent2>
        <a:srgbClr val="0D9390"/>
      </a:accent2>
      <a:accent3>
        <a:srgbClr val="87A66E"/>
      </a:accent3>
      <a:accent4>
        <a:srgbClr val="ACC199"/>
      </a:accent4>
      <a:accent5>
        <a:srgbClr val="F0C049"/>
      </a:accent5>
      <a:accent6>
        <a:srgbClr val="EEE38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3224</Words>
  <Application>Microsoft Office PowerPoint</Application>
  <PresentationFormat>Widescreen</PresentationFormat>
  <Paragraphs>105</Paragraphs>
  <Slides>15</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cp:lastModifiedBy>IASIS OFFICE 2</cp:lastModifiedBy>
  <cp:revision>3</cp:revision>
  <dcterms:modified xsi:type="dcterms:W3CDTF">2024-05-09T10:43:02Z</dcterms:modified>
</cp:coreProperties>
</file>