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dZdul51DgKrW9E21FO7dlCzBr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 type="tx">
  <p:cSld name="TITLE_AND_BODY">
    <p:spTree>
      <p:nvGrpSpPr>
        <p:cNvPr id="1" name="Shape 19"/>
        <p:cNvGrpSpPr/>
        <p:nvPr/>
      </p:nvGrpSpPr>
      <p:grpSpPr>
        <a:xfrm>
          <a:off x="0" y="0"/>
          <a:ext cx="0" cy="0"/>
          <a:chOff x="0" y="0"/>
          <a:chExt cx="0" cy="0"/>
        </a:xfrm>
      </p:grpSpPr>
      <p:sp>
        <p:nvSpPr>
          <p:cNvPr id="20" name="Google Shape;20;p17"/>
          <p:cNvSpPr/>
          <p:nvPr/>
        </p:nvSpPr>
        <p:spPr>
          <a:xfrm>
            <a:off x="-1" y="2727436"/>
            <a:ext cx="12172695" cy="3159780"/>
          </a:xfrm>
          <a:prstGeom prst="rect">
            <a:avLst/>
          </a:prstGeom>
          <a:solidFill>
            <a:srgbClr val="74659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21" name="Google Shape;21;p17"/>
          <p:cNvSpPr txBox="1">
            <a:spLocks noGrp="1"/>
          </p:cNvSpPr>
          <p:nvPr>
            <p:ph type="body" idx="1"/>
          </p:nvPr>
        </p:nvSpPr>
        <p:spPr>
          <a:xfrm>
            <a:off x="575886" y="3922845"/>
            <a:ext cx="3354127" cy="1008398"/>
          </a:xfrm>
          <a:prstGeom prst="rect">
            <a:avLst/>
          </a:prstGeom>
          <a:noFill/>
          <a:ln>
            <a:noFill/>
          </a:ln>
        </p:spPr>
        <p:txBody>
          <a:bodyPr spcFirstLastPara="1" wrap="square" lIns="45700" tIns="45700" rIns="45700" bIns="45700" anchor="t" anchorCtr="0">
            <a:normAutofit/>
          </a:bodyPr>
          <a:lstStyle>
            <a:lvl1pPr marL="457200" lvl="0" indent="-228600" algn="l">
              <a:lnSpc>
                <a:spcPct val="97500"/>
              </a:lnSpc>
              <a:spcBef>
                <a:spcPts val="0"/>
              </a:spcBef>
              <a:spcAft>
                <a:spcPts val="0"/>
              </a:spcAft>
              <a:buClr>
                <a:srgbClr val="FFFFFF"/>
              </a:buClr>
              <a:buSzPts val="4000"/>
              <a:buFont typeface="Calibri"/>
              <a:buNone/>
              <a:defRPr sz="4000">
                <a:solidFill>
                  <a:srgbClr val="FFFFFF"/>
                </a:solidFill>
              </a:defRPr>
            </a:lvl1pPr>
            <a:lvl2pPr marL="914400" lvl="1" indent="-228600" algn="l">
              <a:lnSpc>
                <a:spcPct val="97500"/>
              </a:lnSpc>
              <a:spcBef>
                <a:spcPts val="0"/>
              </a:spcBef>
              <a:spcAft>
                <a:spcPts val="0"/>
              </a:spcAft>
              <a:buClr>
                <a:srgbClr val="FFFFFF"/>
              </a:buClr>
              <a:buSzPts val="4000"/>
              <a:buFont typeface="Calibri"/>
              <a:buNone/>
              <a:defRPr sz="4000">
                <a:solidFill>
                  <a:srgbClr val="FFFFFF"/>
                </a:solidFill>
              </a:defRPr>
            </a:lvl2pPr>
            <a:lvl3pPr marL="1371600" lvl="2" indent="-228600" algn="l">
              <a:lnSpc>
                <a:spcPct val="97500"/>
              </a:lnSpc>
              <a:spcBef>
                <a:spcPts val="0"/>
              </a:spcBef>
              <a:spcAft>
                <a:spcPts val="0"/>
              </a:spcAft>
              <a:buClr>
                <a:srgbClr val="FFFFFF"/>
              </a:buClr>
              <a:buSzPts val="4000"/>
              <a:buFont typeface="Calibri"/>
              <a:buNone/>
              <a:defRPr sz="4000">
                <a:solidFill>
                  <a:srgbClr val="FFFFFF"/>
                </a:solidFill>
              </a:defRPr>
            </a:lvl3pPr>
            <a:lvl4pPr marL="1828800" lvl="3" indent="-228600" algn="l">
              <a:lnSpc>
                <a:spcPct val="97500"/>
              </a:lnSpc>
              <a:spcBef>
                <a:spcPts val="0"/>
              </a:spcBef>
              <a:spcAft>
                <a:spcPts val="0"/>
              </a:spcAft>
              <a:buClr>
                <a:srgbClr val="FFFFFF"/>
              </a:buClr>
              <a:buSzPts val="4000"/>
              <a:buFont typeface="Calibri"/>
              <a:buNone/>
              <a:defRPr sz="4000">
                <a:solidFill>
                  <a:srgbClr val="FFFFFF"/>
                </a:solidFill>
              </a:defRPr>
            </a:lvl4pPr>
            <a:lvl5pPr marL="2286000" lvl="4" indent="-228600" algn="l">
              <a:lnSpc>
                <a:spcPct val="97500"/>
              </a:lnSpc>
              <a:spcBef>
                <a:spcPts val="0"/>
              </a:spcBef>
              <a:spcAft>
                <a:spcPts val="0"/>
              </a:spcAft>
              <a:buClr>
                <a:srgbClr val="FFFFFF"/>
              </a:buClr>
              <a:buSzPts val="4000"/>
              <a:buFont typeface="Calibri"/>
              <a:buNone/>
              <a:defRPr sz="4000">
                <a:solidFill>
                  <a:srgbClr val="FFFFFF"/>
                </a:solidFill>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22" name="Google Shape;22;p17"/>
          <p:cNvSpPr txBox="1">
            <a:spLocks noGrp="1"/>
          </p:cNvSpPr>
          <p:nvPr>
            <p:ph type="body" idx="2"/>
          </p:nvPr>
        </p:nvSpPr>
        <p:spPr>
          <a:xfrm>
            <a:off x="618011" y="3232382"/>
            <a:ext cx="3311990" cy="533189"/>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grpSp>
        <p:nvGrpSpPr>
          <p:cNvPr id="23" name="Google Shape;23;p17"/>
          <p:cNvGrpSpPr/>
          <p:nvPr/>
        </p:nvGrpSpPr>
        <p:grpSpPr>
          <a:xfrm>
            <a:off x="162193" y="6091870"/>
            <a:ext cx="2471732" cy="613732"/>
            <a:chOff x="0" y="-1"/>
            <a:chExt cx="2471731" cy="613731"/>
          </a:xfrm>
        </p:grpSpPr>
        <p:sp>
          <p:nvSpPr>
            <p:cNvPr id="24" name="Google Shape;24;p17"/>
            <p:cNvSpPr/>
            <p:nvPr/>
          </p:nvSpPr>
          <p:spPr>
            <a:xfrm>
              <a:off x="0" y="-1"/>
              <a:ext cx="2471731" cy="613731"/>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25" name="Google Shape;25;p17" descr="Picture 284"/>
            <p:cNvPicPr preferRelativeResize="0"/>
            <p:nvPr/>
          </p:nvPicPr>
          <p:blipFill rotWithShape="1">
            <a:blip r:embed="rId2">
              <a:alphaModFix/>
            </a:blip>
            <a:srcRect r="44449"/>
            <a:stretch/>
          </p:blipFill>
          <p:spPr>
            <a:xfrm>
              <a:off x="336085" y="103348"/>
              <a:ext cx="1799562" cy="413245"/>
            </a:xfrm>
            <a:prstGeom prst="rect">
              <a:avLst/>
            </a:prstGeom>
            <a:noFill/>
            <a:ln>
              <a:noFill/>
            </a:ln>
          </p:spPr>
        </p:pic>
      </p:grpSp>
      <p:sp>
        <p:nvSpPr>
          <p:cNvPr id="26" name="Google Shape;26;p17"/>
          <p:cNvSpPr/>
          <p:nvPr/>
        </p:nvSpPr>
        <p:spPr>
          <a:xfrm>
            <a:off x="12192000" y="153500"/>
            <a:ext cx="3690981" cy="7687733"/>
          </a:xfrm>
          <a:prstGeom prst="rect">
            <a:avLst/>
          </a:prstGeom>
          <a:solidFill>
            <a:srgbClr val="EBEBEB"/>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27" name="Google Shape;27;p17"/>
          <p:cNvSpPr/>
          <p:nvPr/>
        </p:nvSpPr>
        <p:spPr>
          <a:xfrm>
            <a:off x="6903718" y="5585902"/>
            <a:ext cx="5257379" cy="756632"/>
          </a:xfrm>
          <a:prstGeom prst="rect">
            <a:avLst/>
          </a:prstGeom>
          <a:solidFill>
            <a:srgbClr val="009AC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28" name="Google Shape;28;p17"/>
          <p:cNvSpPr txBox="1">
            <a:spLocks noGrp="1"/>
          </p:cNvSpPr>
          <p:nvPr>
            <p:ph type="body" idx="3"/>
          </p:nvPr>
        </p:nvSpPr>
        <p:spPr>
          <a:xfrm>
            <a:off x="8345333" y="5611393"/>
            <a:ext cx="3195487" cy="731141"/>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pic>
        <p:nvPicPr>
          <p:cNvPr id="29" name="Google Shape;29;p17" descr="Picture 16"/>
          <p:cNvPicPr preferRelativeResize="0"/>
          <p:nvPr/>
        </p:nvPicPr>
        <p:blipFill rotWithShape="1">
          <a:blip r:embed="rId3">
            <a:alphaModFix amt="29000"/>
          </a:blip>
          <a:srcRect l="67223" t="24637" b="11452"/>
          <a:stretch/>
        </p:blipFill>
        <p:spPr>
          <a:xfrm>
            <a:off x="4285391" y="2624088"/>
            <a:ext cx="3127570" cy="3263128"/>
          </a:xfrm>
          <a:prstGeom prst="rect">
            <a:avLst/>
          </a:prstGeom>
          <a:noFill/>
          <a:ln>
            <a:noFill/>
          </a:ln>
        </p:spPr>
      </p:pic>
      <p:sp>
        <p:nvSpPr>
          <p:cNvPr id="30" name="Google Shape;30;p17"/>
          <p:cNvSpPr>
            <a:spLocks noGrp="1"/>
          </p:cNvSpPr>
          <p:nvPr>
            <p:ph type="pic" idx="4"/>
          </p:nvPr>
        </p:nvSpPr>
        <p:spPr>
          <a:xfrm>
            <a:off x="5718874" y="423474"/>
            <a:ext cx="5982508" cy="4551482"/>
          </a:xfrm>
          <a:prstGeom prst="rect">
            <a:avLst/>
          </a:prstGeom>
          <a:noFill/>
          <a:ln>
            <a:noFill/>
          </a:ln>
        </p:spPr>
      </p:sp>
      <p:pic>
        <p:nvPicPr>
          <p:cNvPr id="31" name="Google Shape;31;p17" descr="Picture 18"/>
          <p:cNvPicPr preferRelativeResize="0"/>
          <p:nvPr/>
        </p:nvPicPr>
        <p:blipFill rotWithShape="1">
          <a:blip r:embed="rId3">
            <a:alphaModFix/>
          </a:blip>
          <a:srcRect/>
          <a:stretch/>
        </p:blipFill>
        <p:spPr>
          <a:xfrm>
            <a:off x="420344" y="249536"/>
            <a:ext cx="4437443" cy="2374552"/>
          </a:xfrm>
          <a:prstGeom prst="rect">
            <a:avLst/>
          </a:prstGeom>
          <a:noFill/>
          <a:ln>
            <a:noFill/>
          </a:ln>
        </p:spPr>
      </p:pic>
      <p:sp>
        <p:nvSpPr>
          <p:cNvPr id="32" name="Google Shape;32;p1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pic>
        <p:nvPicPr>
          <p:cNvPr id="33" name="Google Shape;33;p17" descr="Blue text on a white background&#10;&#10;Description automatically generated"/>
          <p:cNvPicPr preferRelativeResize="0"/>
          <p:nvPr/>
        </p:nvPicPr>
        <p:blipFill rotWithShape="1">
          <a:blip r:embed="rId4">
            <a:alphaModFix/>
          </a:blip>
          <a:srcRect/>
          <a:stretch/>
        </p:blipFill>
        <p:spPr>
          <a:xfrm>
            <a:off x="219685" y="6160363"/>
            <a:ext cx="2505116" cy="525561"/>
          </a:xfrm>
          <a:prstGeom prst="rect">
            <a:avLst/>
          </a:prstGeom>
          <a:noFill/>
          <a:ln>
            <a:noFill/>
          </a:ln>
        </p:spPr>
      </p:pic>
      <p:sp>
        <p:nvSpPr>
          <p:cNvPr id="34" name="Google Shape;34;p17"/>
          <p:cNvSpPr txBox="1"/>
          <p:nvPr/>
        </p:nvSpPr>
        <p:spPr>
          <a:xfrm>
            <a:off x="3242150" y="6001994"/>
            <a:ext cx="370010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it-IT" sz="800" b="0" i="0" u="none" strike="noStrike" cap="non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pic>
        <p:nvPicPr>
          <p:cNvPr id="35" name="Google Shape;35;p17" descr="Downloads - Creative Commons"/>
          <p:cNvPicPr preferRelativeResize="0"/>
          <p:nvPr/>
        </p:nvPicPr>
        <p:blipFill rotWithShape="1">
          <a:blip r:embed="rId5">
            <a:alphaModFix/>
          </a:blip>
          <a:srcRect/>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146"/>
        <p:cNvGrpSpPr/>
        <p:nvPr/>
      </p:nvGrpSpPr>
      <p:grpSpPr>
        <a:xfrm>
          <a:off x="0" y="0"/>
          <a:ext cx="0" cy="0"/>
          <a:chOff x="0" y="0"/>
          <a:chExt cx="0" cy="0"/>
        </a:xfrm>
      </p:grpSpPr>
      <p:sp>
        <p:nvSpPr>
          <p:cNvPr id="147" name="Google Shape;147;p26"/>
          <p:cNvSpPr txBox="1"/>
          <p:nvPr/>
        </p:nvSpPr>
        <p:spPr>
          <a:xfrm rot="-5400000">
            <a:off x="10305532" y="4843364"/>
            <a:ext cx="3173497"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it-IT"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48" name="Google Shape;148;p26"/>
          <p:cNvCxnSpPr/>
          <p:nvPr/>
        </p:nvCxnSpPr>
        <p:spPr>
          <a:xfrm flipH="1">
            <a:off x="11791088" y="660854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49" name="Google Shape;149;p26"/>
          <p:cNvSpPr txBox="1">
            <a:spLocks noGrp="1"/>
          </p:cNvSpPr>
          <p:nvPr>
            <p:ph type="body" idx="1"/>
          </p:nvPr>
        </p:nvSpPr>
        <p:spPr>
          <a:xfrm>
            <a:off x="565672" y="2544495"/>
            <a:ext cx="700388" cy="689519"/>
          </a:xfrm>
          <a:prstGeom prst="rect">
            <a:avLst/>
          </a:prstGeom>
          <a:noFill/>
          <a:ln>
            <a:noFill/>
          </a:ln>
        </p:spPr>
        <p:txBody>
          <a:bodyPr spcFirstLastPara="1" wrap="square" lIns="45700" tIns="45700" rIns="45700" bIns="45700" anchor="ctr" anchorCtr="0">
            <a:normAutofit/>
          </a:bodyPr>
          <a:lstStyle>
            <a:lvl1pPr marL="457200" lvl="0" indent="-228600" algn="ctr">
              <a:lnSpc>
                <a:spcPct val="90000"/>
              </a:lnSpc>
              <a:spcBef>
                <a:spcPts val="1000"/>
              </a:spcBef>
              <a:spcAft>
                <a:spcPts val="0"/>
              </a:spcAft>
              <a:buClr>
                <a:srgbClr val="009AC1"/>
              </a:buClr>
              <a:buSzPts val="3200"/>
              <a:buFont typeface="Calibri"/>
              <a:buNone/>
              <a:defRPr sz="3200" b="1">
                <a:solidFill>
                  <a:srgbClr val="009AC1"/>
                </a:solidFill>
              </a:defRPr>
            </a:lvl1pPr>
            <a:lvl2pPr marL="914400" lvl="1" indent="-228600" algn="ctr">
              <a:lnSpc>
                <a:spcPct val="90000"/>
              </a:lnSpc>
              <a:spcBef>
                <a:spcPts val="1000"/>
              </a:spcBef>
              <a:spcAft>
                <a:spcPts val="0"/>
              </a:spcAft>
              <a:buClr>
                <a:srgbClr val="009AC1"/>
              </a:buClr>
              <a:buSzPts val="3200"/>
              <a:buFont typeface="Calibri"/>
              <a:buNone/>
              <a:defRPr sz="3200" b="1">
                <a:solidFill>
                  <a:srgbClr val="009AC1"/>
                </a:solidFill>
              </a:defRPr>
            </a:lvl2pPr>
            <a:lvl3pPr marL="1371600" lvl="2" indent="-228600" algn="ctr">
              <a:lnSpc>
                <a:spcPct val="90000"/>
              </a:lnSpc>
              <a:spcBef>
                <a:spcPts val="1000"/>
              </a:spcBef>
              <a:spcAft>
                <a:spcPts val="0"/>
              </a:spcAft>
              <a:buClr>
                <a:srgbClr val="009AC1"/>
              </a:buClr>
              <a:buSzPts val="3200"/>
              <a:buFont typeface="Calibri"/>
              <a:buNone/>
              <a:defRPr sz="3200" b="1">
                <a:solidFill>
                  <a:srgbClr val="009AC1"/>
                </a:solidFill>
              </a:defRPr>
            </a:lvl3pPr>
            <a:lvl4pPr marL="1828800" lvl="3" indent="-228600" algn="ctr">
              <a:lnSpc>
                <a:spcPct val="90000"/>
              </a:lnSpc>
              <a:spcBef>
                <a:spcPts val="1000"/>
              </a:spcBef>
              <a:spcAft>
                <a:spcPts val="0"/>
              </a:spcAft>
              <a:buClr>
                <a:srgbClr val="009AC1"/>
              </a:buClr>
              <a:buSzPts val="3200"/>
              <a:buFont typeface="Calibri"/>
              <a:buNone/>
              <a:defRPr sz="3200" b="1">
                <a:solidFill>
                  <a:srgbClr val="009AC1"/>
                </a:solidFill>
              </a:defRPr>
            </a:lvl4pPr>
            <a:lvl5pPr marL="2286000" lvl="4" indent="-228600" algn="ctr">
              <a:lnSpc>
                <a:spcPct val="90000"/>
              </a:lnSpc>
              <a:spcBef>
                <a:spcPts val="1000"/>
              </a:spcBef>
              <a:spcAft>
                <a:spcPts val="0"/>
              </a:spcAft>
              <a:buClr>
                <a:srgbClr val="009AC1"/>
              </a:buClr>
              <a:buSzPts val="3200"/>
              <a:buFont typeface="Calibri"/>
              <a:buNone/>
              <a:defRPr sz="3200" b="1">
                <a:solidFill>
                  <a:srgbClr val="009AC1"/>
                </a:solidFill>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50" name="Google Shape;150;p26"/>
          <p:cNvSpPr txBox="1">
            <a:spLocks noGrp="1"/>
          </p:cNvSpPr>
          <p:nvPr>
            <p:ph type="body" idx="2"/>
          </p:nvPr>
        </p:nvSpPr>
        <p:spPr>
          <a:xfrm>
            <a:off x="1400969" y="2544495"/>
            <a:ext cx="6874662" cy="689520"/>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51" name="Google Shape;151;p26"/>
          <p:cNvSpPr txBox="1">
            <a:spLocks noGrp="1"/>
          </p:cNvSpPr>
          <p:nvPr>
            <p:ph type="body" idx="3"/>
          </p:nvPr>
        </p:nvSpPr>
        <p:spPr>
          <a:xfrm>
            <a:off x="565672" y="3256284"/>
            <a:ext cx="700388" cy="689519"/>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52" name="Google Shape;152;p26"/>
          <p:cNvSpPr txBox="1">
            <a:spLocks noGrp="1"/>
          </p:cNvSpPr>
          <p:nvPr>
            <p:ph type="body" idx="4"/>
          </p:nvPr>
        </p:nvSpPr>
        <p:spPr>
          <a:xfrm>
            <a:off x="1400969" y="3256284"/>
            <a:ext cx="6874662" cy="689520"/>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53" name="Google Shape;153;p26"/>
          <p:cNvSpPr txBox="1">
            <a:spLocks noGrp="1"/>
          </p:cNvSpPr>
          <p:nvPr>
            <p:ph type="body" idx="5"/>
          </p:nvPr>
        </p:nvSpPr>
        <p:spPr>
          <a:xfrm>
            <a:off x="565672" y="3968072"/>
            <a:ext cx="700388" cy="689519"/>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54" name="Google Shape;154;p26"/>
          <p:cNvSpPr txBox="1">
            <a:spLocks noGrp="1"/>
          </p:cNvSpPr>
          <p:nvPr>
            <p:ph type="body" idx="6"/>
          </p:nvPr>
        </p:nvSpPr>
        <p:spPr>
          <a:xfrm>
            <a:off x="1400969" y="3968072"/>
            <a:ext cx="6874662" cy="689520"/>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55" name="Google Shape;155;p26"/>
          <p:cNvSpPr txBox="1">
            <a:spLocks noGrp="1"/>
          </p:cNvSpPr>
          <p:nvPr>
            <p:ph type="body" idx="7"/>
          </p:nvPr>
        </p:nvSpPr>
        <p:spPr>
          <a:xfrm>
            <a:off x="565672" y="4679863"/>
            <a:ext cx="700388" cy="689519"/>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56" name="Google Shape;156;p26"/>
          <p:cNvSpPr txBox="1">
            <a:spLocks noGrp="1"/>
          </p:cNvSpPr>
          <p:nvPr>
            <p:ph type="body" idx="8"/>
          </p:nvPr>
        </p:nvSpPr>
        <p:spPr>
          <a:xfrm>
            <a:off x="1400969" y="4679863"/>
            <a:ext cx="6874662" cy="689520"/>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57" name="Google Shape;157;p26"/>
          <p:cNvSpPr txBox="1">
            <a:spLocks noGrp="1"/>
          </p:cNvSpPr>
          <p:nvPr>
            <p:ph type="body" idx="9"/>
          </p:nvPr>
        </p:nvSpPr>
        <p:spPr>
          <a:xfrm>
            <a:off x="565672" y="5374716"/>
            <a:ext cx="700388" cy="689519"/>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58" name="Google Shape;158;p26"/>
          <p:cNvSpPr txBox="1">
            <a:spLocks noGrp="1"/>
          </p:cNvSpPr>
          <p:nvPr>
            <p:ph type="body" idx="13"/>
          </p:nvPr>
        </p:nvSpPr>
        <p:spPr>
          <a:xfrm>
            <a:off x="1400969" y="5374716"/>
            <a:ext cx="6874662" cy="689520"/>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59" name="Google Shape;159;p26"/>
          <p:cNvSpPr txBox="1"/>
          <p:nvPr/>
        </p:nvSpPr>
        <p:spPr>
          <a:xfrm>
            <a:off x="8947681" y="2543260"/>
            <a:ext cx="2531289" cy="1348741"/>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262626"/>
              </a:buClr>
              <a:buSzPts val="1000"/>
              <a:buFont typeface="Calibri"/>
              <a:buNone/>
            </a:pPr>
            <a:r>
              <a:rPr lang="it-IT" sz="1000" b="0" i="0" u="none" strike="noStrike" cap="non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sz="1400" b="0" i="0" u="none" strike="noStrike" cap="none">
              <a:solidFill>
                <a:srgbClr val="000000"/>
              </a:solidFill>
              <a:latin typeface="Arial"/>
              <a:ea typeface="Arial"/>
              <a:cs typeface="Arial"/>
              <a:sym typeface="Arial"/>
            </a:endParaRPr>
          </a:p>
        </p:txBody>
      </p:sp>
      <p:sp>
        <p:nvSpPr>
          <p:cNvPr id="160" name="Google Shape;160;p26"/>
          <p:cNvSpPr/>
          <p:nvPr/>
        </p:nvSpPr>
        <p:spPr>
          <a:xfrm rot="10800000">
            <a:off x="12799" y="5622"/>
            <a:ext cx="12189954" cy="1762218"/>
          </a:xfrm>
          <a:prstGeom prst="rect">
            <a:avLst/>
          </a:prstGeom>
          <a:solidFill>
            <a:srgbClr val="74659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61" name="Google Shape;161;p26"/>
          <p:cNvSpPr txBox="1">
            <a:spLocks noGrp="1"/>
          </p:cNvSpPr>
          <p:nvPr>
            <p:ph type="body" idx="14"/>
          </p:nvPr>
        </p:nvSpPr>
        <p:spPr>
          <a:xfrm>
            <a:off x="565672" y="659661"/>
            <a:ext cx="5041925" cy="720754"/>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pic>
        <p:nvPicPr>
          <p:cNvPr id="162" name="Google Shape;162;p26" descr="Picture 17"/>
          <p:cNvPicPr preferRelativeResize="0"/>
          <p:nvPr/>
        </p:nvPicPr>
        <p:blipFill rotWithShape="1">
          <a:blip r:embed="rId2">
            <a:alphaModFix amt="29000"/>
          </a:blip>
          <a:srcRect l="65274" t="34454" r="1949" b="30922"/>
          <a:stretch/>
        </p:blipFill>
        <p:spPr>
          <a:xfrm>
            <a:off x="7847425" y="0"/>
            <a:ext cx="3127570" cy="1767839"/>
          </a:xfrm>
          <a:prstGeom prst="rect">
            <a:avLst/>
          </a:prstGeom>
          <a:noFill/>
          <a:ln>
            <a:noFill/>
          </a:ln>
        </p:spPr>
      </p:pic>
      <p:sp>
        <p:nvSpPr>
          <p:cNvPr id="163" name="Google Shape;163;p26"/>
          <p:cNvSpPr/>
          <p:nvPr/>
        </p:nvSpPr>
        <p:spPr>
          <a:xfrm rot="5400000">
            <a:off x="1331469" y="926545"/>
            <a:ext cx="108004" cy="1685649"/>
          </a:xfrm>
          <a:prstGeom prst="rect">
            <a:avLst/>
          </a:prstGeom>
          <a:solidFill>
            <a:srgbClr val="009AC1"/>
          </a:solidFill>
          <a:ln w="9525" cap="flat" cmpd="sng">
            <a:solidFill>
              <a:srgbClr val="009AC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64" name="Google Shape;164;p2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Quote Slide">
  <p:cSld name="Quote Slide">
    <p:spTree>
      <p:nvGrpSpPr>
        <p:cNvPr id="1" name="Shape 165"/>
        <p:cNvGrpSpPr/>
        <p:nvPr/>
      </p:nvGrpSpPr>
      <p:grpSpPr>
        <a:xfrm>
          <a:off x="0" y="0"/>
          <a:ext cx="0" cy="0"/>
          <a:chOff x="0" y="0"/>
          <a:chExt cx="0" cy="0"/>
        </a:xfrm>
      </p:grpSpPr>
      <p:sp>
        <p:nvSpPr>
          <p:cNvPr id="166" name="Google Shape;166;p27"/>
          <p:cNvSpPr txBox="1"/>
          <p:nvPr/>
        </p:nvSpPr>
        <p:spPr>
          <a:xfrm rot="-5400000">
            <a:off x="10305532" y="4843364"/>
            <a:ext cx="3173497"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it-IT"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67" name="Google Shape;167;p27"/>
          <p:cNvCxnSpPr/>
          <p:nvPr/>
        </p:nvCxnSpPr>
        <p:spPr>
          <a:xfrm flipH="1">
            <a:off x="11791088" y="660854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68" name="Google Shape;168;p27"/>
          <p:cNvSpPr/>
          <p:nvPr/>
        </p:nvSpPr>
        <p:spPr>
          <a:xfrm>
            <a:off x="4884043" y="0"/>
            <a:ext cx="6417743" cy="6858007"/>
          </a:xfrm>
          <a:prstGeom prst="rect">
            <a:avLst/>
          </a:prstGeom>
          <a:solidFill>
            <a:srgbClr val="74659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69" name="Google Shape;169;p27"/>
          <p:cNvSpPr txBox="1">
            <a:spLocks noGrp="1"/>
          </p:cNvSpPr>
          <p:nvPr>
            <p:ph type="body" idx="1"/>
          </p:nvPr>
        </p:nvSpPr>
        <p:spPr>
          <a:xfrm>
            <a:off x="6096001" y="593578"/>
            <a:ext cx="4724401" cy="5604023"/>
          </a:xfrm>
          <a:prstGeom prst="rect">
            <a:avLst/>
          </a:prstGeom>
          <a:noFill/>
          <a:ln>
            <a:noFill/>
          </a:ln>
        </p:spPr>
        <p:txBody>
          <a:bodyPr spcFirstLastPara="1" wrap="square" lIns="45700" tIns="45700" rIns="45700" bIns="45700"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pic>
        <p:nvPicPr>
          <p:cNvPr id="170" name="Google Shape;170;p27" descr="Picture 7"/>
          <p:cNvPicPr preferRelativeResize="0"/>
          <p:nvPr/>
        </p:nvPicPr>
        <p:blipFill rotWithShape="1">
          <a:blip r:embed="rId2">
            <a:alphaModFix amt="29000"/>
          </a:blip>
          <a:srcRect l="70895" t="1095" r="1948" b="16283"/>
          <a:stretch/>
        </p:blipFill>
        <p:spPr>
          <a:xfrm>
            <a:off x="4884044" y="2639355"/>
            <a:ext cx="2591269" cy="4218645"/>
          </a:xfrm>
          <a:prstGeom prst="rect">
            <a:avLst/>
          </a:prstGeom>
          <a:noFill/>
          <a:ln>
            <a:noFill/>
          </a:ln>
        </p:spPr>
      </p:pic>
      <p:sp>
        <p:nvSpPr>
          <p:cNvPr id="171" name="Google Shape;171;p27"/>
          <p:cNvSpPr>
            <a:spLocks noGrp="1"/>
          </p:cNvSpPr>
          <p:nvPr>
            <p:ph type="pic" idx="2"/>
          </p:nvPr>
        </p:nvSpPr>
        <p:spPr>
          <a:xfrm>
            <a:off x="414116" y="352414"/>
            <a:ext cx="5497413" cy="6099184"/>
          </a:xfrm>
          <a:prstGeom prst="rect">
            <a:avLst/>
          </a:prstGeom>
          <a:noFill/>
          <a:ln>
            <a:noFill/>
          </a:ln>
        </p:spPr>
      </p:sp>
      <p:sp>
        <p:nvSpPr>
          <p:cNvPr id="172" name="Google Shape;172;p2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73"/>
        <p:cNvGrpSpPr/>
        <p:nvPr/>
      </p:nvGrpSpPr>
      <p:grpSpPr>
        <a:xfrm>
          <a:off x="0" y="0"/>
          <a:ext cx="0" cy="0"/>
          <a:chOff x="0" y="0"/>
          <a:chExt cx="0" cy="0"/>
        </a:xfrm>
      </p:grpSpPr>
      <p:sp>
        <p:nvSpPr>
          <p:cNvPr id="174" name="Google Shape;174;p28"/>
          <p:cNvSpPr/>
          <p:nvPr/>
        </p:nvSpPr>
        <p:spPr>
          <a:xfrm>
            <a:off x="0" y="1352384"/>
            <a:ext cx="6096008" cy="4388021"/>
          </a:xfrm>
          <a:prstGeom prst="rect">
            <a:avLst/>
          </a:prstGeom>
          <a:solidFill>
            <a:srgbClr val="74659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75" name="Google Shape;175;p28"/>
          <p:cNvSpPr>
            <a:spLocks noGrp="1"/>
          </p:cNvSpPr>
          <p:nvPr>
            <p:ph type="pic" idx="2"/>
          </p:nvPr>
        </p:nvSpPr>
        <p:spPr>
          <a:xfrm>
            <a:off x="0" y="0"/>
            <a:ext cx="12192000" cy="6858000"/>
          </a:xfrm>
          <a:prstGeom prst="rect">
            <a:avLst/>
          </a:prstGeom>
          <a:noFill/>
          <a:ln>
            <a:noFill/>
          </a:ln>
        </p:spPr>
      </p:sp>
      <p:pic>
        <p:nvPicPr>
          <p:cNvPr id="176" name="Google Shape;176;p28" descr="Picture 7"/>
          <p:cNvPicPr preferRelativeResize="0"/>
          <p:nvPr/>
        </p:nvPicPr>
        <p:blipFill rotWithShape="1">
          <a:blip r:embed="rId2">
            <a:alphaModFix amt="29000"/>
          </a:blip>
          <a:srcRect l="70895" t="1095" r="1948" b="16283"/>
          <a:stretch/>
        </p:blipFill>
        <p:spPr>
          <a:xfrm>
            <a:off x="-1" y="1521756"/>
            <a:ext cx="2591270" cy="4218645"/>
          </a:xfrm>
          <a:prstGeom prst="rect">
            <a:avLst/>
          </a:prstGeom>
          <a:noFill/>
          <a:ln>
            <a:noFill/>
          </a:ln>
        </p:spPr>
      </p:pic>
      <p:sp>
        <p:nvSpPr>
          <p:cNvPr id="177" name="Google Shape;177;p28"/>
          <p:cNvSpPr txBox="1">
            <a:spLocks noGrp="1"/>
          </p:cNvSpPr>
          <p:nvPr>
            <p:ph type="body" idx="1"/>
          </p:nvPr>
        </p:nvSpPr>
        <p:spPr>
          <a:xfrm>
            <a:off x="427670" y="1747125"/>
            <a:ext cx="5126464" cy="3565652"/>
          </a:xfrm>
          <a:prstGeom prst="rect">
            <a:avLst/>
          </a:prstGeom>
          <a:noFill/>
          <a:ln>
            <a:noFill/>
          </a:ln>
        </p:spPr>
        <p:txBody>
          <a:bodyPr spcFirstLastPara="1" wrap="square" lIns="45700" tIns="45700" rIns="45700" bIns="45700"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78" name="Google Shape;178;p2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ext Slide 2">
  <p:cSld name="Text Slide 2">
    <p:spTree>
      <p:nvGrpSpPr>
        <p:cNvPr id="1" name="Shape 179"/>
        <p:cNvGrpSpPr/>
        <p:nvPr/>
      </p:nvGrpSpPr>
      <p:grpSpPr>
        <a:xfrm>
          <a:off x="0" y="0"/>
          <a:ext cx="0" cy="0"/>
          <a:chOff x="0" y="0"/>
          <a:chExt cx="0" cy="0"/>
        </a:xfrm>
      </p:grpSpPr>
      <p:sp>
        <p:nvSpPr>
          <p:cNvPr id="180" name="Google Shape;180;p29"/>
          <p:cNvSpPr txBox="1"/>
          <p:nvPr/>
        </p:nvSpPr>
        <p:spPr>
          <a:xfrm rot="-5400000">
            <a:off x="10305532" y="4843364"/>
            <a:ext cx="3173497"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it-IT"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81" name="Google Shape;181;p29"/>
          <p:cNvCxnSpPr/>
          <p:nvPr/>
        </p:nvCxnSpPr>
        <p:spPr>
          <a:xfrm flipH="1">
            <a:off x="11791088" y="660854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82" name="Google Shape;182;p29"/>
          <p:cNvSpPr txBox="1">
            <a:spLocks noGrp="1"/>
          </p:cNvSpPr>
          <p:nvPr>
            <p:ph type="body" idx="1"/>
          </p:nvPr>
        </p:nvSpPr>
        <p:spPr>
          <a:xfrm>
            <a:off x="1553582" y="1623404"/>
            <a:ext cx="9778142" cy="4895929"/>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83" name="Google Shape;183;p29"/>
          <p:cNvSpPr txBox="1">
            <a:spLocks noGrp="1"/>
          </p:cNvSpPr>
          <p:nvPr>
            <p:ph type="body" idx="2"/>
          </p:nvPr>
        </p:nvSpPr>
        <p:spPr>
          <a:xfrm>
            <a:off x="1503335" y="604433"/>
            <a:ext cx="9886399" cy="101897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84" name="Google Shape;184;p29"/>
          <p:cNvSpPr/>
          <p:nvPr/>
        </p:nvSpPr>
        <p:spPr>
          <a:xfrm>
            <a:off x="12192000" y="-287867"/>
            <a:ext cx="1185333" cy="7145867"/>
          </a:xfrm>
          <a:prstGeom prst="rect">
            <a:avLst/>
          </a:prstGeom>
          <a:solidFill>
            <a:srgbClr val="ECECE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85" name="Google Shape;185;p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186"/>
        <p:cNvGrpSpPr/>
        <p:nvPr/>
      </p:nvGrpSpPr>
      <p:grpSpPr>
        <a:xfrm>
          <a:off x="0" y="0"/>
          <a:ext cx="0" cy="0"/>
          <a:chOff x="0" y="0"/>
          <a:chExt cx="0" cy="0"/>
        </a:xfrm>
      </p:grpSpPr>
      <p:sp>
        <p:nvSpPr>
          <p:cNvPr id="187" name="Google Shape;187;p30"/>
          <p:cNvSpPr/>
          <p:nvPr/>
        </p:nvSpPr>
        <p:spPr>
          <a:xfrm>
            <a:off x="3776133" y="644598"/>
            <a:ext cx="8415878" cy="5509462"/>
          </a:xfrm>
          <a:prstGeom prst="rect">
            <a:avLst/>
          </a:prstGeom>
          <a:solidFill>
            <a:srgbClr val="74659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88" name="Google Shape;188;p30"/>
          <p:cNvSpPr/>
          <p:nvPr/>
        </p:nvSpPr>
        <p:spPr>
          <a:xfrm>
            <a:off x="23805" y="9076427"/>
            <a:ext cx="7535870" cy="1615387"/>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89" name="Google Shape;189;p30"/>
          <p:cNvSpPr txBox="1">
            <a:spLocks noGrp="1"/>
          </p:cNvSpPr>
          <p:nvPr>
            <p:ph type="body" idx="1"/>
          </p:nvPr>
        </p:nvSpPr>
        <p:spPr>
          <a:xfrm>
            <a:off x="5297322" y="2639355"/>
            <a:ext cx="6484269" cy="2253044"/>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FFFF"/>
              </a:buClr>
              <a:buSzPts val="4800"/>
              <a:buFont typeface="Calibri"/>
              <a:buNone/>
              <a:defRPr sz="4800">
                <a:solidFill>
                  <a:srgbClr val="FFFFFF"/>
                </a:solidFill>
              </a:defRPr>
            </a:lvl1pPr>
            <a:lvl2pPr marL="914400" lvl="1" indent="-533400" algn="l">
              <a:lnSpc>
                <a:spcPct val="90000"/>
              </a:lnSpc>
              <a:spcBef>
                <a:spcPts val="1000"/>
              </a:spcBef>
              <a:spcAft>
                <a:spcPts val="0"/>
              </a:spcAft>
              <a:buClr>
                <a:srgbClr val="FFFFFF"/>
              </a:buClr>
              <a:buSzPts val="4800"/>
              <a:buFont typeface="Calibri"/>
              <a:buChar char="•"/>
              <a:defRPr sz="4800">
                <a:solidFill>
                  <a:srgbClr val="FFFFFF"/>
                </a:solidFill>
              </a:defRPr>
            </a:lvl2pPr>
            <a:lvl3pPr marL="1371600" lvl="2" indent="-533400" algn="l">
              <a:lnSpc>
                <a:spcPct val="90000"/>
              </a:lnSpc>
              <a:spcBef>
                <a:spcPts val="1000"/>
              </a:spcBef>
              <a:spcAft>
                <a:spcPts val="0"/>
              </a:spcAft>
              <a:buClr>
                <a:srgbClr val="FFFFFF"/>
              </a:buClr>
              <a:buSzPts val="4800"/>
              <a:buFont typeface="Calibri"/>
              <a:buChar char="•"/>
              <a:defRPr sz="4800">
                <a:solidFill>
                  <a:srgbClr val="FFFFFF"/>
                </a:solidFill>
              </a:defRPr>
            </a:lvl3pPr>
            <a:lvl4pPr marL="1828800" lvl="3" indent="-533400" algn="l">
              <a:lnSpc>
                <a:spcPct val="90000"/>
              </a:lnSpc>
              <a:spcBef>
                <a:spcPts val="1000"/>
              </a:spcBef>
              <a:spcAft>
                <a:spcPts val="0"/>
              </a:spcAft>
              <a:buClr>
                <a:srgbClr val="FFFFFF"/>
              </a:buClr>
              <a:buSzPts val="4800"/>
              <a:buFont typeface="Calibri"/>
              <a:buChar char="•"/>
              <a:defRPr sz="4800">
                <a:solidFill>
                  <a:srgbClr val="FFFFFF"/>
                </a:solidFill>
              </a:defRPr>
            </a:lvl4pPr>
            <a:lvl5pPr marL="2286000" lvl="4" indent="-533400" algn="l">
              <a:lnSpc>
                <a:spcPct val="90000"/>
              </a:lnSpc>
              <a:spcBef>
                <a:spcPts val="1000"/>
              </a:spcBef>
              <a:spcAft>
                <a:spcPts val="0"/>
              </a:spcAft>
              <a:buClr>
                <a:srgbClr val="FFFFFF"/>
              </a:buClr>
              <a:buSzPts val="4800"/>
              <a:buFont typeface="Calibri"/>
              <a:buChar char="•"/>
              <a:defRPr sz="4800">
                <a:solidFill>
                  <a:srgbClr val="FFFFFF"/>
                </a:solidFill>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90" name="Google Shape;190;p30"/>
          <p:cNvSpPr txBox="1">
            <a:spLocks noGrp="1"/>
          </p:cNvSpPr>
          <p:nvPr>
            <p:ph type="body" idx="2"/>
          </p:nvPr>
        </p:nvSpPr>
        <p:spPr>
          <a:xfrm>
            <a:off x="891654" y="1020927"/>
            <a:ext cx="2066907" cy="58222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91" name="Google Shape;191;p30"/>
          <p:cNvSpPr/>
          <p:nvPr/>
        </p:nvSpPr>
        <p:spPr>
          <a:xfrm>
            <a:off x="-1" y="2892986"/>
            <a:ext cx="5040002" cy="72001"/>
          </a:xfrm>
          <a:custGeom>
            <a:avLst/>
            <a:gdLst/>
            <a:ahLst/>
            <a:cxnLst/>
            <a:rect l="l" t="t" r="r" b="b"/>
            <a:pathLst>
              <a:path w="21600" h="21600" extrusionOk="0">
                <a:moveTo>
                  <a:pt x="0" y="0"/>
                </a:moveTo>
                <a:lnTo>
                  <a:pt x="21600" y="0"/>
                </a:lnTo>
                <a:cubicBezTo>
                  <a:pt x="21600" y="7200"/>
                  <a:pt x="21600" y="14400"/>
                  <a:pt x="21600" y="21600"/>
                </a:cubicBezTo>
                <a:lnTo>
                  <a:pt x="0" y="21600"/>
                </a:lnTo>
                <a:lnTo>
                  <a:pt x="0" y="0"/>
                </a:lnTo>
                <a:close/>
              </a:path>
            </a:pathLst>
          </a:custGeom>
          <a:solidFill>
            <a:srgbClr val="009AC1"/>
          </a:solidFill>
          <a:ln w="9525" cap="flat" cmpd="sng">
            <a:solidFill>
              <a:srgbClr val="009AC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192" name="Google Shape;192;p30" descr="Picture 10"/>
          <p:cNvPicPr preferRelativeResize="0"/>
          <p:nvPr/>
        </p:nvPicPr>
        <p:blipFill rotWithShape="1">
          <a:blip r:embed="rId2">
            <a:alphaModFix amt="29000"/>
          </a:blip>
          <a:srcRect l="65356" r="5409" b="20549"/>
          <a:stretch/>
        </p:blipFill>
        <p:spPr>
          <a:xfrm>
            <a:off x="9402416" y="2097305"/>
            <a:ext cx="2789583" cy="4056750"/>
          </a:xfrm>
          <a:prstGeom prst="rect">
            <a:avLst/>
          </a:prstGeom>
          <a:noFill/>
          <a:ln>
            <a:noFill/>
          </a:ln>
        </p:spPr>
      </p:pic>
      <p:sp>
        <p:nvSpPr>
          <p:cNvPr id="193" name="Google Shape;193;p3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Laptop Slide">
  <p:cSld name="Laptop Slide">
    <p:spTree>
      <p:nvGrpSpPr>
        <p:cNvPr id="1" name="Shape 194"/>
        <p:cNvGrpSpPr/>
        <p:nvPr/>
      </p:nvGrpSpPr>
      <p:grpSpPr>
        <a:xfrm>
          <a:off x="0" y="0"/>
          <a:ext cx="0" cy="0"/>
          <a:chOff x="0" y="0"/>
          <a:chExt cx="0" cy="0"/>
        </a:xfrm>
      </p:grpSpPr>
      <p:sp>
        <p:nvSpPr>
          <p:cNvPr id="195" name="Google Shape;195;p31"/>
          <p:cNvSpPr txBox="1"/>
          <p:nvPr/>
        </p:nvSpPr>
        <p:spPr>
          <a:xfrm rot="-5400000">
            <a:off x="10305532" y="4843364"/>
            <a:ext cx="3173497"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it-IT"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96" name="Google Shape;196;p31"/>
          <p:cNvCxnSpPr/>
          <p:nvPr/>
        </p:nvCxnSpPr>
        <p:spPr>
          <a:xfrm flipH="1">
            <a:off x="11791088" y="660854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97" name="Google Shape;197;p31"/>
          <p:cNvSpPr/>
          <p:nvPr/>
        </p:nvSpPr>
        <p:spPr>
          <a:xfrm>
            <a:off x="3058634" y="1"/>
            <a:ext cx="8439109" cy="6858007"/>
          </a:xfrm>
          <a:prstGeom prst="rect">
            <a:avLst/>
          </a:prstGeom>
          <a:solidFill>
            <a:srgbClr val="74659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98" name="Google Shape;198;p31"/>
          <p:cNvSpPr txBox="1">
            <a:spLocks noGrp="1"/>
          </p:cNvSpPr>
          <p:nvPr>
            <p:ph type="body" idx="1"/>
          </p:nvPr>
        </p:nvSpPr>
        <p:spPr>
          <a:xfrm>
            <a:off x="5943600" y="2076098"/>
            <a:ext cx="4867012" cy="3913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99" name="Google Shape;199;p31"/>
          <p:cNvSpPr txBox="1">
            <a:spLocks noGrp="1"/>
          </p:cNvSpPr>
          <p:nvPr>
            <p:ph type="body" idx="2"/>
          </p:nvPr>
        </p:nvSpPr>
        <p:spPr>
          <a:xfrm>
            <a:off x="5943601" y="647038"/>
            <a:ext cx="4990999" cy="99265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pic>
        <p:nvPicPr>
          <p:cNvPr id="200" name="Google Shape;200;p31" descr="Picture 6"/>
          <p:cNvPicPr preferRelativeResize="0"/>
          <p:nvPr/>
        </p:nvPicPr>
        <p:blipFill rotWithShape="1">
          <a:blip r:embed="rId2">
            <a:alphaModFix amt="29000"/>
          </a:blip>
          <a:srcRect l="65356" b="20549"/>
          <a:stretch/>
        </p:blipFill>
        <p:spPr>
          <a:xfrm>
            <a:off x="2993627" y="2801244"/>
            <a:ext cx="3305705" cy="4056756"/>
          </a:xfrm>
          <a:prstGeom prst="rect">
            <a:avLst/>
          </a:prstGeom>
          <a:noFill/>
          <a:ln>
            <a:noFill/>
          </a:ln>
        </p:spPr>
      </p:pic>
      <p:pic>
        <p:nvPicPr>
          <p:cNvPr id="201" name="Google Shape;201;p31" descr="Picture 8"/>
          <p:cNvPicPr preferRelativeResize="0"/>
          <p:nvPr/>
        </p:nvPicPr>
        <p:blipFill rotWithShape="1">
          <a:blip r:embed="rId3">
            <a:alphaModFix/>
          </a:blip>
          <a:srcRect t="15976" r="29196" b="11083"/>
          <a:stretch/>
        </p:blipFill>
        <p:spPr>
          <a:xfrm flipH="1">
            <a:off x="-1" y="1333922"/>
            <a:ext cx="6704767" cy="5375658"/>
          </a:xfrm>
          <a:prstGeom prst="rect">
            <a:avLst/>
          </a:prstGeom>
          <a:noFill/>
          <a:ln>
            <a:noFill/>
          </a:ln>
        </p:spPr>
      </p:pic>
      <p:sp>
        <p:nvSpPr>
          <p:cNvPr id="202" name="Google Shape;202;p31"/>
          <p:cNvSpPr>
            <a:spLocks noGrp="1"/>
          </p:cNvSpPr>
          <p:nvPr>
            <p:ph type="pic" idx="3"/>
          </p:nvPr>
        </p:nvSpPr>
        <p:spPr>
          <a:xfrm>
            <a:off x="0" y="1561017"/>
            <a:ext cx="5130800" cy="3913189"/>
          </a:xfrm>
          <a:prstGeom prst="rect">
            <a:avLst/>
          </a:prstGeom>
          <a:noFill/>
          <a:ln>
            <a:noFill/>
          </a:ln>
        </p:spPr>
      </p:sp>
      <p:sp>
        <p:nvSpPr>
          <p:cNvPr id="203" name="Google Shape;203;p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hone Slide">
  <p:cSld name="Phone Slide">
    <p:spTree>
      <p:nvGrpSpPr>
        <p:cNvPr id="1" name="Shape 204"/>
        <p:cNvGrpSpPr/>
        <p:nvPr/>
      </p:nvGrpSpPr>
      <p:grpSpPr>
        <a:xfrm>
          <a:off x="0" y="0"/>
          <a:ext cx="0" cy="0"/>
          <a:chOff x="0" y="0"/>
          <a:chExt cx="0" cy="0"/>
        </a:xfrm>
      </p:grpSpPr>
      <p:sp>
        <p:nvSpPr>
          <p:cNvPr id="205" name="Google Shape;205;p32"/>
          <p:cNvSpPr txBox="1"/>
          <p:nvPr/>
        </p:nvSpPr>
        <p:spPr>
          <a:xfrm rot="-5400000">
            <a:off x="10305532" y="4843364"/>
            <a:ext cx="3173497"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it-IT"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206" name="Google Shape;206;p32"/>
          <p:cNvCxnSpPr/>
          <p:nvPr/>
        </p:nvCxnSpPr>
        <p:spPr>
          <a:xfrm flipH="1">
            <a:off x="11791088" y="660854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207" name="Google Shape;207;p32"/>
          <p:cNvSpPr/>
          <p:nvPr/>
        </p:nvSpPr>
        <p:spPr>
          <a:xfrm>
            <a:off x="0" y="882026"/>
            <a:ext cx="12192015" cy="1437277"/>
          </a:xfrm>
          <a:prstGeom prst="rect">
            <a:avLst/>
          </a:prstGeom>
          <a:solidFill>
            <a:srgbClr val="74659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208" name="Google Shape;208;p32"/>
          <p:cNvSpPr txBox="1">
            <a:spLocks noGrp="1"/>
          </p:cNvSpPr>
          <p:nvPr>
            <p:ph type="body" idx="1"/>
          </p:nvPr>
        </p:nvSpPr>
        <p:spPr>
          <a:xfrm>
            <a:off x="835670" y="2727701"/>
            <a:ext cx="7178176" cy="3311642"/>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209" name="Google Shape;209;p32"/>
          <p:cNvSpPr txBox="1">
            <a:spLocks noGrp="1"/>
          </p:cNvSpPr>
          <p:nvPr>
            <p:ph type="body" idx="2"/>
          </p:nvPr>
        </p:nvSpPr>
        <p:spPr>
          <a:xfrm>
            <a:off x="835671" y="1104336"/>
            <a:ext cx="7178174" cy="103162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pic>
        <p:nvPicPr>
          <p:cNvPr id="210" name="Google Shape;210;p32" descr="Picture 16"/>
          <p:cNvPicPr preferRelativeResize="0"/>
          <p:nvPr/>
        </p:nvPicPr>
        <p:blipFill rotWithShape="1">
          <a:blip r:embed="rId2">
            <a:alphaModFix/>
          </a:blip>
          <a:srcRect/>
          <a:stretch/>
        </p:blipFill>
        <p:spPr>
          <a:xfrm>
            <a:off x="7768849" y="226918"/>
            <a:ext cx="4094255" cy="6404165"/>
          </a:xfrm>
          <a:prstGeom prst="rect">
            <a:avLst/>
          </a:prstGeom>
          <a:noFill/>
          <a:ln>
            <a:noFill/>
          </a:ln>
        </p:spPr>
      </p:pic>
      <p:sp>
        <p:nvSpPr>
          <p:cNvPr id="211" name="Google Shape;211;p32"/>
          <p:cNvSpPr>
            <a:spLocks noGrp="1"/>
          </p:cNvSpPr>
          <p:nvPr>
            <p:ph type="pic" idx="3"/>
          </p:nvPr>
        </p:nvSpPr>
        <p:spPr>
          <a:xfrm>
            <a:off x="8583306" y="1246695"/>
            <a:ext cx="2444128" cy="4336989"/>
          </a:xfrm>
          <a:prstGeom prst="rect">
            <a:avLst/>
          </a:prstGeom>
          <a:noFill/>
          <a:ln>
            <a:noFill/>
          </a:ln>
        </p:spPr>
      </p:sp>
      <p:sp>
        <p:nvSpPr>
          <p:cNvPr id="212" name="Google Shape;212;p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ullet Point x3 slide with photo">
  <p:cSld name="Bullet Point x3 slide with photo">
    <p:spTree>
      <p:nvGrpSpPr>
        <p:cNvPr id="1" name="Shape 36"/>
        <p:cNvGrpSpPr/>
        <p:nvPr/>
      </p:nvGrpSpPr>
      <p:grpSpPr>
        <a:xfrm>
          <a:off x="0" y="0"/>
          <a:ext cx="0" cy="0"/>
          <a:chOff x="0" y="0"/>
          <a:chExt cx="0" cy="0"/>
        </a:xfrm>
      </p:grpSpPr>
      <p:sp>
        <p:nvSpPr>
          <p:cNvPr id="37" name="Google Shape;37;p18"/>
          <p:cNvSpPr txBox="1"/>
          <p:nvPr/>
        </p:nvSpPr>
        <p:spPr>
          <a:xfrm rot="-5400000">
            <a:off x="10305532" y="4843364"/>
            <a:ext cx="3173497"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it-IT"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38" name="Google Shape;38;p18"/>
          <p:cNvCxnSpPr/>
          <p:nvPr/>
        </p:nvCxnSpPr>
        <p:spPr>
          <a:xfrm flipH="1">
            <a:off x="11791088" y="660854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39" name="Google Shape;39;p18"/>
          <p:cNvSpPr/>
          <p:nvPr/>
        </p:nvSpPr>
        <p:spPr>
          <a:xfrm>
            <a:off x="-110112" y="-777"/>
            <a:ext cx="4885863" cy="6858784"/>
          </a:xfrm>
          <a:prstGeom prst="rect">
            <a:avLst/>
          </a:prstGeom>
          <a:solidFill>
            <a:srgbClr val="74659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40" name="Google Shape;40;p18"/>
          <p:cNvSpPr txBox="1">
            <a:spLocks noGrp="1"/>
          </p:cNvSpPr>
          <p:nvPr>
            <p:ph type="body" idx="1"/>
          </p:nvPr>
        </p:nvSpPr>
        <p:spPr>
          <a:xfrm>
            <a:off x="4912293" y="846902"/>
            <a:ext cx="6562678" cy="339416"/>
          </a:xfrm>
          <a:prstGeom prst="rect">
            <a:avLst/>
          </a:prstGeom>
          <a:noFill/>
          <a:ln>
            <a:noFill/>
          </a:ln>
        </p:spPr>
        <p:txBody>
          <a:bodyPr spcFirstLastPara="1" wrap="square" lIns="45700" tIns="45700" rIns="45700" bIns="45700" anchor="t" anchorCtr="0">
            <a:normAutofit/>
          </a:bodyPr>
          <a:lstStyle>
            <a:lvl1pPr marL="457200" lvl="0" indent="-228600" algn="r">
              <a:lnSpc>
                <a:spcPct val="100000"/>
              </a:lnSpc>
              <a:spcBef>
                <a:spcPts val="1000"/>
              </a:spcBef>
              <a:spcAft>
                <a:spcPts val="0"/>
              </a:spcAft>
              <a:buClr>
                <a:srgbClr val="009AC1"/>
              </a:buClr>
              <a:buSzPts val="2400"/>
              <a:buFont typeface="Calibri"/>
              <a:buNone/>
              <a:defRPr sz="2400" b="1">
                <a:solidFill>
                  <a:srgbClr val="009AC1"/>
                </a:solidFill>
              </a:defRPr>
            </a:lvl1pPr>
            <a:lvl2pPr marL="914400" lvl="1" indent="-381000" algn="r">
              <a:lnSpc>
                <a:spcPct val="100000"/>
              </a:lnSpc>
              <a:spcBef>
                <a:spcPts val="1000"/>
              </a:spcBef>
              <a:spcAft>
                <a:spcPts val="0"/>
              </a:spcAft>
              <a:buClr>
                <a:srgbClr val="009AC1"/>
              </a:buClr>
              <a:buSzPts val="2400"/>
              <a:buFont typeface="Calibri"/>
              <a:buChar char="•"/>
              <a:defRPr sz="2400" b="1">
                <a:solidFill>
                  <a:srgbClr val="009AC1"/>
                </a:solidFill>
              </a:defRPr>
            </a:lvl2pPr>
            <a:lvl3pPr marL="1371600" lvl="2" indent="-381000" algn="r">
              <a:lnSpc>
                <a:spcPct val="100000"/>
              </a:lnSpc>
              <a:spcBef>
                <a:spcPts val="1000"/>
              </a:spcBef>
              <a:spcAft>
                <a:spcPts val="0"/>
              </a:spcAft>
              <a:buClr>
                <a:srgbClr val="009AC1"/>
              </a:buClr>
              <a:buSzPts val="2400"/>
              <a:buFont typeface="Calibri"/>
              <a:buChar char="•"/>
              <a:defRPr sz="2400" b="1">
                <a:solidFill>
                  <a:srgbClr val="009AC1"/>
                </a:solidFill>
              </a:defRPr>
            </a:lvl3pPr>
            <a:lvl4pPr marL="1828800" lvl="3" indent="-381000" algn="r">
              <a:lnSpc>
                <a:spcPct val="100000"/>
              </a:lnSpc>
              <a:spcBef>
                <a:spcPts val="1000"/>
              </a:spcBef>
              <a:spcAft>
                <a:spcPts val="0"/>
              </a:spcAft>
              <a:buClr>
                <a:srgbClr val="009AC1"/>
              </a:buClr>
              <a:buSzPts val="2400"/>
              <a:buFont typeface="Calibri"/>
              <a:buChar char="•"/>
              <a:defRPr sz="2400" b="1">
                <a:solidFill>
                  <a:srgbClr val="009AC1"/>
                </a:solidFill>
              </a:defRPr>
            </a:lvl4pPr>
            <a:lvl5pPr marL="2286000" lvl="4" indent="-381000" algn="r">
              <a:lnSpc>
                <a:spcPct val="100000"/>
              </a:lnSpc>
              <a:spcBef>
                <a:spcPts val="1000"/>
              </a:spcBef>
              <a:spcAft>
                <a:spcPts val="0"/>
              </a:spcAft>
              <a:buClr>
                <a:srgbClr val="009AC1"/>
              </a:buClr>
              <a:buSzPts val="2400"/>
              <a:buFont typeface="Calibri"/>
              <a:buChar char="•"/>
              <a:defRPr sz="2400" b="1">
                <a:solidFill>
                  <a:srgbClr val="009AC1"/>
                </a:solidFill>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41" name="Google Shape;41;p18"/>
          <p:cNvSpPr txBox="1">
            <a:spLocks noGrp="1"/>
          </p:cNvSpPr>
          <p:nvPr>
            <p:ph type="body" idx="2"/>
          </p:nvPr>
        </p:nvSpPr>
        <p:spPr>
          <a:xfrm>
            <a:off x="4912293" y="1345616"/>
            <a:ext cx="6553236" cy="999384"/>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42" name="Google Shape;42;p18"/>
          <p:cNvSpPr txBox="1">
            <a:spLocks noGrp="1"/>
          </p:cNvSpPr>
          <p:nvPr>
            <p:ph type="body" idx="3"/>
          </p:nvPr>
        </p:nvSpPr>
        <p:spPr>
          <a:xfrm>
            <a:off x="3431554" y="986639"/>
            <a:ext cx="1096216" cy="955626"/>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43" name="Google Shape;43;p18"/>
          <p:cNvSpPr>
            <a:spLocks noGrp="1"/>
          </p:cNvSpPr>
          <p:nvPr>
            <p:ph type="pic" idx="4"/>
          </p:nvPr>
        </p:nvSpPr>
        <p:spPr>
          <a:xfrm>
            <a:off x="-126343" y="-1"/>
            <a:ext cx="3669323" cy="6858001"/>
          </a:xfrm>
          <a:prstGeom prst="rect">
            <a:avLst/>
          </a:prstGeom>
          <a:noFill/>
          <a:ln>
            <a:noFill/>
          </a:ln>
        </p:spPr>
      </p:sp>
      <p:sp>
        <p:nvSpPr>
          <p:cNvPr id="44" name="Google Shape;44;p18"/>
          <p:cNvSpPr txBox="1">
            <a:spLocks noGrp="1"/>
          </p:cNvSpPr>
          <p:nvPr>
            <p:ph type="body" idx="5"/>
          </p:nvPr>
        </p:nvSpPr>
        <p:spPr>
          <a:xfrm>
            <a:off x="4912292" y="2770035"/>
            <a:ext cx="6562677" cy="33941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45" name="Google Shape;45;p18"/>
          <p:cNvSpPr txBox="1">
            <a:spLocks noGrp="1"/>
          </p:cNvSpPr>
          <p:nvPr>
            <p:ph type="body" idx="6"/>
          </p:nvPr>
        </p:nvSpPr>
        <p:spPr>
          <a:xfrm>
            <a:off x="4912293" y="3268748"/>
            <a:ext cx="6553235" cy="999384"/>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46" name="Google Shape;46;p18"/>
          <p:cNvSpPr txBox="1">
            <a:spLocks noGrp="1"/>
          </p:cNvSpPr>
          <p:nvPr>
            <p:ph type="body" idx="7"/>
          </p:nvPr>
        </p:nvSpPr>
        <p:spPr>
          <a:xfrm>
            <a:off x="3431554" y="2940768"/>
            <a:ext cx="1096216" cy="955626"/>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47" name="Google Shape;47;p18"/>
          <p:cNvSpPr txBox="1">
            <a:spLocks noGrp="1"/>
          </p:cNvSpPr>
          <p:nvPr>
            <p:ph type="body" idx="8"/>
          </p:nvPr>
        </p:nvSpPr>
        <p:spPr>
          <a:xfrm>
            <a:off x="4927789" y="4633833"/>
            <a:ext cx="6562678" cy="33941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48" name="Google Shape;48;p18"/>
          <p:cNvSpPr txBox="1">
            <a:spLocks noGrp="1"/>
          </p:cNvSpPr>
          <p:nvPr>
            <p:ph type="body" idx="9"/>
          </p:nvPr>
        </p:nvSpPr>
        <p:spPr>
          <a:xfrm>
            <a:off x="4927791" y="5132546"/>
            <a:ext cx="6553235" cy="999384"/>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49" name="Google Shape;49;p18"/>
          <p:cNvSpPr txBox="1">
            <a:spLocks noGrp="1"/>
          </p:cNvSpPr>
          <p:nvPr>
            <p:ph type="body" idx="13"/>
          </p:nvPr>
        </p:nvSpPr>
        <p:spPr>
          <a:xfrm>
            <a:off x="3447052" y="4804566"/>
            <a:ext cx="1096215" cy="955626"/>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grpSp>
        <p:nvGrpSpPr>
          <p:cNvPr id="50" name="Google Shape;50;p18"/>
          <p:cNvGrpSpPr/>
          <p:nvPr/>
        </p:nvGrpSpPr>
        <p:grpSpPr>
          <a:xfrm>
            <a:off x="4054158" y="721803"/>
            <a:ext cx="7578910" cy="5461420"/>
            <a:chOff x="-1" y="0"/>
            <a:chExt cx="7578909" cy="5461418"/>
          </a:xfrm>
        </p:grpSpPr>
        <p:grpSp>
          <p:nvGrpSpPr>
            <p:cNvPr id="51" name="Google Shape;51;p18"/>
            <p:cNvGrpSpPr/>
            <p:nvPr/>
          </p:nvGrpSpPr>
          <p:grpSpPr>
            <a:xfrm>
              <a:off x="0" y="0"/>
              <a:ext cx="7547915" cy="1674488"/>
              <a:chOff x="-1" y="0"/>
              <a:chExt cx="7547913" cy="1674487"/>
            </a:xfrm>
          </p:grpSpPr>
          <p:cxnSp>
            <p:nvCxnSpPr>
              <p:cNvPr id="52" name="Google Shape;52;p18"/>
              <p:cNvCxnSpPr/>
              <p:nvPr/>
            </p:nvCxnSpPr>
            <p:spPr>
              <a:xfrm>
                <a:off x="7547911" y="15065"/>
                <a:ext cx="1" cy="1659422"/>
              </a:xfrm>
              <a:prstGeom prst="straightConnector1">
                <a:avLst/>
              </a:prstGeom>
              <a:solidFill>
                <a:srgbClr val="0CA3A5"/>
              </a:solidFill>
              <a:ln w="28575" cap="flat" cmpd="sng">
                <a:solidFill>
                  <a:srgbClr val="009AC1"/>
                </a:solidFill>
                <a:prstDash val="solid"/>
                <a:miter lim="800000"/>
                <a:headEnd type="none" w="sm" len="sm"/>
                <a:tailEnd type="none" w="sm" len="sm"/>
              </a:ln>
            </p:spPr>
          </p:cxnSp>
          <p:cxnSp>
            <p:nvCxnSpPr>
              <p:cNvPr id="53" name="Google Shape;53;p18"/>
              <p:cNvCxnSpPr/>
              <p:nvPr/>
            </p:nvCxnSpPr>
            <p:spPr>
              <a:xfrm>
                <a:off x="-1" y="10669"/>
                <a:ext cx="7547912" cy="1"/>
              </a:xfrm>
              <a:prstGeom prst="straightConnector1">
                <a:avLst/>
              </a:prstGeom>
              <a:solidFill>
                <a:srgbClr val="0CA3A5"/>
              </a:solidFill>
              <a:ln w="28575" cap="flat" cmpd="sng">
                <a:solidFill>
                  <a:srgbClr val="009AC1"/>
                </a:solidFill>
                <a:prstDash val="solid"/>
                <a:miter lim="800000"/>
                <a:headEnd type="none" w="sm" len="sm"/>
                <a:tailEnd type="none" w="sm" len="sm"/>
              </a:ln>
            </p:spPr>
          </p:cxnSp>
          <p:cxnSp>
            <p:nvCxnSpPr>
              <p:cNvPr id="54" name="Google Shape;54;p18"/>
              <p:cNvCxnSpPr/>
              <p:nvPr/>
            </p:nvCxnSpPr>
            <p:spPr>
              <a:xfrm flipH="1">
                <a:off x="0" y="0"/>
                <a:ext cx="1" cy="396001"/>
              </a:xfrm>
              <a:prstGeom prst="straightConnector1">
                <a:avLst/>
              </a:prstGeom>
              <a:solidFill>
                <a:srgbClr val="0CA3A5"/>
              </a:solidFill>
              <a:ln w="28575" cap="flat" cmpd="sng">
                <a:solidFill>
                  <a:srgbClr val="009AC1"/>
                </a:solidFill>
                <a:prstDash val="solid"/>
                <a:miter lim="800000"/>
                <a:headEnd type="none" w="sm" len="sm"/>
                <a:tailEnd type="none" w="sm" len="sm"/>
              </a:ln>
            </p:spPr>
          </p:cxnSp>
        </p:grpSp>
        <p:cxnSp>
          <p:nvCxnSpPr>
            <p:cNvPr id="55" name="Google Shape;55;p18"/>
            <p:cNvCxnSpPr/>
            <p:nvPr/>
          </p:nvCxnSpPr>
          <p:spPr>
            <a:xfrm flipH="1">
              <a:off x="0" y="1278486"/>
              <a:ext cx="1" cy="396001"/>
            </a:xfrm>
            <a:prstGeom prst="straightConnector1">
              <a:avLst/>
            </a:prstGeom>
            <a:solidFill>
              <a:srgbClr val="0CA3A5"/>
            </a:solidFill>
            <a:ln w="28575" cap="flat" cmpd="sng">
              <a:solidFill>
                <a:srgbClr val="009AC1"/>
              </a:solidFill>
              <a:prstDash val="solid"/>
              <a:miter lim="800000"/>
              <a:headEnd type="none" w="sm" len="sm"/>
              <a:tailEnd type="none" w="sm" len="sm"/>
            </a:ln>
          </p:spPr>
        </p:cxnSp>
        <p:cxnSp>
          <p:nvCxnSpPr>
            <p:cNvPr id="56" name="Google Shape;56;p18"/>
            <p:cNvCxnSpPr/>
            <p:nvPr/>
          </p:nvCxnSpPr>
          <p:spPr>
            <a:xfrm>
              <a:off x="15499" y="1666441"/>
              <a:ext cx="7547912" cy="1"/>
            </a:xfrm>
            <a:prstGeom prst="straightConnector1">
              <a:avLst/>
            </a:prstGeom>
            <a:solidFill>
              <a:srgbClr val="0CA3A5"/>
            </a:solidFill>
            <a:ln w="28575" cap="flat" cmpd="sng">
              <a:solidFill>
                <a:srgbClr val="009AC1"/>
              </a:solidFill>
              <a:prstDash val="solid"/>
              <a:miter lim="800000"/>
              <a:headEnd type="none" w="sm" len="sm"/>
              <a:tailEnd type="none" w="sm" len="sm"/>
            </a:ln>
          </p:spPr>
        </p:cxnSp>
        <p:grpSp>
          <p:nvGrpSpPr>
            <p:cNvPr id="57" name="Google Shape;57;p18"/>
            <p:cNvGrpSpPr/>
            <p:nvPr/>
          </p:nvGrpSpPr>
          <p:grpSpPr>
            <a:xfrm>
              <a:off x="-1" y="1923133"/>
              <a:ext cx="7547915" cy="1674488"/>
              <a:chOff x="-1" y="0"/>
              <a:chExt cx="7547913" cy="1674487"/>
            </a:xfrm>
          </p:grpSpPr>
          <p:cxnSp>
            <p:nvCxnSpPr>
              <p:cNvPr id="58" name="Google Shape;58;p18"/>
              <p:cNvCxnSpPr/>
              <p:nvPr/>
            </p:nvCxnSpPr>
            <p:spPr>
              <a:xfrm>
                <a:off x="7547911" y="15065"/>
                <a:ext cx="1" cy="1659422"/>
              </a:xfrm>
              <a:prstGeom prst="straightConnector1">
                <a:avLst/>
              </a:prstGeom>
              <a:solidFill>
                <a:srgbClr val="0CA3A5"/>
              </a:solidFill>
              <a:ln w="28575" cap="flat" cmpd="sng">
                <a:solidFill>
                  <a:srgbClr val="009AC1"/>
                </a:solidFill>
                <a:prstDash val="solid"/>
                <a:miter lim="800000"/>
                <a:headEnd type="none" w="sm" len="sm"/>
                <a:tailEnd type="none" w="sm" len="sm"/>
              </a:ln>
            </p:spPr>
          </p:cxnSp>
          <p:cxnSp>
            <p:nvCxnSpPr>
              <p:cNvPr id="59" name="Google Shape;59;p18"/>
              <p:cNvCxnSpPr/>
              <p:nvPr/>
            </p:nvCxnSpPr>
            <p:spPr>
              <a:xfrm>
                <a:off x="-1" y="10669"/>
                <a:ext cx="7547912" cy="1"/>
              </a:xfrm>
              <a:prstGeom prst="straightConnector1">
                <a:avLst/>
              </a:prstGeom>
              <a:solidFill>
                <a:srgbClr val="0CA3A5"/>
              </a:solidFill>
              <a:ln w="28575" cap="flat" cmpd="sng">
                <a:solidFill>
                  <a:srgbClr val="009AC1"/>
                </a:solidFill>
                <a:prstDash val="solid"/>
                <a:miter lim="800000"/>
                <a:headEnd type="none" w="sm" len="sm"/>
                <a:tailEnd type="none" w="sm" len="sm"/>
              </a:ln>
            </p:spPr>
          </p:cxnSp>
          <p:cxnSp>
            <p:nvCxnSpPr>
              <p:cNvPr id="60" name="Google Shape;60;p18"/>
              <p:cNvCxnSpPr/>
              <p:nvPr/>
            </p:nvCxnSpPr>
            <p:spPr>
              <a:xfrm flipH="1">
                <a:off x="0" y="0"/>
                <a:ext cx="1" cy="396001"/>
              </a:xfrm>
              <a:prstGeom prst="straightConnector1">
                <a:avLst/>
              </a:prstGeom>
              <a:solidFill>
                <a:srgbClr val="0CA3A5"/>
              </a:solidFill>
              <a:ln w="28575" cap="flat" cmpd="sng">
                <a:solidFill>
                  <a:srgbClr val="009AC1"/>
                </a:solidFill>
                <a:prstDash val="solid"/>
                <a:miter lim="800000"/>
                <a:headEnd type="none" w="sm" len="sm"/>
                <a:tailEnd type="none" w="sm" len="sm"/>
              </a:ln>
            </p:spPr>
          </p:cxnSp>
        </p:grpSp>
        <p:cxnSp>
          <p:nvCxnSpPr>
            <p:cNvPr id="61" name="Google Shape;61;p18"/>
            <p:cNvCxnSpPr/>
            <p:nvPr/>
          </p:nvCxnSpPr>
          <p:spPr>
            <a:xfrm flipH="1">
              <a:off x="-1" y="3201620"/>
              <a:ext cx="1" cy="396001"/>
            </a:xfrm>
            <a:prstGeom prst="straightConnector1">
              <a:avLst/>
            </a:prstGeom>
            <a:solidFill>
              <a:srgbClr val="0CA3A5"/>
            </a:solidFill>
            <a:ln w="28575" cap="flat" cmpd="sng">
              <a:solidFill>
                <a:srgbClr val="009AC1"/>
              </a:solidFill>
              <a:prstDash val="solid"/>
              <a:miter lim="800000"/>
              <a:headEnd type="none" w="sm" len="sm"/>
              <a:tailEnd type="none" w="sm" len="sm"/>
            </a:ln>
          </p:spPr>
        </p:cxnSp>
        <p:cxnSp>
          <p:nvCxnSpPr>
            <p:cNvPr id="62" name="Google Shape;62;p18"/>
            <p:cNvCxnSpPr/>
            <p:nvPr/>
          </p:nvCxnSpPr>
          <p:spPr>
            <a:xfrm>
              <a:off x="15498" y="3589575"/>
              <a:ext cx="7547912" cy="1"/>
            </a:xfrm>
            <a:prstGeom prst="straightConnector1">
              <a:avLst/>
            </a:prstGeom>
            <a:solidFill>
              <a:srgbClr val="0CA3A5"/>
            </a:solidFill>
            <a:ln w="28575" cap="flat" cmpd="sng">
              <a:solidFill>
                <a:srgbClr val="009AC1"/>
              </a:solidFill>
              <a:prstDash val="solid"/>
              <a:miter lim="800000"/>
              <a:headEnd type="none" w="sm" len="sm"/>
              <a:tailEnd type="none" w="sm" len="sm"/>
            </a:ln>
          </p:spPr>
        </p:cxnSp>
        <p:grpSp>
          <p:nvGrpSpPr>
            <p:cNvPr id="63" name="Google Shape;63;p18"/>
            <p:cNvGrpSpPr/>
            <p:nvPr/>
          </p:nvGrpSpPr>
          <p:grpSpPr>
            <a:xfrm>
              <a:off x="15497" y="3786930"/>
              <a:ext cx="7547915" cy="1674488"/>
              <a:chOff x="-1" y="0"/>
              <a:chExt cx="7547913" cy="1674487"/>
            </a:xfrm>
          </p:grpSpPr>
          <p:cxnSp>
            <p:nvCxnSpPr>
              <p:cNvPr id="64" name="Google Shape;64;p18"/>
              <p:cNvCxnSpPr/>
              <p:nvPr/>
            </p:nvCxnSpPr>
            <p:spPr>
              <a:xfrm>
                <a:off x="7547911" y="15065"/>
                <a:ext cx="1" cy="1659422"/>
              </a:xfrm>
              <a:prstGeom prst="straightConnector1">
                <a:avLst/>
              </a:prstGeom>
              <a:solidFill>
                <a:srgbClr val="0CA3A5"/>
              </a:solidFill>
              <a:ln w="28575" cap="flat" cmpd="sng">
                <a:solidFill>
                  <a:srgbClr val="009AC1"/>
                </a:solidFill>
                <a:prstDash val="solid"/>
                <a:miter lim="800000"/>
                <a:headEnd type="none" w="sm" len="sm"/>
                <a:tailEnd type="none" w="sm" len="sm"/>
              </a:ln>
            </p:spPr>
          </p:cxnSp>
          <p:cxnSp>
            <p:nvCxnSpPr>
              <p:cNvPr id="65" name="Google Shape;65;p18"/>
              <p:cNvCxnSpPr/>
              <p:nvPr/>
            </p:nvCxnSpPr>
            <p:spPr>
              <a:xfrm>
                <a:off x="-1" y="10669"/>
                <a:ext cx="7547912" cy="1"/>
              </a:xfrm>
              <a:prstGeom prst="straightConnector1">
                <a:avLst/>
              </a:prstGeom>
              <a:solidFill>
                <a:srgbClr val="0CA3A5"/>
              </a:solidFill>
              <a:ln w="28575" cap="flat" cmpd="sng">
                <a:solidFill>
                  <a:srgbClr val="009AC1"/>
                </a:solidFill>
                <a:prstDash val="solid"/>
                <a:miter lim="800000"/>
                <a:headEnd type="none" w="sm" len="sm"/>
                <a:tailEnd type="none" w="sm" len="sm"/>
              </a:ln>
            </p:spPr>
          </p:cxnSp>
          <p:cxnSp>
            <p:nvCxnSpPr>
              <p:cNvPr id="66" name="Google Shape;66;p18"/>
              <p:cNvCxnSpPr/>
              <p:nvPr/>
            </p:nvCxnSpPr>
            <p:spPr>
              <a:xfrm flipH="1">
                <a:off x="0" y="0"/>
                <a:ext cx="1" cy="396001"/>
              </a:xfrm>
              <a:prstGeom prst="straightConnector1">
                <a:avLst/>
              </a:prstGeom>
              <a:solidFill>
                <a:srgbClr val="0CA3A5"/>
              </a:solidFill>
              <a:ln w="28575" cap="flat" cmpd="sng">
                <a:solidFill>
                  <a:srgbClr val="009AC1"/>
                </a:solidFill>
                <a:prstDash val="solid"/>
                <a:miter lim="800000"/>
                <a:headEnd type="none" w="sm" len="sm"/>
                <a:tailEnd type="none" w="sm" len="sm"/>
              </a:ln>
            </p:spPr>
          </p:cxnSp>
        </p:grpSp>
        <p:cxnSp>
          <p:nvCxnSpPr>
            <p:cNvPr id="67" name="Google Shape;67;p18"/>
            <p:cNvCxnSpPr/>
            <p:nvPr/>
          </p:nvCxnSpPr>
          <p:spPr>
            <a:xfrm flipH="1">
              <a:off x="15497" y="5065417"/>
              <a:ext cx="1" cy="396001"/>
            </a:xfrm>
            <a:prstGeom prst="straightConnector1">
              <a:avLst/>
            </a:prstGeom>
            <a:solidFill>
              <a:srgbClr val="0CA3A5"/>
            </a:solidFill>
            <a:ln w="28575" cap="flat" cmpd="sng">
              <a:solidFill>
                <a:srgbClr val="009AC1"/>
              </a:solidFill>
              <a:prstDash val="solid"/>
              <a:miter lim="800000"/>
              <a:headEnd type="none" w="sm" len="sm"/>
              <a:tailEnd type="none" w="sm" len="sm"/>
            </a:ln>
          </p:spPr>
        </p:cxnSp>
        <p:cxnSp>
          <p:nvCxnSpPr>
            <p:cNvPr id="68" name="Google Shape;68;p18"/>
            <p:cNvCxnSpPr/>
            <p:nvPr/>
          </p:nvCxnSpPr>
          <p:spPr>
            <a:xfrm>
              <a:off x="30996" y="5453372"/>
              <a:ext cx="7547912" cy="1"/>
            </a:xfrm>
            <a:prstGeom prst="straightConnector1">
              <a:avLst/>
            </a:prstGeom>
            <a:solidFill>
              <a:srgbClr val="0CA3A5"/>
            </a:solidFill>
            <a:ln w="28575" cap="flat" cmpd="sng">
              <a:solidFill>
                <a:srgbClr val="009AC1"/>
              </a:solidFill>
              <a:prstDash val="solid"/>
              <a:miter lim="800000"/>
              <a:headEnd type="none" w="sm" len="sm"/>
              <a:tailEnd type="none" w="sm" len="sm"/>
            </a:ln>
          </p:spPr>
        </p:cxnSp>
      </p:grpSp>
      <p:sp>
        <p:nvSpPr>
          <p:cNvPr id="69" name="Google Shape;69;p1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hoto Slide">
  <p:cSld name="Photo Slide">
    <p:spTree>
      <p:nvGrpSpPr>
        <p:cNvPr id="1" name="Shape 70"/>
        <p:cNvGrpSpPr/>
        <p:nvPr/>
      </p:nvGrpSpPr>
      <p:grpSpPr>
        <a:xfrm>
          <a:off x="0" y="0"/>
          <a:ext cx="0" cy="0"/>
          <a:chOff x="0" y="0"/>
          <a:chExt cx="0" cy="0"/>
        </a:xfrm>
      </p:grpSpPr>
      <p:sp>
        <p:nvSpPr>
          <p:cNvPr id="71" name="Google Shape;71;p19"/>
          <p:cNvSpPr txBox="1"/>
          <p:nvPr/>
        </p:nvSpPr>
        <p:spPr>
          <a:xfrm rot="-5400000">
            <a:off x="10305532" y="4843364"/>
            <a:ext cx="3173497"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it-IT"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72" name="Google Shape;72;p19"/>
          <p:cNvCxnSpPr/>
          <p:nvPr/>
        </p:nvCxnSpPr>
        <p:spPr>
          <a:xfrm flipH="1">
            <a:off x="11791088" y="660854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73" name="Google Shape;73;p19"/>
          <p:cNvSpPr/>
          <p:nvPr/>
        </p:nvSpPr>
        <p:spPr>
          <a:xfrm>
            <a:off x="-1" y="0"/>
            <a:ext cx="6417742" cy="6858007"/>
          </a:xfrm>
          <a:prstGeom prst="rect">
            <a:avLst/>
          </a:prstGeom>
          <a:solidFill>
            <a:srgbClr val="74659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74" name="Google Shape;74;p19"/>
          <p:cNvSpPr>
            <a:spLocks noGrp="1"/>
          </p:cNvSpPr>
          <p:nvPr>
            <p:ph type="pic" idx="2"/>
          </p:nvPr>
        </p:nvSpPr>
        <p:spPr>
          <a:xfrm>
            <a:off x="5888001" y="439729"/>
            <a:ext cx="5660532" cy="6045738"/>
          </a:xfrm>
          <a:prstGeom prst="rect">
            <a:avLst/>
          </a:prstGeom>
          <a:noFill/>
          <a:ln>
            <a:noFill/>
          </a:ln>
        </p:spPr>
      </p:sp>
      <p:pic>
        <p:nvPicPr>
          <p:cNvPr id="75" name="Google Shape;75;p19" descr="Picture 9"/>
          <p:cNvPicPr preferRelativeResize="0"/>
          <p:nvPr/>
        </p:nvPicPr>
        <p:blipFill rotWithShape="1">
          <a:blip r:embed="rId2">
            <a:alphaModFix amt="29000"/>
          </a:blip>
          <a:srcRect l="75767" b="17435"/>
          <a:stretch/>
        </p:blipFill>
        <p:spPr>
          <a:xfrm>
            <a:off x="-1" y="2642215"/>
            <a:ext cx="2312352" cy="4215785"/>
          </a:xfrm>
          <a:prstGeom prst="rect">
            <a:avLst/>
          </a:prstGeom>
          <a:noFill/>
          <a:ln>
            <a:noFill/>
          </a:ln>
        </p:spPr>
      </p:pic>
      <p:sp>
        <p:nvSpPr>
          <p:cNvPr id="76" name="Google Shape;76;p19"/>
          <p:cNvSpPr txBox="1">
            <a:spLocks noGrp="1"/>
          </p:cNvSpPr>
          <p:nvPr>
            <p:ph type="body" idx="1"/>
          </p:nvPr>
        </p:nvSpPr>
        <p:spPr>
          <a:xfrm>
            <a:off x="898357" y="2107769"/>
            <a:ext cx="4639193" cy="437769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77" name="Google Shape;77;p19"/>
          <p:cNvSpPr txBox="1">
            <a:spLocks noGrp="1"/>
          </p:cNvSpPr>
          <p:nvPr>
            <p:ph type="body" idx="3"/>
          </p:nvPr>
        </p:nvSpPr>
        <p:spPr>
          <a:xfrm>
            <a:off x="898357" y="890241"/>
            <a:ext cx="4757377" cy="99265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78" name="Google Shape;78;p1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ulletpoints">
  <p:cSld name="Bulletpoints">
    <p:spTree>
      <p:nvGrpSpPr>
        <p:cNvPr id="1" name="Shape 79"/>
        <p:cNvGrpSpPr/>
        <p:nvPr/>
      </p:nvGrpSpPr>
      <p:grpSpPr>
        <a:xfrm>
          <a:off x="0" y="0"/>
          <a:ext cx="0" cy="0"/>
          <a:chOff x="0" y="0"/>
          <a:chExt cx="0" cy="0"/>
        </a:xfrm>
      </p:grpSpPr>
      <p:sp>
        <p:nvSpPr>
          <p:cNvPr id="80" name="Google Shape;80;p20"/>
          <p:cNvSpPr txBox="1"/>
          <p:nvPr/>
        </p:nvSpPr>
        <p:spPr>
          <a:xfrm rot="-5400000">
            <a:off x="10305532" y="4843364"/>
            <a:ext cx="3173497"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it-IT"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81" name="Google Shape;81;p20"/>
          <p:cNvCxnSpPr/>
          <p:nvPr/>
        </p:nvCxnSpPr>
        <p:spPr>
          <a:xfrm flipH="1">
            <a:off x="11791088" y="660854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82" name="Google Shape;82;p20"/>
          <p:cNvSpPr/>
          <p:nvPr/>
        </p:nvSpPr>
        <p:spPr>
          <a:xfrm>
            <a:off x="3557439" y="5448534"/>
            <a:ext cx="7208078" cy="713815"/>
          </a:xfrm>
          <a:prstGeom prst="rect">
            <a:avLst/>
          </a:prstGeom>
          <a:solidFill>
            <a:srgbClr val="00B6E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3" name="Google Shape;83;p20"/>
          <p:cNvSpPr/>
          <p:nvPr/>
        </p:nvSpPr>
        <p:spPr>
          <a:xfrm>
            <a:off x="3543994" y="4392459"/>
            <a:ext cx="7208078" cy="713815"/>
          </a:xfrm>
          <a:prstGeom prst="rect">
            <a:avLst/>
          </a:prstGeom>
          <a:solidFill>
            <a:srgbClr val="74659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4" name="Google Shape;84;p20"/>
          <p:cNvSpPr/>
          <p:nvPr/>
        </p:nvSpPr>
        <p:spPr>
          <a:xfrm>
            <a:off x="0" y="6342926"/>
            <a:ext cx="11586117" cy="515074"/>
          </a:xfrm>
          <a:prstGeom prst="rect">
            <a:avLst/>
          </a:prstGeom>
          <a:solidFill>
            <a:srgbClr val="74659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5" name="Google Shape;85;p20"/>
          <p:cNvSpPr/>
          <p:nvPr/>
        </p:nvSpPr>
        <p:spPr>
          <a:xfrm>
            <a:off x="3557439" y="1339741"/>
            <a:ext cx="7208078" cy="713814"/>
          </a:xfrm>
          <a:prstGeom prst="rect">
            <a:avLst/>
          </a:prstGeom>
          <a:solidFill>
            <a:srgbClr val="00B6E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86" name="Google Shape;86;p20"/>
          <p:cNvSpPr txBox="1">
            <a:spLocks noGrp="1"/>
          </p:cNvSpPr>
          <p:nvPr>
            <p:ph type="body" idx="1"/>
          </p:nvPr>
        </p:nvSpPr>
        <p:spPr>
          <a:xfrm>
            <a:off x="447065" y="309492"/>
            <a:ext cx="11222616" cy="713814"/>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74659A"/>
              </a:buClr>
              <a:buSzPts val="3600"/>
              <a:buFont typeface="Calibri"/>
              <a:buNone/>
              <a:defRPr sz="3600" b="1">
                <a:solidFill>
                  <a:srgbClr val="74659A"/>
                </a:solidFill>
              </a:defRPr>
            </a:lvl1pPr>
            <a:lvl2pPr marL="914400" lvl="1" indent="-457200" algn="l">
              <a:lnSpc>
                <a:spcPct val="90000"/>
              </a:lnSpc>
              <a:spcBef>
                <a:spcPts val="1000"/>
              </a:spcBef>
              <a:spcAft>
                <a:spcPts val="0"/>
              </a:spcAft>
              <a:buClr>
                <a:srgbClr val="74659A"/>
              </a:buClr>
              <a:buSzPts val="3600"/>
              <a:buFont typeface="Calibri"/>
              <a:buChar char="•"/>
              <a:defRPr sz="3600" b="1">
                <a:solidFill>
                  <a:srgbClr val="74659A"/>
                </a:solidFill>
              </a:defRPr>
            </a:lvl2pPr>
            <a:lvl3pPr marL="1371600" lvl="2" indent="-457200" algn="l">
              <a:lnSpc>
                <a:spcPct val="90000"/>
              </a:lnSpc>
              <a:spcBef>
                <a:spcPts val="1000"/>
              </a:spcBef>
              <a:spcAft>
                <a:spcPts val="0"/>
              </a:spcAft>
              <a:buClr>
                <a:srgbClr val="74659A"/>
              </a:buClr>
              <a:buSzPts val="3600"/>
              <a:buFont typeface="Calibri"/>
              <a:buChar char="•"/>
              <a:defRPr sz="3600" b="1">
                <a:solidFill>
                  <a:srgbClr val="74659A"/>
                </a:solidFill>
              </a:defRPr>
            </a:lvl3pPr>
            <a:lvl4pPr marL="1828800" lvl="3" indent="-457200" algn="l">
              <a:lnSpc>
                <a:spcPct val="90000"/>
              </a:lnSpc>
              <a:spcBef>
                <a:spcPts val="1000"/>
              </a:spcBef>
              <a:spcAft>
                <a:spcPts val="0"/>
              </a:spcAft>
              <a:buClr>
                <a:srgbClr val="74659A"/>
              </a:buClr>
              <a:buSzPts val="3600"/>
              <a:buFont typeface="Calibri"/>
              <a:buChar char="•"/>
              <a:defRPr sz="3600" b="1">
                <a:solidFill>
                  <a:srgbClr val="74659A"/>
                </a:solidFill>
              </a:defRPr>
            </a:lvl4pPr>
            <a:lvl5pPr marL="2286000" lvl="4" indent="-457200" algn="l">
              <a:lnSpc>
                <a:spcPct val="90000"/>
              </a:lnSpc>
              <a:spcBef>
                <a:spcPts val="1000"/>
              </a:spcBef>
              <a:spcAft>
                <a:spcPts val="0"/>
              </a:spcAft>
              <a:buClr>
                <a:srgbClr val="74659A"/>
              </a:buClr>
              <a:buSzPts val="3600"/>
              <a:buFont typeface="Calibri"/>
              <a:buChar char="•"/>
              <a:defRPr sz="3600" b="1">
                <a:solidFill>
                  <a:srgbClr val="74659A"/>
                </a:solidFill>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87" name="Google Shape;87;p20"/>
          <p:cNvSpPr txBox="1">
            <a:spLocks noGrp="1"/>
          </p:cNvSpPr>
          <p:nvPr>
            <p:ph type="body" idx="2"/>
          </p:nvPr>
        </p:nvSpPr>
        <p:spPr>
          <a:xfrm>
            <a:off x="3557441" y="1530044"/>
            <a:ext cx="6457659" cy="71381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pic>
        <p:nvPicPr>
          <p:cNvPr id="88" name="Google Shape;88;p20" descr="Picture 9"/>
          <p:cNvPicPr preferRelativeResize="0"/>
          <p:nvPr/>
        </p:nvPicPr>
        <p:blipFill rotWithShape="1">
          <a:blip r:embed="rId2">
            <a:alphaModFix/>
          </a:blip>
          <a:srcRect/>
          <a:stretch/>
        </p:blipFill>
        <p:spPr>
          <a:xfrm rot="-3300097">
            <a:off x="1074325" y="937959"/>
            <a:ext cx="826672" cy="889518"/>
          </a:xfrm>
          <a:prstGeom prst="rect">
            <a:avLst/>
          </a:prstGeom>
          <a:noFill/>
          <a:ln>
            <a:noFill/>
          </a:ln>
        </p:spPr>
      </p:pic>
      <p:sp>
        <p:nvSpPr>
          <p:cNvPr id="89" name="Google Shape;89;p20"/>
          <p:cNvSpPr/>
          <p:nvPr/>
        </p:nvSpPr>
        <p:spPr>
          <a:xfrm>
            <a:off x="1426482" y="1233411"/>
            <a:ext cx="1036070" cy="878764"/>
          </a:xfrm>
          <a:prstGeom prst="ellipse">
            <a:avLst/>
          </a:prstGeom>
          <a:solidFill>
            <a:srgbClr val="00B6E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90" name="Google Shape;90;p20"/>
          <p:cNvSpPr txBox="1">
            <a:spLocks noGrp="1"/>
          </p:cNvSpPr>
          <p:nvPr>
            <p:ph type="body" idx="3"/>
          </p:nvPr>
        </p:nvSpPr>
        <p:spPr>
          <a:xfrm>
            <a:off x="1573306" y="1424480"/>
            <a:ext cx="738347" cy="578809"/>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91" name="Google Shape;91;p20"/>
          <p:cNvSpPr/>
          <p:nvPr/>
        </p:nvSpPr>
        <p:spPr>
          <a:xfrm>
            <a:off x="3557440" y="2384514"/>
            <a:ext cx="7208079" cy="713815"/>
          </a:xfrm>
          <a:prstGeom prst="rect">
            <a:avLst/>
          </a:prstGeom>
          <a:solidFill>
            <a:srgbClr val="0675A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92" name="Google Shape;92;p20"/>
          <p:cNvSpPr txBox="1">
            <a:spLocks noGrp="1"/>
          </p:cNvSpPr>
          <p:nvPr>
            <p:ph type="body" idx="4"/>
          </p:nvPr>
        </p:nvSpPr>
        <p:spPr>
          <a:xfrm>
            <a:off x="3520254" y="2423523"/>
            <a:ext cx="6457660" cy="713814"/>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pic>
        <p:nvPicPr>
          <p:cNvPr id="93" name="Google Shape;93;p20" descr="Picture 16"/>
          <p:cNvPicPr preferRelativeResize="0"/>
          <p:nvPr/>
        </p:nvPicPr>
        <p:blipFill rotWithShape="1">
          <a:blip r:embed="rId2">
            <a:alphaModFix/>
          </a:blip>
          <a:srcRect/>
          <a:stretch/>
        </p:blipFill>
        <p:spPr>
          <a:xfrm rot="-3300097">
            <a:off x="1058304" y="1912041"/>
            <a:ext cx="826671" cy="889518"/>
          </a:xfrm>
          <a:prstGeom prst="rect">
            <a:avLst/>
          </a:prstGeom>
          <a:noFill/>
          <a:ln>
            <a:noFill/>
          </a:ln>
        </p:spPr>
      </p:pic>
      <p:sp>
        <p:nvSpPr>
          <p:cNvPr id="94" name="Google Shape;94;p20"/>
          <p:cNvSpPr/>
          <p:nvPr/>
        </p:nvSpPr>
        <p:spPr>
          <a:xfrm>
            <a:off x="1380540" y="2266698"/>
            <a:ext cx="1036070" cy="878763"/>
          </a:xfrm>
          <a:prstGeom prst="ellipse">
            <a:avLst/>
          </a:prstGeom>
          <a:solidFill>
            <a:srgbClr val="0675AD"/>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95" name="Google Shape;95;p20"/>
          <p:cNvSpPr txBox="1">
            <a:spLocks noGrp="1"/>
          </p:cNvSpPr>
          <p:nvPr>
            <p:ph type="body" idx="5"/>
          </p:nvPr>
        </p:nvSpPr>
        <p:spPr>
          <a:xfrm>
            <a:off x="1557284" y="2398563"/>
            <a:ext cx="738347" cy="578809"/>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96" name="Google Shape;96;p20"/>
          <p:cNvSpPr/>
          <p:nvPr/>
        </p:nvSpPr>
        <p:spPr>
          <a:xfrm>
            <a:off x="3543994" y="3383476"/>
            <a:ext cx="7208078" cy="713815"/>
          </a:xfrm>
          <a:prstGeom prst="rect">
            <a:avLst/>
          </a:prstGeom>
          <a:solidFill>
            <a:srgbClr val="24BAA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97" name="Google Shape;97;p20"/>
          <p:cNvSpPr txBox="1">
            <a:spLocks noGrp="1"/>
          </p:cNvSpPr>
          <p:nvPr>
            <p:ph type="body" idx="6"/>
          </p:nvPr>
        </p:nvSpPr>
        <p:spPr>
          <a:xfrm>
            <a:off x="3543994" y="3421960"/>
            <a:ext cx="6457660" cy="71381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pic>
        <p:nvPicPr>
          <p:cNvPr id="98" name="Google Shape;98;p20" descr="Picture 21"/>
          <p:cNvPicPr preferRelativeResize="0"/>
          <p:nvPr/>
        </p:nvPicPr>
        <p:blipFill rotWithShape="1">
          <a:blip r:embed="rId2">
            <a:alphaModFix/>
          </a:blip>
          <a:srcRect/>
          <a:stretch/>
        </p:blipFill>
        <p:spPr>
          <a:xfrm rot="-3300097">
            <a:off x="1079034" y="2964457"/>
            <a:ext cx="826671" cy="889518"/>
          </a:xfrm>
          <a:prstGeom prst="rect">
            <a:avLst/>
          </a:prstGeom>
          <a:noFill/>
          <a:ln>
            <a:noFill/>
          </a:ln>
        </p:spPr>
      </p:pic>
      <p:sp>
        <p:nvSpPr>
          <p:cNvPr id="99" name="Google Shape;99;p20"/>
          <p:cNvSpPr/>
          <p:nvPr/>
        </p:nvSpPr>
        <p:spPr>
          <a:xfrm>
            <a:off x="1401270" y="3319114"/>
            <a:ext cx="1036069" cy="878763"/>
          </a:xfrm>
          <a:prstGeom prst="ellipse">
            <a:avLst/>
          </a:prstGeom>
          <a:solidFill>
            <a:srgbClr val="24BAA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00" name="Google Shape;100;p20"/>
          <p:cNvSpPr txBox="1">
            <a:spLocks noGrp="1"/>
          </p:cNvSpPr>
          <p:nvPr>
            <p:ph type="body" idx="7"/>
          </p:nvPr>
        </p:nvSpPr>
        <p:spPr>
          <a:xfrm>
            <a:off x="1578015" y="3450978"/>
            <a:ext cx="738347" cy="578809"/>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pic>
        <p:nvPicPr>
          <p:cNvPr id="101" name="Google Shape;101;p20" descr="Picture 41"/>
          <p:cNvPicPr preferRelativeResize="0"/>
          <p:nvPr/>
        </p:nvPicPr>
        <p:blipFill rotWithShape="1">
          <a:blip r:embed="rId2">
            <a:alphaModFix/>
          </a:blip>
          <a:srcRect/>
          <a:stretch/>
        </p:blipFill>
        <p:spPr>
          <a:xfrm rot="-3300097">
            <a:off x="1079034" y="3983368"/>
            <a:ext cx="826671" cy="889518"/>
          </a:xfrm>
          <a:prstGeom prst="rect">
            <a:avLst/>
          </a:prstGeom>
          <a:noFill/>
          <a:ln>
            <a:noFill/>
          </a:ln>
        </p:spPr>
      </p:pic>
      <p:sp>
        <p:nvSpPr>
          <p:cNvPr id="102" name="Google Shape;102;p20"/>
          <p:cNvSpPr/>
          <p:nvPr/>
        </p:nvSpPr>
        <p:spPr>
          <a:xfrm>
            <a:off x="1401270" y="4338025"/>
            <a:ext cx="1036069" cy="878763"/>
          </a:xfrm>
          <a:prstGeom prst="ellipse">
            <a:avLst/>
          </a:prstGeom>
          <a:solidFill>
            <a:srgbClr val="74659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03" name="Google Shape;103;p20"/>
          <p:cNvSpPr txBox="1">
            <a:spLocks noGrp="1"/>
          </p:cNvSpPr>
          <p:nvPr>
            <p:ph type="body" idx="8"/>
          </p:nvPr>
        </p:nvSpPr>
        <p:spPr>
          <a:xfrm>
            <a:off x="3596099" y="5503614"/>
            <a:ext cx="6457660" cy="71381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pic>
        <p:nvPicPr>
          <p:cNvPr id="104" name="Google Shape;104;p20" descr="Picture 46"/>
          <p:cNvPicPr preferRelativeResize="0"/>
          <p:nvPr/>
        </p:nvPicPr>
        <p:blipFill rotWithShape="1">
          <a:blip r:embed="rId2">
            <a:alphaModFix/>
          </a:blip>
          <a:srcRect/>
          <a:stretch/>
        </p:blipFill>
        <p:spPr>
          <a:xfrm rot="-3300097">
            <a:off x="1117691" y="5039443"/>
            <a:ext cx="826672" cy="889518"/>
          </a:xfrm>
          <a:prstGeom prst="rect">
            <a:avLst/>
          </a:prstGeom>
          <a:noFill/>
          <a:ln>
            <a:noFill/>
          </a:ln>
        </p:spPr>
      </p:pic>
      <p:sp>
        <p:nvSpPr>
          <p:cNvPr id="105" name="Google Shape;105;p20"/>
          <p:cNvSpPr/>
          <p:nvPr/>
        </p:nvSpPr>
        <p:spPr>
          <a:xfrm>
            <a:off x="1439928" y="5394100"/>
            <a:ext cx="1036069" cy="878764"/>
          </a:xfrm>
          <a:prstGeom prst="ellipse">
            <a:avLst/>
          </a:prstGeom>
          <a:solidFill>
            <a:srgbClr val="00B6E6"/>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06" name="Google Shape;106;p20"/>
          <p:cNvSpPr txBox="1">
            <a:spLocks noGrp="1"/>
          </p:cNvSpPr>
          <p:nvPr>
            <p:ph type="body" idx="9"/>
          </p:nvPr>
        </p:nvSpPr>
        <p:spPr>
          <a:xfrm>
            <a:off x="1616673" y="5525966"/>
            <a:ext cx="738347" cy="578809"/>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07" name="Google Shape;107;p20"/>
          <p:cNvSpPr txBox="1">
            <a:spLocks noGrp="1"/>
          </p:cNvSpPr>
          <p:nvPr>
            <p:ph type="body" idx="13"/>
          </p:nvPr>
        </p:nvSpPr>
        <p:spPr>
          <a:xfrm>
            <a:off x="1578015" y="4469889"/>
            <a:ext cx="738347" cy="578809"/>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08" name="Google Shape;108;p20"/>
          <p:cNvSpPr txBox="1">
            <a:spLocks noGrp="1"/>
          </p:cNvSpPr>
          <p:nvPr>
            <p:ph type="body" idx="14"/>
          </p:nvPr>
        </p:nvSpPr>
        <p:spPr>
          <a:xfrm>
            <a:off x="3557441" y="4447537"/>
            <a:ext cx="6457659" cy="71381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09" name="Google Shape;109;p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ext Slide 1">
  <p:cSld name="Text Slide 1">
    <p:spTree>
      <p:nvGrpSpPr>
        <p:cNvPr id="1" name="Shape 110"/>
        <p:cNvGrpSpPr/>
        <p:nvPr/>
      </p:nvGrpSpPr>
      <p:grpSpPr>
        <a:xfrm>
          <a:off x="0" y="0"/>
          <a:ext cx="0" cy="0"/>
          <a:chOff x="0" y="0"/>
          <a:chExt cx="0" cy="0"/>
        </a:xfrm>
      </p:grpSpPr>
      <p:sp>
        <p:nvSpPr>
          <p:cNvPr id="111" name="Google Shape;111;p21"/>
          <p:cNvSpPr txBox="1"/>
          <p:nvPr/>
        </p:nvSpPr>
        <p:spPr>
          <a:xfrm rot="-5400000">
            <a:off x="10305532" y="4843364"/>
            <a:ext cx="3173497"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it-IT"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12" name="Google Shape;112;p21"/>
          <p:cNvCxnSpPr/>
          <p:nvPr/>
        </p:nvCxnSpPr>
        <p:spPr>
          <a:xfrm flipH="1">
            <a:off x="11791088" y="660854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13" name="Google Shape;113;p21"/>
          <p:cNvSpPr/>
          <p:nvPr/>
        </p:nvSpPr>
        <p:spPr>
          <a:xfrm>
            <a:off x="0" y="0"/>
            <a:ext cx="12192000" cy="6858000"/>
          </a:xfrm>
          <a:prstGeom prst="rect">
            <a:avLst/>
          </a:prstGeom>
          <a:solidFill>
            <a:srgbClr val="74659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14" name="Google Shape;114;p21"/>
          <p:cNvSpPr/>
          <p:nvPr/>
        </p:nvSpPr>
        <p:spPr>
          <a:xfrm>
            <a:off x="12192000" y="-287867"/>
            <a:ext cx="1185333" cy="7145867"/>
          </a:xfrm>
          <a:prstGeom prst="rect">
            <a:avLst/>
          </a:prstGeom>
          <a:solidFill>
            <a:srgbClr val="ECECE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115" name="Google Shape;115;p21" descr="Picture 6"/>
          <p:cNvPicPr preferRelativeResize="0"/>
          <p:nvPr/>
        </p:nvPicPr>
        <p:blipFill rotWithShape="1">
          <a:blip r:embed="rId2">
            <a:alphaModFix amt="29000"/>
          </a:blip>
          <a:srcRect l="75767" b="17435"/>
          <a:stretch/>
        </p:blipFill>
        <p:spPr>
          <a:xfrm>
            <a:off x="-1" y="2642215"/>
            <a:ext cx="2312352" cy="4215785"/>
          </a:xfrm>
          <a:prstGeom prst="rect">
            <a:avLst/>
          </a:prstGeom>
          <a:noFill/>
          <a:ln>
            <a:noFill/>
          </a:ln>
        </p:spPr>
      </p:pic>
      <p:sp>
        <p:nvSpPr>
          <p:cNvPr id="116" name="Google Shape;116;p21"/>
          <p:cNvSpPr/>
          <p:nvPr/>
        </p:nvSpPr>
        <p:spPr>
          <a:xfrm>
            <a:off x="370687" y="323519"/>
            <a:ext cx="11450626" cy="6210963"/>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17" name="Google Shape;117;p21"/>
          <p:cNvSpPr txBox="1">
            <a:spLocks noGrp="1"/>
          </p:cNvSpPr>
          <p:nvPr>
            <p:ph type="body" idx="1"/>
          </p:nvPr>
        </p:nvSpPr>
        <p:spPr>
          <a:xfrm>
            <a:off x="798379" y="2045704"/>
            <a:ext cx="10595238" cy="3849919"/>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18" name="Google Shape;118;p21"/>
          <p:cNvSpPr txBox="1">
            <a:spLocks noGrp="1"/>
          </p:cNvSpPr>
          <p:nvPr>
            <p:ph type="body" idx="2"/>
          </p:nvPr>
        </p:nvSpPr>
        <p:spPr>
          <a:xfrm>
            <a:off x="798381" y="761602"/>
            <a:ext cx="10595238" cy="80365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19" name="Google Shape;119;p2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Photo Slide">
  <p:cSld name="2_Photo Slide">
    <p:spTree>
      <p:nvGrpSpPr>
        <p:cNvPr id="1" name="Shape 120"/>
        <p:cNvGrpSpPr/>
        <p:nvPr/>
      </p:nvGrpSpPr>
      <p:grpSpPr>
        <a:xfrm>
          <a:off x="0" y="0"/>
          <a:ext cx="0" cy="0"/>
          <a:chOff x="0" y="0"/>
          <a:chExt cx="0" cy="0"/>
        </a:xfrm>
      </p:grpSpPr>
      <p:sp>
        <p:nvSpPr>
          <p:cNvPr id="121" name="Google Shape;121;p22"/>
          <p:cNvSpPr txBox="1"/>
          <p:nvPr/>
        </p:nvSpPr>
        <p:spPr>
          <a:xfrm rot="-5400000">
            <a:off x="10305532" y="4843364"/>
            <a:ext cx="3173497"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it-IT"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22" name="Google Shape;122;p22"/>
          <p:cNvCxnSpPr/>
          <p:nvPr/>
        </p:nvCxnSpPr>
        <p:spPr>
          <a:xfrm flipH="1">
            <a:off x="11791088" y="660854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23" name="Google Shape;123;p22"/>
          <p:cNvSpPr/>
          <p:nvPr/>
        </p:nvSpPr>
        <p:spPr>
          <a:xfrm>
            <a:off x="5761459" y="0"/>
            <a:ext cx="6417742" cy="6858007"/>
          </a:xfrm>
          <a:prstGeom prst="rect">
            <a:avLst/>
          </a:prstGeom>
          <a:solidFill>
            <a:srgbClr val="74659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24" name="Google Shape;124;p22"/>
          <p:cNvSpPr>
            <a:spLocks noGrp="1"/>
          </p:cNvSpPr>
          <p:nvPr>
            <p:ph type="pic" idx="2"/>
          </p:nvPr>
        </p:nvSpPr>
        <p:spPr>
          <a:xfrm>
            <a:off x="435469" y="406131"/>
            <a:ext cx="5660531" cy="6045738"/>
          </a:xfrm>
          <a:prstGeom prst="rect">
            <a:avLst/>
          </a:prstGeom>
          <a:noFill/>
          <a:ln>
            <a:noFill/>
          </a:ln>
        </p:spPr>
      </p:sp>
      <p:pic>
        <p:nvPicPr>
          <p:cNvPr id="125" name="Google Shape;125;p22" descr="Picture 9"/>
          <p:cNvPicPr preferRelativeResize="0"/>
          <p:nvPr/>
        </p:nvPicPr>
        <p:blipFill rotWithShape="1">
          <a:blip r:embed="rId2">
            <a:alphaModFix amt="29000"/>
          </a:blip>
          <a:srcRect l="75767" b="17435"/>
          <a:stretch/>
        </p:blipFill>
        <p:spPr>
          <a:xfrm>
            <a:off x="9998008" y="2562702"/>
            <a:ext cx="2312352" cy="4215785"/>
          </a:xfrm>
          <a:prstGeom prst="rect">
            <a:avLst/>
          </a:prstGeom>
          <a:noFill/>
          <a:ln>
            <a:noFill/>
          </a:ln>
        </p:spPr>
      </p:pic>
      <p:sp>
        <p:nvSpPr>
          <p:cNvPr id="126" name="Google Shape;126;p22"/>
          <p:cNvSpPr txBox="1">
            <a:spLocks noGrp="1"/>
          </p:cNvSpPr>
          <p:nvPr>
            <p:ph type="body" idx="1"/>
          </p:nvPr>
        </p:nvSpPr>
        <p:spPr>
          <a:xfrm>
            <a:off x="6818000" y="2050158"/>
            <a:ext cx="4639193" cy="437769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27" name="Google Shape;127;p22"/>
          <p:cNvSpPr txBox="1">
            <a:spLocks noGrp="1"/>
          </p:cNvSpPr>
          <p:nvPr>
            <p:ph type="body" idx="3"/>
          </p:nvPr>
        </p:nvSpPr>
        <p:spPr>
          <a:xfrm>
            <a:off x="6758909" y="319223"/>
            <a:ext cx="4757376" cy="992654"/>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28" name="Google Shape;128;p2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29"/>
        <p:cNvGrpSpPr/>
        <p:nvPr/>
      </p:nvGrpSpPr>
      <p:grpSpPr>
        <a:xfrm>
          <a:off x="0" y="0"/>
          <a:ext cx="0" cy="0"/>
          <a:chOff x="0" y="0"/>
          <a:chExt cx="0" cy="0"/>
        </a:xfrm>
      </p:grpSpPr>
      <p:sp>
        <p:nvSpPr>
          <p:cNvPr id="130" name="Google Shape;130;p23"/>
          <p:cNvSpPr/>
          <p:nvPr/>
        </p:nvSpPr>
        <p:spPr>
          <a:xfrm>
            <a:off x="-32400" y="2956987"/>
            <a:ext cx="12193511" cy="2809045"/>
          </a:xfrm>
          <a:prstGeom prst="rect">
            <a:avLst/>
          </a:prstGeom>
          <a:solidFill>
            <a:srgbClr val="74659A"/>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131" name="Google Shape;131;p23" descr="Picture 14"/>
          <p:cNvPicPr preferRelativeResize="0"/>
          <p:nvPr/>
        </p:nvPicPr>
        <p:blipFill rotWithShape="1">
          <a:blip r:embed="rId2">
            <a:alphaModFix amt="29000"/>
          </a:blip>
          <a:srcRect l="58846" t="29191" r="6418" b="18716"/>
          <a:stretch/>
        </p:blipFill>
        <p:spPr>
          <a:xfrm>
            <a:off x="8444679" y="2956987"/>
            <a:ext cx="3747322" cy="3007231"/>
          </a:xfrm>
          <a:prstGeom prst="rect">
            <a:avLst/>
          </a:prstGeom>
          <a:noFill/>
          <a:ln>
            <a:noFill/>
          </a:ln>
        </p:spPr>
      </p:pic>
      <p:sp>
        <p:nvSpPr>
          <p:cNvPr id="132" name="Google Shape;132;p23"/>
          <p:cNvSpPr txBox="1">
            <a:spLocks noGrp="1"/>
          </p:cNvSpPr>
          <p:nvPr>
            <p:ph type="body" idx="1"/>
          </p:nvPr>
        </p:nvSpPr>
        <p:spPr>
          <a:xfrm>
            <a:off x="605556" y="4238576"/>
            <a:ext cx="3195486" cy="731141"/>
          </a:xfrm>
          <a:prstGeom prst="rect">
            <a:avLst/>
          </a:prstGeom>
          <a:noFill/>
          <a:ln>
            <a:noFill/>
          </a:ln>
        </p:spPr>
        <p:txBody>
          <a:bodyPr spcFirstLastPara="1" wrap="square" lIns="45700" tIns="45700" rIns="45700" bIns="45700" anchor="ctr" anchorCtr="0">
            <a:normAutofit/>
          </a:bodyPr>
          <a:lstStyle>
            <a:lvl1pPr marL="457200" lvl="0" indent="-228600" algn="l">
              <a:lnSpc>
                <a:spcPct val="90000"/>
              </a:lnSpc>
              <a:spcBef>
                <a:spcPts val="1000"/>
              </a:spcBef>
              <a:spcAft>
                <a:spcPts val="0"/>
              </a:spcAft>
              <a:buClr>
                <a:srgbClr val="FFFFFF"/>
              </a:buClr>
              <a:buSzPts val="2800"/>
              <a:buFont typeface="Calibri"/>
              <a:buNone/>
              <a:defRPr>
                <a:solidFill>
                  <a:srgbClr val="FFFFFF"/>
                </a:solidFill>
              </a:defRPr>
            </a:lvl1pPr>
            <a:lvl2pPr marL="914400" lvl="1" indent="-406400" algn="l">
              <a:lnSpc>
                <a:spcPct val="90000"/>
              </a:lnSpc>
              <a:spcBef>
                <a:spcPts val="1000"/>
              </a:spcBef>
              <a:spcAft>
                <a:spcPts val="0"/>
              </a:spcAft>
              <a:buClr>
                <a:srgbClr val="FFFFFF"/>
              </a:buClr>
              <a:buSzPts val="2800"/>
              <a:buFont typeface="Calibri"/>
              <a:buChar char="•"/>
              <a:defRPr>
                <a:solidFill>
                  <a:srgbClr val="FFFFFF"/>
                </a:solidFill>
              </a:defRPr>
            </a:lvl2pPr>
            <a:lvl3pPr marL="1371600" lvl="2" indent="-406400" algn="l">
              <a:lnSpc>
                <a:spcPct val="90000"/>
              </a:lnSpc>
              <a:spcBef>
                <a:spcPts val="1000"/>
              </a:spcBef>
              <a:spcAft>
                <a:spcPts val="0"/>
              </a:spcAft>
              <a:buClr>
                <a:srgbClr val="FFFFFF"/>
              </a:buClr>
              <a:buSzPts val="2800"/>
              <a:buFont typeface="Calibri"/>
              <a:buChar char="•"/>
              <a:defRPr>
                <a:solidFill>
                  <a:srgbClr val="FFFFFF"/>
                </a:solidFill>
              </a:defRPr>
            </a:lvl3pPr>
            <a:lvl4pPr marL="1828800" lvl="3" indent="-406400" algn="l">
              <a:lnSpc>
                <a:spcPct val="90000"/>
              </a:lnSpc>
              <a:spcBef>
                <a:spcPts val="1000"/>
              </a:spcBef>
              <a:spcAft>
                <a:spcPts val="0"/>
              </a:spcAft>
              <a:buClr>
                <a:srgbClr val="FFFFFF"/>
              </a:buClr>
              <a:buSzPts val="2800"/>
              <a:buFont typeface="Calibri"/>
              <a:buChar char="•"/>
              <a:defRPr>
                <a:solidFill>
                  <a:srgbClr val="FFFFFF"/>
                </a:solidFill>
              </a:defRPr>
            </a:lvl4pPr>
            <a:lvl5pPr marL="2286000" lvl="4" indent="-406400" algn="l">
              <a:lnSpc>
                <a:spcPct val="90000"/>
              </a:lnSpc>
              <a:spcBef>
                <a:spcPts val="1000"/>
              </a:spcBef>
              <a:spcAft>
                <a:spcPts val="0"/>
              </a:spcAft>
              <a:buClr>
                <a:srgbClr val="FFFFFF"/>
              </a:buClr>
              <a:buSzPts val="2800"/>
              <a:buFont typeface="Calibri"/>
              <a:buChar char="•"/>
              <a:defRPr>
                <a:solidFill>
                  <a:srgbClr val="FFFFFF"/>
                </a:solidFill>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33" name="Google Shape;133;p23"/>
          <p:cNvSpPr txBox="1">
            <a:spLocks noGrp="1"/>
          </p:cNvSpPr>
          <p:nvPr>
            <p:ph type="body" idx="2"/>
          </p:nvPr>
        </p:nvSpPr>
        <p:spPr>
          <a:xfrm>
            <a:off x="605556" y="3428999"/>
            <a:ext cx="3195486" cy="837260"/>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sp>
        <p:nvSpPr>
          <p:cNvPr id="134" name="Google Shape;134;p23"/>
          <p:cNvSpPr/>
          <p:nvPr/>
        </p:nvSpPr>
        <p:spPr>
          <a:xfrm>
            <a:off x="6934623" y="5423818"/>
            <a:ext cx="5257379" cy="756632"/>
          </a:xfrm>
          <a:prstGeom prst="rect">
            <a:avLst/>
          </a:prstGeom>
          <a:solidFill>
            <a:srgbClr val="00B6E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35" name="Google Shape;135;p23"/>
          <p:cNvSpPr txBox="1">
            <a:spLocks noGrp="1"/>
          </p:cNvSpPr>
          <p:nvPr>
            <p:ph type="body" idx="3"/>
          </p:nvPr>
        </p:nvSpPr>
        <p:spPr>
          <a:xfrm>
            <a:off x="6934623" y="5436563"/>
            <a:ext cx="4771006" cy="731141"/>
          </a:xfrm>
          <a:prstGeom prst="rect">
            <a:avLst/>
          </a:prstGeom>
          <a:noFill/>
          <a:ln>
            <a:noFill/>
          </a:ln>
        </p:spPr>
        <p:txBody>
          <a:bodyPr spcFirstLastPara="1" wrap="square" lIns="45700" tIns="45700" rIns="45700" bIns="45700" anchor="ctr" anchorCtr="0">
            <a:normAutofit/>
          </a:bodyPr>
          <a:lstStyle>
            <a:lvl1pPr marL="457200" lvl="0" indent="-342900" algn="l">
              <a:lnSpc>
                <a:spcPct val="90000"/>
              </a:lnSpc>
              <a:spcBef>
                <a:spcPts val="1000"/>
              </a:spcBef>
              <a:spcAft>
                <a:spcPts val="0"/>
              </a:spcAft>
              <a:buClr>
                <a:schemeClr val="accent1"/>
              </a:buClr>
              <a:buSzPts val="1800"/>
              <a:buChar char="•"/>
              <a:defRPr/>
            </a:lvl1pPr>
            <a:lvl2pPr marL="914400" lvl="1" indent="-342900" algn="l">
              <a:lnSpc>
                <a:spcPct val="90000"/>
              </a:lnSpc>
              <a:spcBef>
                <a:spcPts val="1000"/>
              </a:spcBef>
              <a:spcAft>
                <a:spcPts val="0"/>
              </a:spcAft>
              <a:buClr>
                <a:schemeClr val="accent1"/>
              </a:buClr>
              <a:buSzPts val="1800"/>
              <a:buChar char="•"/>
              <a:defRPr/>
            </a:lvl2pPr>
            <a:lvl3pPr marL="1371600" lvl="2" indent="-342900" algn="l">
              <a:lnSpc>
                <a:spcPct val="90000"/>
              </a:lnSpc>
              <a:spcBef>
                <a:spcPts val="1000"/>
              </a:spcBef>
              <a:spcAft>
                <a:spcPts val="0"/>
              </a:spcAft>
              <a:buClr>
                <a:schemeClr val="accent1"/>
              </a:buClr>
              <a:buSzPts val="1800"/>
              <a:buChar char="•"/>
              <a:defRPr/>
            </a:lvl3pPr>
            <a:lvl4pPr marL="1828800" lvl="3" indent="-342900" algn="l">
              <a:lnSpc>
                <a:spcPct val="90000"/>
              </a:lnSpc>
              <a:spcBef>
                <a:spcPts val="1000"/>
              </a:spcBef>
              <a:spcAft>
                <a:spcPts val="0"/>
              </a:spcAft>
              <a:buClr>
                <a:schemeClr val="accent1"/>
              </a:buClr>
              <a:buSzPts val="1800"/>
              <a:buChar char="•"/>
              <a:defRPr/>
            </a:lvl4pPr>
            <a:lvl5pPr marL="2286000" lvl="4" indent="-342900" algn="l">
              <a:lnSpc>
                <a:spcPct val="90000"/>
              </a:lnSpc>
              <a:spcBef>
                <a:spcPts val="1000"/>
              </a:spcBef>
              <a:spcAft>
                <a:spcPts val="0"/>
              </a:spcAft>
              <a:buClr>
                <a:schemeClr val="accent1"/>
              </a:buClr>
              <a:buSzPts val="1800"/>
              <a:buChar char="•"/>
              <a:defRPr/>
            </a:lvl5pPr>
            <a:lvl6pPr marL="2743200" lvl="5" indent="-342900" algn="l">
              <a:lnSpc>
                <a:spcPct val="90000"/>
              </a:lnSpc>
              <a:spcBef>
                <a:spcPts val="1000"/>
              </a:spcBef>
              <a:spcAft>
                <a:spcPts val="0"/>
              </a:spcAft>
              <a:buClr>
                <a:schemeClr val="accent1"/>
              </a:buClr>
              <a:buSzPts val="1800"/>
              <a:buChar char="•"/>
              <a:defRPr/>
            </a:lvl6pPr>
            <a:lvl7pPr marL="3200400" lvl="6" indent="-342900" algn="l">
              <a:lnSpc>
                <a:spcPct val="90000"/>
              </a:lnSpc>
              <a:spcBef>
                <a:spcPts val="1000"/>
              </a:spcBef>
              <a:spcAft>
                <a:spcPts val="0"/>
              </a:spcAft>
              <a:buClr>
                <a:schemeClr val="accent1"/>
              </a:buClr>
              <a:buSzPts val="1800"/>
              <a:buChar char="•"/>
              <a:defRPr/>
            </a:lvl7pPr>
            <a:lvl8pPr marL="3657600" lvl="7" indent="-342900" algn="l">
              <a:lnSpc>
                <a:spcPct val="90000"/>
              </a:lnSpc>
              <a:spcBef>
                <a:spcPts val="1000"/>
              </a:spcBef>
              <a:spcAft>
                <a:spcPts val="0"/>
              </a:spcAft>
              <a:buClr>
                <a:schemeClr val="accent1"/>
              </a:buClr>
              <a:buSzPts val="1800"/>
              <a:buChar char="•"/>
              <a:defRPr/>
            </a:lvl8pPr>
            <a:lvl9pPr marL="4114800" lvl="8" indent="-342900" algn="l">
              <a:lnSpc>
                <a:spcPct val="90000"/>
              </a:lnSpc>
              <a:spcBef>
                <a:spcPts val="1000"/>
              </a:spcBef>
              <a:spcAft>
                <a:spcPts val="0"/>
              </a:spcAft>
              <a:buClr>
                <a:schemeClr val="accent1"/>
              </a:buClr>
              <a:buSzPts val="1800"/>
              <a:buChar char="•"/>
              <a:defRPr/>
            </a:lvl9pPr>
          </a:lstStyle>
          <a:p>
            <a:endParaRPr/>
          </a:p>
        </p:txBody>
      </p:sp>
      <p:pic>
        <p:nvPicPr>
          <p:cNvPr id="136" name="Google Shape;136;p23" descr="Picture 13"/>
          <p:cNvPicPr preferRelativeResize="0"/>
          <p:nvPr/>
        </p:nvPicPr>
        <p:blipFill rotWithShape="1">
          <a:blip r:embed="rId2">
            <a:alphaModFix/>
          </a:blip>
          <a:srcRect/>
          <a:stretch/>
        </p:blipFill>
        <p:spPr>
          <a:xfrm>
            <a:off x="605556" y="384248"/>
            <a:ext cx="4437442" cy="2374551"/>
          </a:xfrm>
          <a:prstGeom prst="rect">
            <a:avLst/>
          </a:prstGeom>
          <a:noFill/>
          <a:ln>
            <a:noFill/>
          </a:ln>
        </p:spPr>
      </p:pic>
      <p:sp>
        <p:nvSpPr>
          <p:cNvPr id="137" name="Google Shape;137;p2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pic>
        <p:nvPicPr>
          <p:cNvPr id="138" name="Google Shape;138;p23" descr="Blue text on a white background&#10;&#10;Description automatically generated"/>
          <p:cNvPicPr preferRelativeResize="0"/>
          <p:nvPr/>
        </p:nvPicPr>
        <p:blipFill rotWithShape="1">
          <a:blip r:embed="rId3">
            <a:alphaModFix/>
          </a:blip>
          <a:srcRect/>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39"/>
        <p:cNvGrpSpPr/>
        <p:nvPr/>
      </p:nvGrpSpPr>
      <p:grpSpPr>
        <a:xfrm>
          <a:off x="0" y="0"/>
          <a:ext cx="0" cy="0"/>
          <a:chOff x="0" y="0"/>
          <a:chExt cx="0" cy="0"/>
        </a:xfrm>
      </p:grpSpPr>
      <p:sp>
        <p:nvSpPr>
          <p:cNvPr id="140" name="Google Shape;140;p2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cons">
  <p:cSld name="Icons">
    <p:spTree>
      <p:nvGrpSpPr>
        <p:cNvPr id="1" name="Shape 141"/>
        <p:cNvGrpSpPr/>
        <p:nvPr/>
      </p:nvGrpSpPr>
      <p:grpSpPr>
        <a:xfrm>
          <a:off x="0" y="0"/>
          <a:ext cx="0" cy="0"/>
          <a:chOff x="0" y="0"/>
          <a:chExt cx="0" cy="0"/>
        </a:xfrm>
      </p:grpSpPr>
      <p:sp>
        <p:nvSpPr>
          <p:cNvPr id="142" name="Google Shape;142;p25"/>
          <p:cNvSpPr txBox="1"/>
          <p:nvPr/>
        </p:nvSpPr>
        <p:spPr>
          <a:xfrm rot="-5400000">
            <a:off x="10305532" y="4843364"/>
            <a:ext cx="3173497"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it-IT"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143" name="Google Shape;143;p25"/>
          <p:cNvCxnSpPr/>
          <p:nvPr/>
        </p:nvCxnSpPr>
        <p:spPr>
          <a:xfrm flipH="1">
            <a:off x="11791088" y="660854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144" name="Google Shape;144;p25"/>
          <p:cNvSpPr/>
          <p:nvPr/>
        </p:nvSpPr>
        <p:spPr>
          <a:xfrm rot="5400000">
            <a:off x="5693238" y="7996032"/>
            <a:ext cx="476912" cy="3282248"/>
          </a:xfrm>
          <a:prstGeom prst="rect">
            <a:avLst/>
          </a:prstGeom>
          <a:solidFill>
            <a:srgbClr val="009AC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45" name="Google Shape;145;p2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6"/>
          <p:cNvSpPr txBox="1"/>
          <p:nvPr/>
        </p:nvSpPr>
        <p:spPr>
          <a:xfrm rot="-5400000">
            <a:off x="10305532" y="4843364"/>
            <a:ext cx="3173497"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it-IT" sz="1000" b="0" i="0" u="none" strike="noStrike" cap="none">
                <a:solidFill>
                  <a:srgbClr val="262626"/>
                </a:solidFill>
                <a:latin typeface="Calibri"/>
                <a:ea typeface="Calibri"/>
                <a:cs typeface="Calibri"/>
                <a:sym typeface="Calibri"/>
              </a:rPr>
              <a:t>surviving digital</a:t>
            </a:r>
            <a:endParaRPr sz="1400" b="0" i="0" u="none" strike="noStrike" cap="none">
              <a:solidFill>
                <a:srgbClr val="000000"/>
              </a:solidFill>
              <a:latin typeface="Arial"/>
              <a:ea typeface="Arial"/>
              <a:cs typeface="Arial"/>
              <a:sym typeface="Arial"/>
            </a:endParaRPr>
          </a:p>
        </p:txBody>
      </p:sp>
      <p:cxnSp>
        <p:nvCxnSpPr>
          <p:cNvPr id="7" name="Google Shape;7;p16"/>
          <p:cNvCxnSpPr/>
          <p:nvPr/>
        </p:nvCxnSpPr>
        <p:spPr>
          <a:xfrm flipH="1">
            <a:off x="11791088" y="6608547"/>
            <a:ext cx="224150" cy="1"/>
          </a:xfrm>
          <a:prstGeom prst="straightConnector1">
            <a:avLst/>
          </a:prstGeom>
          <a:noFill/>
          <a:ln w="9525" cap="flat" cmpd="sng">
            <a:solidFill>
              <a:srgbClr val="009AC1"/>
            </a:solidFill>
            <a:prstDash val="solid"/>
            <a:miter lim="400000"/>
            <a:headEnd type="none" w="sm" len="sm"/>
            <a:tailEnd type="none" w="sm" len="sm"/>
          </a:ln>
        </p:spPr>
      </p:cxnSp>
      <p:sp>
        <p:nvSpPr>
          <p:cNvPr id="8" name="Google Shape;8;p16"/>
          <p:cNvSpPr/>
          <p:nvPr/>
        </p:nvSpPr>
        <p:spPr>
          <a:xfrm>
            <a:off x="0" y="0"/>
            <a:ext cx="12192000" cy="6858001"/>
          </a:xfrm>
          <a:prstGeom prst="rect">
            <a:avLst/>
          </a:prstGeom>
          <a:solidFill>
            <a:srgbClr val="74659A"/>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9" name="Google Shape;9;p16"/>
          <p:cNvSpPr txBox="1"/>
          <p:nvPr/>
        </p:nvSpPr>
        <p:spPr>
          <a:xfrm>
            <a:off x="424668" y="528534"/>
            <a:ext cx="6498647" cy="739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it-IT" sz="4400" b="0" i="0" u="none" strike="noStrike" cap="none">
                <a:solidFill>
                  <a:srgbClr val="FFFFFF"/>
                </a:solidFill>
                <a:latin typeface="Calibri"/>
                <a:ea typeface="Calibri"/>
                <a:cs typeface="Calibri"/>
                <a:sym typeface="Calibri"/>
              </a:rPr>
              <a:t>FONT TYPEFACE &amp; SIZE</a:t>
            </a:r>
            <a:endParaRPr sz="1400" b="0" i="0" u="none" strike="noStrike" cap="none">
              <a:solidFill>
                <a:srgbClr val="000000"/>
              </a:solidFill>
              <a:latin typeface="Arial"/>
              <a:ea typeface="Arial"/>
              <a:cs typeface="Arial"/>
              <a:sym typeface="Arial"/>
            </a:endParaRPr>
          </a:p>
        </p:txBody>
      </p:sp>
      <p:sp>
        <p:nvSpPr>
          <p:cNvPr id="10" name="Google Shape;10;p16"/>
          <p:cNvSpPr txBox="1"/>
          <p:nvPr/>
        </p:nvSpPr>
        <p:spPr>
          <a:xfrm>
            <a:off x="7347983" y="564842"/>
            <a:ext cx="4589208" cy="54000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alibri"/>
              <a:buNone/>
            </a:pPr>
            <a:r>
              <a:rPr lang="it-IT" sz="3000" b="0" i="0" u="none" strike="noStrike" cap="none">
                <a:solidFill>
                  <a:srgbClr val="FFFFFF"/>
                </a:solidFill>
                <a:latin typeface="Calibri"/>
                <a:ea typeface="Calibri"/>
                <a:cs typeface="Calibri"/>
                <a:sym typeface="Calibri"/>
              </a:rPr>
              <a:t>PLEASE ENSURE TO KEEP FONTS AS PER THE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it-IT" sz="3000" b="0" i="0" u="none" strike="noStrike" cap="none">
                <a:solidFill>
                  <a:srgbClr val="FFFFFF"/>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it-IT" sz="3000" b="0" i="0" u="none" strike="noStrike" cap="none">
                <a:solidFill>
                  <a:srgbClr val="FFFFFF"/>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it-IT" sz="3000" b="0" i="0" u="none" strike="noStrike" cap="none">
                <a:solidFill>
                  <a:srgbClr val="FFFFFF"/>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it-IT" sz="3000" b="0" i="0" u="none" strike="noStrike" cap="none">
                <a:solidFill>
                  <a:srgbClr val="FFFFFF"/>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it-IT" sz="3000" b="0" i="0" u="none" strike="noStrike" cap="none">
                <a:solidFill>
                  <a:srgbClr val="FFFFFF"/>
                </a:solidFill>
                <a:latin typeface="Calibri"/>
                <a:ea typeface="Calibri"/>
                <a:cs typeface="Calibri"/>
                <a:sym typeface="Calibri"/>
              </a:rPr>
              <a:t>24 point  -  Main Text Body </a:t>
            </a:r>
            <a:endParaRPr sz="1400" b="0" i="0" u="none" strike="noStrike" cap="none">
              <a:solidFill>
                <a:srgbClr val="000000"/>
              </a:solidFill>
              <a:latin typeface="Arial"/>
              <a:ea typeface="Arial"/>
              <a:cs typeface="Arial"/>
              <a:sym typeface="Arial"/>
            </a:endParaRPr>
          </a:p>
        </p:txBody>
      </p:sp>
      <p:sp>
        <p:nvSpPr>
          <p:cNvPr id="11" name="Google Shape;11;p16"/>
          <p:cNvSpPr txBox="1"/>
          <p:nvPr/>
        </p:nvSpPr>
        <p:spPr>
          <a:xfrm>
            <a:off x="424669" y="2014903"/>
            <a:ext cx="5845501" cy="27584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400"/>
              <a:buFont typeface="Calibri"/>
              <a:buNone/>
            </a:pPr>
            <a:r>
              <a:rPr lang="it-IT" sz="2400" b="0" i="0" u="none" strike="noStrike" cap="none">
                <a:solidFill>
                  <a:srgbClr val="FFFFFF"/>
                </a:solidFill>
                <a:latin typeface="Calibri"/>
                <a:ea typeface="Calibri"/>
                <a:cs typeface="Calibri"/>
                <a:sym typeface="Calibri"/>
              </a:rPr>
              <a:t>Please ensure to keep the font sizes set as per the slide layouts. The font used throughout the </a:t>
            </a:r>
            <a:r>
              <a:rPr lang="it-IT" sz="2400" b="1" i="0" u="none" strike="noStrike" cap="none">
                <a:solidFill>
                  <a:srgbClr val="FFFFFF"/>
                </a:solidFill>
                <a:latin typeface="Calibri"/>
                <a:ea typeface="Calibri"/>
                <a:cs typeface="Calibri"/>
                <a:sym typeface="Calibri"/>
              </a:rPr>
              <a:t>Surviving Digital </a:t>
            </a:r>
            <a:r>
              <a:rPr lang="it-IT" sz="2400" b="0" i="0" u="none" strike="noStrike" cap="none">
                <a:solidFill>
                  <a:srgbClr val="FFFFFF"/>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600"/>
              <a:buFont typeface="Calibri"/>
              <a:buNone/>
            </a:pPr>
            <a:r>
              <a:rPr lang="it-IT" sz="3600" b="1" i="1" u="none" strike="noStrike" cap="none">
                <a:solidFill>
                  <a:srgbClr val="FFFFFF"/>
                </a:solidFill>
                <a:latin typeface="Calibri"/>
                <a:ea typeface="Calibri"/>
                <a:cs typeface="Calibri"/>
                <a:sym typeface="Calibri"/>
              </a:rPr>
              <a:t>Calibri</a:t>
            </a:r>
            <a:endParaRPr sz="1400" b="0" i="0" u="none" strike="noStrike" cap="none">
              <a:solidFill>
                <a:srgbClr val="000000"/>
              </a:solidFill>
              <a:latin typeface="Arial"/>
              <a:ea typeface="Arial"/>
              <a:cs typeface="Arial"/>
              <a:sym typeface="Arial"/>
            </a:endParaRPr>
          </a:p>
        </p:txBody>
      </p:sp>
      <p:cxnSp>
        <p:nvCxnSpPr>
          <p:cNvPr id="12" name="Google Shape;12;p16"/>
          <p:cNvCxnSpPr/>
          <p:nvPr/>
        </p:nvCxnSpPr>
        <p:spPr>
          <a:xfrm flipH="1">
            <a:off x="7098716" y="-1"/>
            <a:ext cx="1" cy="5540409"/>
          </a:xfrm>
          <a:prstGeom prst="straightConnector1">
            <a:avLst/>
          </a:prstGeom>
          <a:noFill/>
          <a:ln w="9525" cap="flat" cmpd="sng">
            <a:solidFill>
              <a:srgbClr val="FFFFFF"/>
            </a:solidFill>
            <a:prstDash val="solid"/>
            <a:miter lim="8000"/>
            <a:headEnd type="none" w="sm" len="sm"/>
            <a:tailEnd type="none" w="sm" len="sm"/>
          </a:ln>
        </p:spPr>
      </p:cxnSp>
      <p:cxnSp>
        <p:nvCxnSpPr>
          <p:cNvPr id="13" name="Google Shape;13;p16"/>
          <p:cNvCxnSpPr/>
          <p:nvPr/>
        </p:nvCxnSpPr>
        <p:spPr>
          <a:xfrm rot="10800000">
            <a:off x="1" y="1620216"/>
            <a:ext cx="7098715" cy="1"/>
          </a:xfrm>
          <a:prstGeom prst="straightConnector1">
            <a:avLst/>
          </a:prstGeom>
          <a:noFill/>
          <a:ln w="9525" cap="flat" cmpd="sng">
            <a:solidFill>
              <a:srgbClr val="FFFFFF"/>
            </a:solidFill>
            <a:prstDash val="solid"/>
            <a:miter lim="8000"/>
            <a:headEnd type="none" w="sm" len="sm"/>
            <a:tailEnd type="none" w="sm" len="sm"/>
          </a:ln>
        </p:spPr>
      </p:cxnSp>
      <p:sp>
        <p:nvSpPr>
          <p:cNvPr id="14" name="Google Shape;14;p16"/>
          <p:cNvSpPr txBox="1"/>
          <p:nvPr/>
        </p:nvSpPr>
        <p:spPr>
          <a:xfrm>
            <a:off x="0" y="5968370"/>
            <a:ext cx="12192000" cy="802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2400"/>
              <a:buFont typeface="Calibri"/>
              <a:buNone/>
            </a:pPr>
            <a:r>
              <a:rPr lang="it-IT" sz="2400" b="0" i="0" u="none" strike="noStrike" cap="none">
                <a:solidFill>
                  <a:srgbClr val="FFFFFF"/>
                </a:solidFill>
                <a:latin typeface="Calibri"/>
                <a:ea typeface="Calibri"/>
                <a:cs typeface="Calibri"/>
                <a:sym typeface="Calibri"/>
              </a:rPr>
              <a:t>*** </a:t>
            </a:r>
            <a:r>
              <a:rPr lang="it-IT" sz="2400" b="1" i="0" u="none" strike="noStrike" cap="none">
                <a:solidFill>
                  <a:srgbClr val="FFFFFF"/>
                </a:solidFill>
                <a:latin typeface="Calibri"/>
                <a:ea typeface="Calibri"/>
                <a:cs typeface="Calibri"/>
                <a:sym typeface="Calibri"/>
              </a:rPr>
              <a:t>PLEASE DELETE THIS INSTRUCTION SLIDE BEFORE PRESENTING FINAL PRESENTATION </a:t>
            </a:r>
            <a:r>
              <a:rPr lang="it-IT" sz="24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cxnSp>
        <p:nvCxnSpPr>
          <p:cNvPr id="15" name="Google Shape;15;p16"/>
          <p:cNvCxnSpPr/>
          <p:nvPr/>
        </p:nvCxnSpPr>
        <p:spPr>
          <a:xfrm rot="10800000">
            <a:off x="1" y="5540407"/>
            <a:ext cx="12191999" cy="1"/>
          </a:xfrm>
          <a:prstGeom prst="straightConnector1">
            <a:avLst/>
          </a:prstGeom>
          <a:noFill/>
          <a:ln w="9525" cap="flat" cmpd="sng">
            <a:solidFill>
              <a:srgbClr val="FFFFFF"/>
            </a:solidFill>
            <a:prstDash val="solid"/>
            <a:miter lim="8000"/>
            <a:headEnd type="none" w="sm" len="sm"/>
            <a:tailEnd type="none" w="sm" len="sm"/>
          </a:ln>
        </p:spPr>
      </p:cxnSp>
      <p:sp>
        <p:nvSpPr>
          <p:cNvPr id="16" name="Google Shape;16;p16"/>
          <p:cNvSpPr txBox="1">
            <a:spLocks noGrp="1"/>
          </p:cNvSpPr>
          <p:nvPr>
            <p:ph type="title"/>
          </p:nvPr>
        </p:nvSpPr>
        <p:spPr>
          <a:xfrm>
            <a:off x="609600" y="92074"/>
            <a:ext cx="10972800" cy="1508127"/>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marR="0" lvl="1"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2pPr>
            <a:lvl3pPr marR="0" lvl="2"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3pPr>
            <a:lvl4pPr marR="0" lvl="3"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4pPr>
            <a:lvl5pPr marR="0" lvl="4"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5pPr>
            <a:lvl6pPr marR="0" lvl="5"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6pPr>
            <a:lvl7pPr marR="0" lvl="6"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7pPr>
            <a:lvl8pPr marR="0" lvl="7"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8pPr>
            <a:lvl9pPr marR="0" lvl="8"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9pPr>
          </a:lstStyle>
          <a:p>
            <a:endParaRPr/>
          </a:p>
        </p:txBody>
      </p:sp>
      <p:sp>
        <p:nvSpPr>
          <p:cNvPr id="17" name="Google Shape;17;p16"/>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1pPr>
            <a:lvl2pPr marL="914400" marR="0" lvl="1"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2pPr>
            <a:lvl3pPr marL="1371600" marR="0" lvl="2"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3pPr>
            <a:lvl4pPr marL="1828800" marR="0" lvl="3"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4pPr>
            <a:lvl5pPr marL="2286000" marR="0" lvl="4"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5pPr>
            <a:lvl6pPr marL="2743200" marR="0" lvl="5"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6pPr>
            <a:lvl7pPr marL="3200400" marR="0" lvl="6"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7pPr>
            <a:lvl8pPr marL="3657600" marR="0" lvl="7"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8pPr>
            <a:lvl9pPr marL="4114800" marR="0" lvl="8"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Calibri"/>
                <a:ea typeface="Calibri"/>
                <a:cs typeface="Calibri"/>
                <a:sym typeface="Calibri"/>
              </a:defRPr>
            </a:lvl9pPr>
          </a:lstStyle>
          <a:p>
            <a:endParaRPr/>
          </a:p>
        </p:txBody>
      </p:sp>
      <p:sp>
        <p:nvSpPr>
          <p:cNvPr id="18" name="Google Shape;18;p1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chemeClr val="accent1"/>
              </a:buClr>
              <a:buSzPts val="1200"/>
              <a:buFont typeface="Calibri"/>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10.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
          <p:cNvSpPr txBox="1">
            <a:spLocks noGrp="1"/>
          </p:cNvSpPr>
          <p:nvPr>
            <p:ph type="body" idx="1"/>
          </p:nvPr>
        </p:nvSpPr>
        <p:spPr>
          <a:xfrm>
            <a:off x="334232" y="4602996"/>
            <a:ext cx="5335200" cy="1008300"/>
          </a:xfrm>
          <a:prstGeom prst="rect">
            <a:avLst/>
          </a:prstGeom>
          <a:noFill/>
          <a:ln>
            <a:noFill/>
          </a:ln>
        </p:spPr>
        <p:txBody>
          <a:bodyPr spcFirstLastPara="1" wrap="square" lIns="45700" tIns="45700" rIns="45700" bIns="45700" anchor="t" anchorCtr="0">
            <a:normAutofit fontScale="55000" lnSpcReduction="20000"/>
          </a:bodyPr>
          <a:lstStyle/>
          <a:p>
            <a:pPr marL="0" lvl="0" indent="0" algn="l" rtl="0">
              <a:lnSpc>
                <a:spcPct val="145833"/>
              </a:lnSpc>
              <a:spcBef>
                <a:spcPts val="0"/>
              </a:spcBef>
              <a:spcAft>
                <a:spcPts val="0"/>
              </a:spcAft>
              <a:buClr>
                <a:srgbClr val="FFFFFF"/>
              </a:buClr>
              <a:buSzPts val="2400"/>
              <a:buNone/>
            </a:pPr>
            <a:r>
              <a:rPr lang="en-US" b="1" dirty="0"/>
              <a:t>E</a:t>
            </a:r>
            <a:r>
              <a:rPr lang="el-GR" b="1" dirty="0" err="1"/>
              <a:t>νότητα</a:t>
            </a:r>
            <a:r>
              <a:rPr lang="el-GR" b="1" dirty="0"/>
              <a:t> 1</a:t>
            </a:r>
            <a:r>
              <a:rPr lang="en-US" b="1" dirty="0"/>
              <a:t> -</a:t>
            </a:r>
            <a:r>
              <a:rPr lang="el-GR" b="1" dirty="0"/>
              <a:t> ξεπερνώντας την </a:t>
            </a:r>
            <a:r>
              <a:rPr lang="el-GR" b="1" dirty="0" err="1"/>
              <a:t>υπερέκθεση</a:t>
            </a:r>
            <a:endParaRPr b="1" dirty="0"/>
          </a:p>
        </p:txBody>
      </p:sp>
      <p:sp>
        <p:nvSpPr>
          <p:cNvPr id="218" name="Google Shape;218;p1"/>
          <p:cNvSpPr txBox="1">
            <a:spLocks noGrp="1"/>
          </p:cNvSpPr>
          <p:nvPr>
            <p:ph type="body" idx="2"/>
          </p:nvPr>
        </p:nvSpPr>
        <p:spPr>
          <a:xfrm>
            <a:off x="334232" y="3210791"/>
            <a:ext cx="4742400" cy="457200"/>
          </a:xfrm>
          <a:prstGeom prst="rect">
            <a:avLst/>
          </a:prstGeom>
          <a:noFill/>
          <a:ln>
            <a:noFill/>
          </a:ln>
        </p:spPr>
        <p:txBody>
          <a:bodyPr spcFirstLastPara="1" wrap="square" lIns="45700" tIns="45700" rIns="45700" bIns="45700" anchor="t" anchorCtr="0">
            <a:normAutofit fontScale="92500"/>
          </a:bodyPr>
          <a:lstStyle/>
          <a:p>
            <a:pPr marL="0" lvl="0" indent="0" algn="l" rtl="0">
              <a:lnSpc>
                <a:spcPct val="100000"/>
              </a:lnSpc>
              <a:spcBef>
                <a:spcPts val="0"/>
              </a:spcBef>
              <a:spcAft>
                <a:spcPts val="0"/>
              </a:spcAft>
              <a:buClr>
                <a:srgbClr val="FFFFFF"/>
              </a:buClr>
              <a:buSzPts val="2400"/>
              <a:buFont typeface="Calibri"/>
              <a:buNone/>
            </a:pPr>
            <a:r>
              <a:rPr lang="el-GR" sz="2400" b="1" i="0" u="none" strike="noStrike" cap="none" dirty="0">
                <a:solidFill>
                  <a:srgbClr val="FFFFFF"/>
                </a:solidFill>
                <a:latin typeface="Calibri"/>
                <a:ea typeface="Calibri"/>
                <a:cs typeface="Calibri"/>
                <a:sym typeface="Calibri"/>
              </a:rPr>
              <a:t>Σεμινάριο κατάρτισης: </a:t>
            </a:r>
            <a:r>
              <a:rPr lang="it-IT" sz="2400" b="1" i="0" u="none" strike="noStrike" cap="none" dirty="0">
                <a:solidFill>
                  <a:srgbClr val="FFFFFF"/>
                </a:solidFill>
                <a:latin typeface="Calibri"/>
                <a:ea typeface="Calibri"/>
                <a:cs typeface="Calibri"/>
                <a:sym typeface="Calibri"/>
              </a:rPr>
              <a:t>Surviving Digital</a:t>
            </a:r>
            <a:endParaRPr dirty="0"/>
          </a:p>
        </p:txBody>
      </p:sp>
      <p:sp>
        <p:nvSpPr>
          <p:cNvPr id="219" name="Google Shape;219;p1"/>
          <p:cNvSpPr txBox="1">
            <a:spLocks noGrp="1"/>
          </p:cNvSpPr>
          <p:nvPr>
            <p:ph type="body" idx="3"/>
          </p:nvPr>
        </p:nvSpPr>
        <p:spPr>
          <a:xfrm>
            <a:off x="7840725" y="5727425"/>
            <a:ext cx="3700200" cy="615300"/>
          </a:xfrm>
          <a:prstGeom prst="rect">
            <a:avLst/>
          </a:prstGeom>
          <a:noFill/>
          <a:ln>
            <a:noFill/>
          </a:ln>
        </p:spPr>
        <p:txBody>
          <a:bodyPr spcFirstLastPara="1" wrap="square" lIns="45700" tIns="45700" rIns="45700" bIns="45700" anchor="ctr" anchorCtr="0">
            <a:noAutofit/>
          </a:bodyPr>
          <a:lstStyle/>
          <a:p>
            <a:pPr marL="0" lvl="0" indent="0" algn="r" rtl="0">
              <a:lnSpc>
                <a:spcPct val="90000"/>
              </a:lnSpc>
              <a:spcBef>
                <a:spcPts val="0"/>
              </a:spcBef>
              <a:spcAft>
                <a:spcPts val="0"/>
              </a:spcAft>
              <a:buClr>
                <a:schemeClr val="lt1"/>
              </a:buClr>
              <a:buSzPts val="2800"/>
              <a:buFont typeface="Arial"/>
              <a:buNone/>
            </a:pPr>
            <a:r>
              <a:rPr lang="it-IT" sz="2400" b="1">
                <a:solidFill>
                  <a:schemeClr val="lt1"/>
                </a:solidFill>
              </a:rPr>
              <a:t>www.survivingdigital.eu</a:t>
            </a:r>
            <a:endParaRPr sz="2400" b="1">
              <a:solidFill>
                <a:schemeClr val="lt1"/>
              </a:solidFill>
            </a:endParaRPr>
          </a:p>
          <a:p>
            <a:pPr marL="0" lvl="0" indent="0" algn="l" rtl="0">
              <a:lnSpc>
                <a:spcPct val="90000"/>
              </a:lnSpc>
              <a:spcBef>
                <a:spcPts val="0"/>
              </a:spcBef>
              <a:spcAft>
                <a:spcPts val="0"/>
              </a:spcAft>
              <a:buClr>
                <a:srgbClr val="FFFFFF"/>
              </a:buClr>
              <a:buSzPts val="2500"/>
              <a:buFont typeface="Calibri"/>
              <a:buNone/>
            </a:pPr>
            <a:endParaRPr sz="2400"/>
          </a:p>
        </p:txBody>
      </p:sp>
      <p:grpSp>
        <p:nvGrpSpPr>
          <p:cNvPr id="220" name="Google Shape;220;p1"/>
          <p:cNvGrpSpPr/>
          <p:nvPr/>
        </p:nvGrpSpPr>
        <p:grpSpPr>
          <a:xfrm>
            <a:off x="5718873" y="423474"/>
            <a:ext cx="5982510" cy="4551483"/>
            <a:chOff x="-1" y="0"/>
            <a:chExt cx="5982508" cy="4551482"/>
          </a:xfrm>
        </p:grpSpPr>
        <p:sp>
          <p:nvSpPr>
            <p:cNvPr id="221" name="Google Shape;221;p1"/>
            <p:cNvSpPr/>
            <p:nvPr/>
          </p:nvSpPr>
          <p:spPr>
            <a:xfrm>
              <a:off x="0" y="0"/>
              <a:ext cx="5982507" cy="4551482"/>
            </a:xfrm>
            <a:prstGeom prst="rect">
              <a:avLst/>
            </a:prstGeom>
            <a:solidFill>
              <a:srgbClr val="F2F2F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222" name="Google Shape;222;p1" descr="image7.jpeg"/>
            <p:cNvPicPr preferRelativeResize="0"/>
            <p:nvPr/>
          </p:nvPicPr>
          <p:blipFill rotWithShape="1">
            <a:blip r:embed="rId3">
              <a:alphaModFix/>
            </a:blip>
            <a:srcRect l="6165" r="6164"/>
            <a:stretch/>
          </p:blipFill>
          <p:spPr>
            <a:xfrm>
              <a:off x="-1" y="0"/>
              <a:ext cx="5982508" cy="4551482"/>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grpSp>
        <p:nvGrpSpPr>
          <p:cNvPr id="305" name="Google Shape;305;p10"/>
          <p:cNvGrpSpPr/>
          <p:nvPr/>
        </p:nvGrpSpPr>
        <p:grpSpPr>
          <a:xfrm>
            <a:off x="374429" y="406131"/>
            <a:ext cx="5660532" cy="6045739"/>
            <a:chOff x="0" y="0"/>
            <a:chExt cx="5660531" cy="6045737"/>
          </a:xfrm>
        </p:grpSpPr>
        <p:sp>
          <p:nvSpPr>
            <p:cNvPr id="306" name="Google Shape;306;p10"/>
            <p:cNvSpPr/>
            <p:nvPr/>
          </p:nvSpPr>
          <p:spPr>
            <a:xfrm>
              <a:off x="0" y="0"/>
              <a:ext cx="5660531" cy="6045737"/>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307" name="Google Shape;307;p10" descr="image15.jpeg"/>
            <p:cNvPicPr preferRelativeResize="0"/>
            <p:nvPr/>
          </p:nvPicPr>
          <p:blipFill rotWithShape="1">
            <a:blip r:embed="rId3">
              <a:alphaModFix/>
            </a:blip>
            <a:srcRect l="3186" r="3186"/>
            <a:stretch/>
          </p:blipFill>
          <p:spPr>
            <a:xfrm>
              <a:off x="0" y="0"/>
              <a:ext cx="5660531" cy="6045737"/>
            </a:xfrm>
            <a:prstGeom prst="rect">
              <a:avLst/>
            </a:prstGeom>
            <a:noFill/>
            <a:ln>
              <a:noFill/>
            </a:ln>
          </p:spPr>
        </p:pic>
      </p:grpSp>
      <p:sp>
        <p:nvSpPr>
          <p:cNvPr id="308" name="Google Shape;308;p10"/>
          <p:cNvSpPr txBox="1">
            <a:spLocks noGrp="1"/>
          </p:cNvSpPr>
          <p:nvPr>
            <p:ph type="body" idx="1"/>
          </p:nvPr>
        </p:nvSpPr>
        <p:spPr>
          <a:xfrm>
            <a:off x="6373225" y="1924800"/>
            <a:ext cx="5539800" cy="4527000"/>
          </a:xfrm>
          <a:prstGeom prst="rect">
            <a:avLst/>
          </a:prstGeom>
          <a:noFill/>
          <a:ln>
            <a:noFill/>
          </a:ln>
        </p:spPr>
        <p:txBody>
          <a:bodyPr spcFirstLastPara="1" wrap="square" lIns="45700" tIns="45700" rIns="45700" bIns="45700" anchor="t" anchorCtr="0">
            <a:normAutofit/>
          </a:bodyPr>
          <a:lstStyle/>
          <a:p>
            <a:pPr marL="228600" lvl="0" indent="-228600" algn="just" rtl="0">
              <a:lnSpc>
                <a:spcPct val="107000"/>
              </a:lnSpc>
              <a:spcBef>
                <a:spcPts val="0"/>
              </a:spcBef>
              <a:spcAft>
                <a:spcPts val="0"/>
              </a:spcAft>
              <a:buClr>
                <a:srgbClr val="FFFFFF"/>
              </a:buClr>
              <a:buSzPts val="1200"/>
              <a:buNone/>
            </a:pPr>
            <a:r>
              <a:rPr lang="it-IT" sz="1200" dirty="0"/>
              <a:t>     </a:t>
            </a:r>
            <a:r>
              <a:rPr lang="el-GR" sz="1200" dirty="0"/>
              <a:t>Ένα πρωτότυπο εργαλείο διαμεσολάβησης που επιτρέπει στους γονείς να προβληματιστούν σχετικά με το ρόλο των οθονών στην οικογένεια όταν έχουν μικρά παιδιά (0-6 ετών): Ποιες είναι οι χρήσεις; Τι αντίκτυπο έχουν οι οθόνες σε αυτά; Χωρίς να στιγματίζει ή να κατηγορεί, αλλά ενθαρρύνοντας τον προβληματισμό, το </a:t>
            </a:r>
            <a:r>
              <a:rPr lang="el-GR" sz="1200" dirty="0" err="1"/>
              <a:t>Educ'Ecrans</a:t>
            </a:r>
            <a:r>
              <a:rPr lang="el-GR" sz="1200" dirty="0"/>
              <a:t> έχει σχεδιαστεί ως ένα παιγνιώδες εργαλείο αποσαφήνισης (αναπαραστάσεις, προκαταλήψεις, εμπειρίες) και προορίζεται να χρησιμοποιηθεί ως υποστήριξη για συζητήσεις στο πλαίσιο εργαστηρίων, ομάδων ανταλλαγής απόψεων, καφενείων γονέων ή οποιασδήποτε άλλης συλλογικής εμψύχωσης στον τομέα της γονικής μέριμνας. Στη Γαλλία χρησιμοποιείται ήδη και οι συνεδρίες πρόληψης οργανώνονται με γονείς στο Οικογενειακό Κέντρο </a:t>
            </a:r>
            <a:r>
              <a:rPr lang="el-GR" sz="1200" dirty="0" err="1"/>
              <a:t>Charles</a:t>
            </a:r>
            <a:r>
              <a:rPr lang="el-GR" sz="1200" dirty="0"/>
              <a:t> </a:t>
            </a:r>
            <a:r>
              <a:rPr lang="el-GR" sz="1200" dirty="0" err="1"/>
              <a:t>Vincent</a:t>
            </a:r>
            <a:r>
              <a:rPr lang="el-GR" sz="1200" dirty="0"/>
              <a:t>, καθώς και σε άλλους τύπους καταφυγίων έκτακτης ανάγκης.       Βίντεο παρουσίασης του εργαλείου: https://www.youtube.com/watch?v=YS1rjkIOyZE</a:t>
            </a:r>
            <a:endParaRPr dirty="0"/>
          </a:p>
        </p:txBody>
      </p:sp>
      <p:sp>
        <p:nvSpPr>
          <p:cNvPr id="309" name="Google Shape;309;p10"/>
          <p:cNvSpPr txBox="1">
            <a:spLocks noGrp="1"/>
          </p:cNvSpPr>
          <p:nvPr>
            <p:ph type="body" idx="3"/>
          </p:nvPr>
        </p:nvSpPr>
        <p:spPr>
          <a:xfrm>
            <a:off x="6758909" y="665017"/>
            <a:ext cx="4757376" cy="646859"/>
          </a:xfrm>
          <a:prstGeom prst="rect">
            <a:avLst/>
          </a:prstGeom>
          <a:noFill/>
          <a:ln>
            <a:noFill/>
          </a:ln>
        </p:spPr>
        <p:txBody>
          <a:bodyPr spcFirstLastPara="1" wrap="square" lIns="45700" tIns="45700" rIns="45700" bIns="45700" anchor="t" anchorCtr="0">
            <a:normAutofit fontScale="85000" lnSpcReduction="20000"/>
          </a:bodyPr>
          <a:lstStyle/>
          <a:p>
            <a:pPr marL="0" lvl="0" indent="0" algn="l" rtl="0">
              <a:lnSpc>
                <a:spcPct val="107000"/>
              </a:lnSpc>
              <a:spcBef>
                <a:spcPts val="0"/>
              </a:spcBef>
              <a:spcAft>
                <a:spcPts val="0"/>
              </a:spcAft>
              <a:buClr>
                <a:srgbClr val="00B6E6"/>
              </a:buClr>
              <a:buSzPts val="2400"/>
              <a:buFont typeface="Calibri"/>
              <a:buNone/>
            </a:pPr>
            <a:r>
              <a:rPr lang="fr-FR" sz="2400" b="1" i="0" u="none" strike="noStrike" cap="none" dirty="0">
                <a:solidFill>
                  <a:srgbClr val="00B6E6"/>
                </a:solidFill>
                <a:latin typeface="Calibri"/>
                <a:ea typeface="Calibri"/>
                <a:cs typeface="Calibri"/>
                <a:sym typeface="Calibri"/>
              </a:rPr>
              <a:t>EDUC ÉCRANS από </a:t>
            </a:r>
            <a:r>
              <a:rPr lang="fr-FR" sz="2400" b="1" i="0" u="none" strike="noStrike" cap="none" dirty="0" err="1">
                <a:solidFill>
                  <a:srgbClr val="00B6E6"/>
                </a:solidFill>
                <a:latin typeface="Calibri"/>
                <a:ea typeface="Calibri"/>
                <a:cs typeface="Calibri"/>
                <a:sym typeface="Calibri"/>
              </a:rPr>
              <a:t>τις</a:t>
            </a:r>
            <a:r>
              <a:rPr lang="fr-FR" sz="2400" b="1" i="0" u="none" strike="noStrike" cap="none" dirty="0">
                <a:solidFill>
                  <a:srgbClr val="00B6E6"/>
                </a:solidFill>
                <a:latin typeface="Calibri"/>
                <a:ea typeface="Calibri"/>
                <a:cs typeface="Calibri"/>
                <a:sym typeface="Calibri"/>
              </a:rPr>
              <a:t> </a:t>
            </a:r>
            <a:r>
              <a:rPr lang="fr-FR" sz="2400" b="1" i="0" u="none" strike="noStrike" cap="none" dirty="0" err="1">
                <a:solidFill>
                  <a:srgbClr val="00B6E6"/>
                </a:solidFill>
                <a:latin typeface="Calibri"/>
                <a:ea typeface="Calibri"/>
                <a:cs typeface="Calibri"/>
                <a:sym typeface="Calibri"/>
              </a:rPr>
              <a:t>εκδόσεις</a:t>
            </a:r>
            <a:r>
              <a:rPr lang="fr-FR" sz="2400" b="1" i="0" u="none" strike="noStrike" cap="none" dirty="0">
                <a:solidFill>
                  <a:srgbClr val="00B6E6"/>
                </a:solidFill>
                <a:latin typeface="Calibri"/>
                <a:ea typeface="Calibri"/>
                <a:cs typeface="Calibri"/>
                <a:sym typeface="Calibri"/>
              </a:rPr>
              <a:t> </a:t>
            </a:r>
            <a:r>
              <a:rPr lang="fr-FR" sz="2400" b="1" i="0" u="none" strike="noStrike" cap="none" dirty="0" err="1">
                <a:solidFill>
                  <a:srgbClr val="00B6E6"/>
                </a:solidFill>
                <a:latin typeface="Calibri"/>
                <a:ea typeface="Calibri"/>
                <a:cs typeface="Calibri"/>
                <a:sym typeface="Calibri"/>
              </a:rPr>
              <a:t>Valrémis</a:t>
            </a:r>
            <a:r>
              <a:rPr lang="fr-FR" sz="2400" b="1" i="0" u="none" strike="noStrike" cap="none" dirty="0">
                <a:solidFill>
                  <a:srgbClr val="00B6E6"/>
                </a:solidFill>
                <a:latin typeface="Calibri"/>
                <a:ea typeface="Calibri"/>
                <a:cs typeface="Calibri"/>
                <a:sym typeface="Calibri"/>
              </a:rPr>
              <a:t> éditions</a:t>
            </a:r>
            <a:endParaRPr sz="2400" b="1" i="0" u="none" strike="noStrike" cap="none" dirty="0">
              <a:solidFill>
                <a:srgbClr val="00B6E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1"/>
          <p:cNvSpPr txBox="1">
            <a:spLocks noGrp="1"/>
          </p:cNvSpPr>
          <p:nvPr>
            <p:ph type="body" idx="1"/>
          </p:nvPr>
        </p:nvSpPr>
        <p:spPr>
          <a:xfrm>
            <a:off x="476517" y="1381991"/>
            <a:ext cx="11201033" cy="5476009"/>
          </a:xfrm>
          <a:prstGeom prst="rect">
            <a:avLst/>
          </a:prstGeom>
          <a:noFill/>
          <a:ln>
            <a:noFill/>
          </a:ln>
        </p:spPr>
        <p:txBody>
          <a:bodyPr spcFirstLastPara="1" wrap="square" lIns="45700" tIns="45700" rIns="45700" bIns="45700" anchor="t" anchorCtr="0">
            <a:normAutofit fontScale="62500" lnSpcReduction="20000"/>
          </a:bodyPr>
          <a:lstStyle/>
          <a:p>
            <a:pPr marL="228600" lvl="0" indent="-228600" algn="just" rtl="0">
              <a:lnSpc>
                <a:spcPct val="150000"/>
              </a:lnSpc>
              <a:spcBef>
                <a:spcPts val="0"/>
              </a:spcBef>
              <a:spcAft>
                <a:spcPts val="0"/>
              </a:spcAft>
              <a:buClr>
                <a:srgbClr val="74659A"/>
              </a:buClr>
              <a:buSzPts val="1200"/>
              <a:buNone/>
            </a:pPr>
            <a:r>
              <a:rPr lang="el-GR" dirty="0"/>
              <a:t> Ο στόχος αυτής της άσκησης είναι να δοκιμαστούν το παιχνίδι καρτών, το παιχνίδι μνήμης και το επιτραπέζιο παιχνίδι για να καθοριστεί ποιο είναι το καταλληλότερο για την αντιμετώπιση του ζητήματος της υπερβολικής έκθεσης σε οθόνες μεταξύ των μικρών παιδιών με νέους γονείς. Οι συμμετέχοντες θα αξιολογήσουν το παιχνίδι, τη συνάφεια με το θέμα, το επίπεδο εμπλοκής και τη δυνατότητα διευκόλυνσης της συζήτησης και της μάθησης.      Απαιτούμενα υλικά: Απαραίτητο υλικό για το παιχνίδι: Παιχνίδι καρτών (</a:t>
            </a:r>
            <a:r>
              <a:rPr lang="el-GR" dirty="0" err="1"/>
              <a:t>Mpedia</a:t>
            </a:r>
            <a:r>
              <a:rPr lang="el-GR" dirty="0"/>
              <a:t>, βλ. παραπάνω), Παιχνίδι μνήμης (</a:t>
            </a:r>
            <a:r>
              <a:rPr lang="el-GR" dirty="0" err="1"/>
              <a:t>Lève</a:t>
            </a:r>
            <a:r>
              <a:rPr lang="el-GR" dirty="0"/>
              <a:t> </a:t>
            </a:r>
            <a:r>
              <a:rPr lang="el-GR" dirty="0" err="1"/>
              <a:t>les</a:t>
            </a:r>
            <a:r>
              <a:rPr lang="el-GR" dirty="0"/>
              <a:t> </a:t>
            </a:r>
            <a:r>
              <a:rPr lang="el-GR" dirty="0" err="1"/>
              <a:t>yeux</a:t>
            </a:r>
            <a:r>
              <a:rPr lang="el-GR" dirty="0"/>
              <a:t>, βλ. παραπάνω), Επιτραπέζιο παιχνίδι (</a:t>
            </a:r>
            <a:r>
              <a:rPr lang="el-GR" dirty="0" err="1"/>
              <a:t>Valrémis</a:t>
            </a:r>
            <a:r>
              <a:rPr lang="el-GR" dirty="0"/>
              <a:t> </a:t>
            </a:r>
            <a:r>
              <a:rPr lang="el-GR" dirty="0" err="1"/>
              <a:t>éditions</a:t>
            </a:r>
            <a:r>
              <a:rPr lang="el-GR" dirty="0"/>
              <a:t>, βλ. παραπάνω), Φύλλα εργασίας (για την αξιολόγηση της </a:t>
            </a:r>
            <a:r>
              <a:rPr lang="el-GR" dirty="0" err="1"/>
              <a:t>καταλληλότητας</a:t>
            </a:r>
            <a:r>
              <a:rPr lang="el-GR" dirty="0"/>
              <a:t> κάθε παιχνιδιού).Παρουσιάστε στους συμμετέχοντες το παιχνίδι καρτών, το παιχνίδι μνήμης και το επιτραπέζιο </a:t>
            </a:r>
            <a:r>
              <a:rPr lang="el-GR" dirty="0" err="1"/>
              <a:t>παιχνίδι.Χωρίστε</a:t>
            </a:r>
            <a:r>
              <a:rPr lang="el-GR" dirty="0"/>
              <a:t> τους συμμετέχοντες σε μικρές ομάδες ή αφήστε τους να εργαστούν </a:t>
            </a:r>
            <a:r>
              <a:rPr lang="el-GR" dirty="0" err="1"/>
              <a:t>ατομικά.Παρέχετε</a:t>
            </a:r>
            <a:r>
              <a:rPr lang="el-GR" dirty="0"/>
              <a:t> σε κάθε ομάδα/ατομικό άτομο τα απαραίτητα υλικά για τη δοκιμή των </a:t>
            </a:r>
            <a:r>
              <a:rPr lang="el-GR" dirty="0" err="1"/>
              <a:t>παιχνιδιών.Καθοδηγήστε</a:t>
            </a:r>
            <a:r>
              <a:rPr lang="el-GR" dirty="0"/>
              <a:t> τους συμμετέχοντες να παίξουν και τα τρία παιχνίδια, δίνοντας προσοχή στο παιχνίδι, τη συνάφεια του θέματος, την εμπλοκή και τις δυνατότητες για </a:t>
            </a:r>
            <a:r>
              <a:rPr lang="el-GR" dirty="0" err="1"/>
              <a:t>συζήτηση.Μετά</a:t>
            </a:r>
            <a:r>
              <a:rPr lang="el-GR" dirty="0"/>
              <a:t> τη δοκιμή, ζητήστε από τους συμμετέχοντες να καταγράψουν ατομικά τις παρατηρήσεις και τις εντυπώσεις τους για κάθε παιχνίδι σε ξεχωριστά φύλλα </a:t>
            </a:r>
            <a:r>
              <a:rPr lang="el-GR" dirty="0" err="1"/>
              <a:t>χαρτιού.Παροτρύνετε</a:t>
            </a:r>
            <a:r>
              <a:rPr lang="el-GR" dirty="0"/>
              <a:t> τους συμμετέχοντες να εξετάσουν τα δυνατά και αδύνατα σημεία κάθε παιχνιδιού, το επίπεδο απόλαυσής τους και την αντίληψή τους για το πόσο καλά κάθε παιχνίδι αντιμετωπίζει το ζήτημα της </a:t>
            </a:r>
            <a:r>
              <a:rPr lang="el-GR" dirty="0" err="1"/>
              <a:t>υπερέκθεσης</a:t>
            </a:r>
            <a:r>
              <a:rPr lang="el-GR" dirty="0"/>
              <a:t> στην </a:t>
            </a:r>
            <a:r>
              <a:rPr lang="el-GR" dirty="0" err="1"/>
              <a:t>οθόνη.Αφήστε</a:t>
            </a:r>
            <a:r>
              <a:rPr lang="el-GR" dirty="0"/>
              <a:t> χρόνο στους συμμετέχοντες να μοιραστούν και να συζητήσουν τα συμπεράσματά τους μέσα στις μικρές τους ομάδες ή ως μεγαλύτερη </a:t>
            </a:r>
            <a:r>
              <a:rPr lang="el-GR" dirty="0" err="1"/>
              <a:t>ομάδα.Διευκολύνετε</a:t>
            </a:r>
            <a:r>
              <a:rPr lang="el-GR" dirty="0"/>
              <a:t> μια ομαδική συζήτηση όπου οι συμμετέχοντες συζητούν συλλογικά τα πλεονεκτήματα και τα μειονεκτήματα κάθε παιχνιδιού και καταλήγουν σε συναίνεση σχετικά με το ποιο παιχνίδι είναι καταλληλότερο για το κοινό-στόχο και το πλαίσιο του εργαστηρίου.</a:t>
            </a:r>
            <a:endParaRPr dirty="0"/>
          </a:p>
        </p:txBody>
      </p:sp>
      <p:sp>
        <p:nvSpPr>
          <p:cNvPr id="315" name="Google Shape;315;p11"/>
          <p:cNvSpPr txBox="1">
            <a:spLocks noGrp="1"/>
          </p:cNvSpPr>
          <p:nvPr>
            <p:ph type="body" idx="2"/>
          </p:nvPr>
        </p:nvSpPr>
        <p:spPr>
          <a:xfrm>
            <a:off x="665018" y="509155"/>
            <a:ext cx="10862416" cy="654276"/>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009AC1"/>
              </a:buClr>
              <a:buSzPts val="2400"/>
              <a:buFont typeface="Calibri"/>
              <a:buNone/>
            </a:pPr>
            <a:r>
              <a:rPr lang="en-US" dirty="0"/>
              <a:t>1° Activity: Finding the perfect match</a:t>
            </a:r>
          </a:p>
          <a:p>
            <a:pPr marL="0" lvl="0" indent="0" algn="l" rtl="0">
              <a:lnSpc>
                <a:spcPct val="90000"/>
              </a:lnSpc>
              <a:spcBef>
                <a:spcPts val="0"/>
              </a:spcBef>
              <a:spcAft>
                <a:spcPts val="0"/>
              </a:spcAft>
              <a:buClr>
                <a:srgbClr val="009AC1"/>
              </a:buClr>
              <a:buSzPts val="2400"/>
              <a:buFont typeface="Calibri"/>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2"/>
          <p:cNvSpPr txBox="1">
            <a:spLocks noGrp="1"/>
          </p:cNvSpPr>
          <p:nvPr>
            <p:ph type="body" idx="1"/>
          </p:nvPr>
        </p:nvSpPr>
        <p:spPr>
          <a:xfrm>
            <a:off x="476525" y="1340225"/>
            <a:ext cx="11201100" cy="5517900"/>
          </a:xfrm>
          <a:prstGeom prst="rect">
            <a:avLst/>
          </a:prstGeom>
          <a:noFill/>
          <a:ln>
            <a:noFill/>
          </a:ln>
        </p:spPr>
        <p:txBody>
          <a:bodyPr spcFirstLastPara="1" wrap="square" lIns="45700" tIns="45700" rIns="45700" bIns="45700" anchor="t" anchorCtr="0">
            <a:normAutofit/>
          </a:bodyPr>
          <a:lstStyle/>
          <a:p>
            <a:pPr marL="228600" lvl="0" indent="-228600" algn="just" rtl="0">
              <a:lnSpc>
                <a:spcPct val="150000"/>
              </a:lnSpc>
              <a:spcBef>
                <a:spcPts val="0"/>
              </a:spcBef>
              <a:spcAft>
                <a:spcPts val="0"/>
              </a:spcAft>
              <a:buClr>
                <a:srgbClr val="74659A"/>
              </a:buClr>
              <a:buSzPts val="1200"/>
              <a:buNone/>
            </a:pPr>
            <a:r>
              <a:rPr lang="it-IT" sz="1200" dirty="0"/>
              <a:t>      </a:t>
            </a:r>
            <a:r>
              <a:rPr lang="el-GR" sz="1200" dirty="0"/>
              <a:t> Σκοπός αυτής της άσκησης είναι να καθοδηγήσει τους συμμετέχοντες στο σχεδιασμό του εργαστηρίου παιχνιδιού για την αντιμετώπιση της υπερβολικής έκθεσης σε οθόνες μεταξύ μικρών παιδιών με νέους γονείς. Οι συμμετέχοντες θα καθορίσουν συνεργατικά βασικές πτυχές όπως ο τίτλος του εργαστηρίου, το κοινό-στόχος, ο τόπος διεξαγωγής, η διάρκεια και τα απαραίτητα υλικά.       Απαιτούμενα υλικά: Απαραίτητο υλικό για το εργαστήριο: </a:t>
            </a:r>
            <a:r>
              <a:rPr lang="el-GR" sz="1200" dirty="0" err="1"/>
              <a:t>Flipchart</a:t>
            </a:r>
            <a:r>
              <a:rPr lang="el-GR" sz="1200" dirty="0"/>
              <a:t> ή </a:t>
            </a:r>
            <a:r>
              <a:rPr lang="el-GR" sz="1200" dirty="0" err="1"/>
              <a:t>ασπροπίνακας</a:t>
            </a:r>
            <a:r>
              <a:rPr lang="el-GR" sz="1200" dirty="0"/>
              <a:t>, στυλό μαρκαδόρου       Ξεκινήστε συζητώντας τους στόχους και τα επιθυμητά αποτελέσματα του </a:t>
            </a:r>
            <a:r>
              <a:rPr lang="el-GR" sz="1200" dirty="0" err="1"/>
              <a:t>εργαστηρίου.Ως</a:t>
            </a:r>
            <a:r>
              <a:rPr lang="el-GR" sz="1200" dirty="0"/>
              <a:t> ομάδα, κάντε καταιγισμό ιδεών και συζητήστε πιθανούς τίτλους εργαστηρίου που αποδίδουν αποτελεσματικά τον σκοπό και το </a:t>
            </a:r>
            <a:r>
              <a:rPr lang="el-GR" sz="1200" dirty="0" err="1"/>
              <a:t>θέμα.Προσδιορίστε</a:t>
            </a:r>
            <a:r>
              <a:rPr lang="el-GR" sz="1200" dirty="0"/>
              <a:t> το κοινό-στόχο, λαμβάνοντας υπόψη τις ανάγκες, τις ανησυχίες και τα ιδιαίτερα χαρακτηριστικά τους ως νέοι </a:t>
            </a:r>
            <a:r>
              <a:rPr lang="el-GR" sz="1200" dirty="0" err="1"/>
              <a:t>γονείς.Παροτρύνετε</a:t>
            </a:r>
            <a:r>
              <a:rPr lang="el-GR" sz="1200" dirty="0"/>
              <a:t> τους συμμετέχοντες να καθορίσουν συλλογικά την ιδανική διάρκεια και μορφή του εργαστηρίου (πρόσωπο με πρόσωπο ή σε απευθείας σύνδεση).Διευκολύνετε μια συζήτηση για την επιλογή κατάλληλου χώρου για το εργαστήριο, λαμβάνοντας υπόψη παράγοντες όπως η προσβασιμότητα, η άνεση και τυχόν αναγκαίες τεχνολογικές </a:t>
            </a:r>
            <a:r>
              <a:rPr lang="el-GR" sz="1200" dirty="0" err="1"/>
              <a:t>απαιτήσεις.Ζητήστε</a:t>
            </a:r>
            <a:r>
              <a:rPr lang="el-GR" sz="1200" dirty="0"/>
              <a:t> από τους συμμετέχοντες να μοιραστούν τις ιδέες τους και να δημιουργήσουν έναν κατάλογο των απαραίτητων υλικών σε ένα </a:t>
            </a:r>
            <a:r>
              <a:rPr lang="el-GR" sz="1200" dirty="0" err="1"/>
              <a:t>flipchart</a:t>
            </a:r>
            <a:r>
              <a:rPr lang="el-GR" sz="1200" dirty="0"/>
              <a:t> ή έναν </a:t>
            </a:r>
            <a:r>
              <a:rPr lang="el-GR" sz="1200" dirty="0" err="1"/>
              <a:t>πίνακα.Ενθαρρύνετε</a:t>
            </a:r>
            <a:r>
              <a:rPr lang="el-GR" sz="1200" dirty="0"/>
              <a:t> τους συμμετέχοντες να συζητήσουν και να ιεραρχήσουν τα απαριθμούμενα υλικά, λαμβάνοντας υπόψη τη σημασία τους, τη διαθεσιμότητα και τις πιθανές επιπτώσεις τους στο </a:t>
            </a:r>
            <a:r>
              <a:rPr lang="el-GR" sz="1200" dirty="0" err="1"/>
              <a:t>εργαστήριο.Παροτρύνετε</a:t>
            </a:r>
            <a:r>
              <a:rPr lang="el-GR" sz="1200" dirty="0"/>
              <a:t> τους συμμετέχοντες να εξετάσουν πρόσθετες πτυχές, όπως η ιδανική ώρα του εργαστηρίου (πρωί, απόγευμα, βράδυ) και τυχόν πιθανές συνεργασίες ή προσκεκλημένους ομιλητές που θα μπορούσαν να βελτιώσουν την εμπειρία του εργαστηρίου. Διευκολύνετε μια ομαδική συζήτηση για να καταλήξετε σε συναίνεση σχετικά με τον τίτλο του εργαστηρίου, το κοινό-στόχο, την τοποθεσία, τη διάρκεια και τα απαραίτητα </a:t>
            </a:r>
            <a:r>
              <a:rPr lang="el-GR" sz="1200" dirty="0" err="1"/>
              <a:t>υλικά.Αναθέστε</a:t>
            </a:r>
            <a:r>
              <a:rPr lang="el-GR" sz="1200" dirty="0"/>
              <a:t> καθήκοντα και αρμοδιότητες για να διασφαλίσετε τον ομαλό συντονισμό και την οργάνωση του εργαστηρίου με βάση τις αποφάσεις που συμφωνήθηκαν.</a:t>
            </a:r>
            <a:endParaRPr dirty="0"/>
          </a:p>
        </p:txBody>
      </p:sp>
      <p:sp>
        <p:nvSpPr>
          <p:cNvPr id="321" name="Google Shape;321;p12"/>
          <p:cNvSpPr txBox="1">
            <a:spLocks noGrp="1"/>
          </p:cNvSpPr>
          <p:nvPr>
            <p:ph type="body" idx="2"/>
          </p:nvPr>
        </p:nvSpPr>
        <p:spPr>
          <a:xfrm>
            <a:off x="613064" y="509155"/>
            <a:ext cx="10914370" cy="654276"/>
          </a:xfrm>
          <a:prstGeom prst="rect">
            <a:avLst/>
          </a:prstGeom>
          <a:noFill/>
          <a:ln>
            <a:noFill/>
          </a:ln>
        </p:spPr>
        <p:txBody>
          <a:bodyPr spcFirstLastPara="1" wrap="square" lIns="45700" tIns="45700" rIns="45700" bIns="45700" anchor="t" anchorCtr="0">
            <a:normAutofit fontScale="92500" lnSpcReduction="20000"/>
          </a:bodyPr>
          <a:lstStyle/>
          <a:p>
            <a:pPr marL="0" lvl="0" indent="0" algn="l" rtl="0">
              <a:lnSpc>
                <a:spcPct val="90000"/>
              </a:lnSpc>
              <a:spcBef>
                <a:spcPts val="0"/>
              </a:spcBef>
              <a:spcAft>
                <a:spcPts val="0"/>
              </a:spcAft>
              <a:buClr>
                <a:srgbClr val="009AC1"/>
              </a:buClr>
              <a:buSzPts val="2400"/>
              <a:buFont typeface="Calibri"/>
              <a:buNone/>
            </a:pPr>
            <a:r>
              <a:rPr lang="el-GR" dirty="0"/>
              <a:t>2° Δραστηριότητα: Εργαστήριο: Δημιουργία ενός αποτελεσματικού εργαστηρίου</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3"/>
          <p:cNvSpPr txBox="1">
            <a:spLocks noGrp="1"/>
          </p:cNvSpPr>
          <p:nvPr>
            <p:ph type="body" idx="1"/>
          </p:nvPr>
        </p:nvSpPr>
        <p:spPr>
          <a:xfrm>
            <a:off x="476525" y="1254675"/>
            <a:ext cx="11201100" cy="5603400"/>
          </a:xfrm>
          <a:prstGeom prst="rect">
            <a:avLst/>
          </a:prstGeom>
          <a:noFill/>
          <a:ln>
            <a:noFill/>
          </a:ln>
        </p:spPr>
        <p:txBody>
          <a:bodyPr spcFirstLastPara="1" wrap="square" lIns="45700" tIns="45700" rIns="45700" bIns="45700" anchor="t" anchorCtr="0">
            <a:normAutofit fontScale="62500" lnSpcReduction="20000"/>
          </a:bodyPr>
          <a:lstStyle/>
          <a:p>
            <a:pPr marL="228600" lvl="0" indent="-228600" algn="just" rtl="0">
              <a:lnSpc>
                <a:spcPct val="150000"/>
              </a:lnSpc>
              <a:spcBef>
                <a:spcPts val="0"/>
              </a:spcBef>
              <a:spcAft>
                <a:spcPts val="0"/>
              </a:spcAft>
              <a:buClr>
                <a:srgbClr val="74659A"/>
              </a:buClr>
              <a:buSzPts val="1200"/>
              <a:buNone/>
            </a:pPr>
            <a:r>
              <a:rPr lang="el-GR" dirty="0"/>
              <a:t>Σκοπός αυτής της άσκησης είναι να αξιολογηθεί η αποτελεσματικότητα και ο αντίκτυπος του εργαστηρίου παιχνιδιού για την αντιμετώπιση της υπερβολικής έκθεσης σε οθόνες μεταξύ μικρών παιδιών με νέους γονείς. Οι συμμετέχοντες θα προβληματιστούν σχετικά με τη μάθησή τους, τα δυνατά σημεία του εργαστηρίου, τους τομείς που χρήζουν βελτίωσης και τις πιθανές τροποποιήσεις για μελλοντικές </a:t>
            </a:r>
            <a:r>
              <a:rPr lang="el-GR" dirty="0" err="1"/>
              <a:t>επαναλήψεις.Απαιτούμενα</a:t>
            </a:r>
            <a:r>
              <a:rPr lang="el-GR" dirty="0"/>
              <a:t> υλικά: Απαραίτητο υλικό για το εργαστήριο: Χαρτί, στυλό ή </a:t>
            </a:r>
            <a:r>
              <a:rPr lang="el-GR" dirty="0" err="1"/>
              <a:t>μολύβιαΠαρέχετε</a:t>
            </a:r>
            <a:r>
              <a:rPr lang="el-GR" dirty="0"/>
              <a:t> στους συμμετέχοντες χαρτί και στυλό ή </a:t>
            </a:r>
            <a:r>
              <a:rPr lang="el-GR" dirty="0" err="1"/>
              <a:t>μολύβια.Ζητήστε</a:t>
            </a:r>
            <a:r>
              <a:rPr lang="el-GR" dirty="0"/>
              <a:t> από τους συμμετέχοντες να προβληματιστούν ατομικά σχετικά με τη συνολική τους εμπειρία κατά τη διάρκεια του εργαστηρίου παιχνιδιού και να εξετάσουν τις ακόλουθες </a:t>
            </a:r>
            <a:r>
              <a:rPr lang="el-GR" dirty="0" err="1"/>
              <a:t>ερωτήσεις:Ποια</a:t>
            </a:r>
            <a:r>
              <a:rPr lang="el-GR" dirty="0"/>
              <a:t> ήταν τα κύρια συμπεράσματα ή ιδέες που αποκομίσατε από το </a:t>
            </a:r>
            <a:r>
              <a:rPr lang="el-GR" dirty="0" err="1"/>
              <a:t>εργαστήριο;Ποιες</a:t>
            </a:r>
            <a:r>
              <a:rPr lang="el-GR" dirty="0"/>
              <a:t> πτυχές του εργαστηρίου ήταν ιδιαίτερα αποτελεσματικές για την αντιμετώπιση του ζητήματος της υπερβολικής έκθεσης στις </a:t>
            </a:r>
            <a:r>
              <a:rPr lang="el-GR" dirty="0" err="1"/>
              <a:t>οθόνες;Υπήρχαν</a:t>
            </a:r>
            <a:r>
              <a:rPr lang="el-GR" dirty="0"/>
              <a:t> συγκεκριμένες δραστηριότητες ή συζητήσεις που ξεχώρισαν ως ιδιαίτερα πολύτιμες ή </a:t>
            </a:r>
            <a:r>
              <a:rPr lang="el-GR" dirty="0" err="1"/>
              <a:t>ελκυστικές;Ανταποκρίθηκε</a:t>
            </a:r>
            <a:r>
              <a:rPr lang="el-GR" dirty="0"/>
              <a:t> το εργαστήριο στις προσδοκίες σας; Γιατί ή γιατί </a:t>
            </a:r>
            <a:r>
              <a:rPr lang="el-GR" dirty="0" err="1"/>
              <a:t>όχι;Ποιες</a:t>
            </a:r>
            <a:r>
              <a:rPr lang="el-GR" dirty="0"/>
              <a:t> προτάσεις έχετε για τη βελτίωση ή την τροποποίηση του εργαστηρίου στο </a:t>
            </a:r>
            <a:r>
              <a:rPr lang="el-GR" dirty="0" err="1"/>
              <a:t>μέλλον;Υπάρχουν</a:t>
            </a:r>
            <a:r>
              <a:rPr lang="el-GR" dirty="0"/>
              <a:t> πρόσθετα θέματα ή δραστηριότητες που θα προτείνατε να ενσωματωθούν στο </a:t>
            </a:r>
            <a:r>
              <a:rPr lang="el-GR" dirty="0" err="1"/>
              <a:t>εργαστήριο;Δώστε</a:t>
            </a:r>
            <a:r>
              <a:rPr lang="el-GR" dirty="0"/>
              <a:t> στους συμμετέχοντες επαρκή χρόνο για να καταγράψουν τους προβληματισμούς και τις σκέψεις </a:t>
            </a:r>
            <a:r>
              <a:rPr lang="el-GR" dirty="0" err="1"/>
              <a:t>τους.Εάν</a:t>
            </a:r>
            <a:r>
              <a:rPr lang="el-GR" dirty="0"/>
              <a:t> εργάζεστε σε μικρές ομάδες, καλέστε τους συμμετέχοντες να μοιραστούν τους προβληματισμούς τους και να συμμετάσχουν σε μια ομαδική συζήτηση, ανταλλάσσοντας ιδέες και προοπτικές. Διευκολύνετε μια συζήτηση σε μεγαλύτερη ομάδα, όπου οι συμμετέχοντες μπορούν να μοιραστούν συλλογικά τα σχόλιά τους, αναδεικνύοντας κοινά θέματα και εντοπίζοντας τομείς για </a:t>
            </a:r>
            <a:r>
              <a:rPr lang="el-GR" dirty="0" err="1"/>
              <a:t>βελτίωση.Συνοψίστε</a:t>
            </a:r>
            <a:r>
              <a:rPr lang="el-GR" dirty="0"/>
              <a:t> τα κύρια σημεία της συζήτησης και λάβετε υπόψη την ανατροφοδότηση για μελλοντικές επαναλήψεις του </a:t>
            </a:r>
            <a:r>
              <a:rPr lang="el-GR" dirty="0" err="1"/>
              <a:t>εργαστηρίου.Ενθαρρύνετε</a:t>
            </a:r>
            <a:r>
              <a:rPr lang="el-GR" dirty="0"/>
              <a:t> τους συμμετέχοντες να κρατήσουν τους ατομικούς τους προβληματισμούς ως προσωπική αναφορά για τη δική τους ανάπτυξη και εξέλιξη.</a:t>
            </a:r>
            <a:endParaRPr dirty="0"/>
          </a:p>
        </p:txBody>
      </p:sp>
      <p:sp>
        <p:nvSpPr>
          <p:cNvPr id="327" name="Google Shape;327;p13"/>
          <p:cNvSpPr txBox="1">
            <a:spLocks noGrp="1"/>
          </p:cNvSpPr>
          <p:nvPr>
            <p:ph type="body" idx="2"/>
          </p:nvPr>
        </p:nvSpPr>
        <p:spPr>
          <a:xfrm>
            <a:off x="514450" y="529936"/>
            <a:ext cx="11012984" cy="633495"/>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009AC1"/>
              </a:buClr>
              <a:buSzPts val="2400"/>
              <a:buFont typeface="Calibri"/>
              <a:buNone/>
            </a:pPr>
            <a:r>
              <a:rPr lang="el-GR" dirty="0"/>
              <a:t>3° Δραστηριότητα: </a:t>
            </a:r>
            <a:r>
              <a:rPr lang="el-GR" dirty="0" err="1"/>
              <a:t>Αναστοχασμός</a:t>
            </a:r>
            <a:r>
              <a:rPr lang="el-GR" dirty="0"/>
              <a:t> σχετικά με το εργαστήριο παιχνιδιού</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body" idx="1"/>
          </p:nvPr>
        </p:nvSpPr>
        <p:spPr>
          <a:xfrm>
            <a:off x="1286722" y="183146"/>
            <a:ext cx="11222616" cy="713815"/>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74659A"/>
              </a:buClr>
              <a:buSzPts val="3600"/>
              <a:buFont typeface="Calibri"/>
              <a:buNone/>
            </a:pPr>
            <a:r>
              <a:rPr lang="el-GR" dirty="0"/>
              <a:t>Συμβουλές για εκπαιδευτές</a:t>
            </a:r>
            <a:endParaRPr dirty="0"/>
          </a:p>
        </p:txBody>
      </p:sp>
      <p:sp>
        <p:nvSpPr>
          <p:cNvPr id="333" name="Google Shape;333;p14"/>
          <p:cNvSpPr txBox="1">
            <a:spLocks noGrp="1"/>
          </p:cNvSpPr>
          <p:nvPr>
            <p:ph type="body" idx="2"/>
          </p:nvPr>
        </p:nvSpPr>
        <p:spPr>
          <a:xfrm>
            <a:off x="3669200" y="2429724"/>
            <a:ext cx="7117500" cy="831000"/>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1000"/>
              </a:spcBef>
              <a:spcAft>
                <a:spcPts val="0"/>
              </a:spcAft>
              <a:buClr>
                <a:srgbClr val="FFFFFF"/>
              </a:buClr>
              <a:buSzPts val="1200"/>
              <a:buFont typeface="Calibri"/>
              <a:buNone/>
            </a:pPr>
            <a:r>
              <a:rPr lang="el-GR" sz="1200" b="1" i="0" u="none" strike="noStrike" cap="none" dirty="0">
                <a:solidFill>
                  <a:srgbClr val="FFFFFF"/>
                </a:solidFill>
                <a:latin typeface="Calibri"/>
                <a:ea typeface="Calibri"/>
                <a:cs typeface="Calibri"/>
                <a:sym typeface="Calibri"/>
              </a:rPr>
              <a:t>Δώστε στους συμμετέχοντες τη δυνατότητα να σπάσουν τους παραδοσιακούς κανόνες για ενισχυμένη μάθηση. Διευκολύνετε μια συζήτηση όπου μπορούν να μοιραστούν και να αποφασίσουν συλλογικά για τις τροποποιήσεις των κανόνων, προωθώντας μια συνεργατική και προσαρμοστική προσέγγιση στο σχεδιασμό του παιχνιδιού.</a:t>
            </a:r>
            <a:br>
              <a:rPr lang="it-IT" sz="1200" b="1" i="0" u="none" strike="noStrike" cap="none" dirty="0">
                <a:solidFill>
                  <a:srgbClr val="FFFFFF"/>
                </a:solidFill>
                <a:latin typeface="Calibri"/>
                <a:ea typeface="Calibri"/>
                <a:cs typeface="Calibri"/>
                <a:sym typeface="Calibri"/>
              </a:rPr>
            </a:br>
            <a:endParaRPr sz="1200" b="1" i="0" u="none" strike="noStrike" cap="none" dirty="0">
              <a:solidFill>
                <a:srgbClr val="FFFFFF"/>
              </a:solidFill>
              <a:latin typeface="Calibri"/>
              <a:ea typeface="Calibri"/>
              <a:cs typeface="Calibri"/>
              <a:sym typeface="Calibri"/>
            </a:endParaRPr>
          </a:p>
        </p:txBody>
      </p:sp>
      <p:sp>
        <p:nvSpPr>
          <p:cNvPr id="334" name="Google Shape;334;p14"/>
          <p:cNvSpPr txBox="1">
            <a:spLocks noGrp="1"/>
          </p:cNvSpPr>
          <p:nvPr>
            <p:ph type="body" idx="3"/>
          </p:nvPr>
        </p:nvSpPr>
        <p:spPr>
          <a:xfrm>
            <a:off x="1573306" y="1424480"/>
            <a:ext cx="738347" cy="578809"/>
          </a:xfrm>
          <a:prstGeom prst="rect">
            <a:avLst/>
          </a:prstGeom>
          <a:noFill/>
          <a:ln>
            <a:noFill/>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rgbClr val="FFFFFF"/>
              </a:buClr>
              <a:buSzPts val="3359"/>
              <a:buFont typeface="Calibri"/>
              <a:buNone/>
            </a:pPr>
            <a:r>
              <a:rPr lang="it-IT" sz="3359" b="1">
                <a:solidFill>
                  <a:srgbClr val="FFFFFF"/>
                </a:solidFill>
              </a:rPr>
              <a:t>01</a:t>
            </a:r>
            <a:endParaRPr/>
          </a:p>
        </p:txBody>
      </p:sp>
      <p:sp>
        <p:nvSpPr>
          <p:cNvPr id="335" name="Google Shape;335;p14"/>
          <p:cNvSpPr txBox="1">
            <a:spLocks noGrp="1"/>
          </p:cNvSpPr>
          <p:nvPr>
            <p:ph type="body" idx="5"/>
          </p:nvPr>
        </p:nvSpPr>
        <p:spPr>
          <a:xfrm>
            <a:off x="1557284" y="2398563"/>
            <a:ext cx="738347" cy="578809"/>
          </a:xfrm>
          <a:prstGeom prst="rect">
            <a:avLst/>
          </a:prstGeom>
          <a:noFill/>
          <a:ln>
            <a:noFill/>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rgbClr val="FFFFFF"/>
              </a:buClr>
              <a:buSzPts val="3359"/>
              <a:buFont typeface="Calibri"/>
              <a:buNone/>
            </a:pPr>
            <a:r>
              <a:rPr lang="it-IT" sz="3359" b="1">
                <a:solidFill>
                  <a:srgbClr val="FFFFFF"/>
                </a:solidFill>
              </a:rPr>
              <a:t>02</a:t>
            </a:r>
            <a:endParaRPr/>
          </a:p>
        </p:txBody>
      </p:sp>
      <p:sp>
        <p:nvSpPr>
          <p:cNvPr id="336" name="Google Shape;336;p14"/>
          <p:cNvSpPr txBox="1">
            <a:spLocks noGrp="1"/>
          </p:cNvSpPr>
          <p:nvPr>
            <p:ph type="body" idx="7"/>
          </p:nvPr>
        </p:nvSpPr>
        <p:spPr>
          <a:xfrm>
            <a:off x="1578015" y="3450978"/>
            <a:ext cx="738347" cy="578809"/>
          </a:xfrm>
          <a:prstGeom prst="rect">
            <a:avLst/>
          </a:prstGeom>
          <a:noFill/>
          <a:ln>
            <a:noFill/>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rgbClr val="FFFFFF"/>
              </a:buClr>
              <a:buSzPts val="3359"/>
              <a:buFont typeface="Calibri"/>
              <a:buNone/>
            </a:pPr>
            <a:r>
              <a:rPr lang="it-IT" sz="3359" b="1">
                <a:solidFill>
                  <a:srgbClr val="FFFFFF"/>
                </a:solidFill>
              </a:rPr>
              <a:t>03</a:t>
            </a:r>
            <a:endParaRPr/>
          </a:p>
        </p:txBody>
      </p:sp>
      <p:sp>
        <p:nvSpPr>
          <p:cNvPr id="337" name="Google Shape;337;p14"/>
          <p:cNvSpPr txBox="1"/>
          <p:nvPr/>
        </p:nvSpPr>
        <p:spPr>
          <a:xfrm>
            <a:off x="3669200" y="1355875"/>
            <a:ext cx="6823200" cy="757090"/>
          </a:xfrm>
          <a:prstGeom prst="rect">
            <a:avLst/>
          </a:prstGeom>
          <a:noFill/>
          <a:ln>
            <a:noFill/>
          </a:ln>
        </p:spPr>
        <p:txBody>
          <a:bodyPr spcFirstLastPara="1" wrap="square" lIns="45700" tIns="45700" rIns="45700" bIns="45700" anchor="t" anchorCtr="0">
            <a:spAutoFit/>
          </a:bodyPr>
          <a:lstStyle/>
          <a:p>
            <a:pPr marL="0" marR="0" lvl="0" indent="0" algn="just" rtl="0">
              <a:lnSpc>
                <a:spcPct val="90000"/>
              </a:lnSpc>
              <a:spcBef>
                <a:spcPts val="0"/>
              </a:spcBef>
              <a:spcAft>
                <a:spcPts val="0"/>
              </a:spcAft>
              <a:buClr>
                <a:srgbClr val="FFFFFF"/>
              </a:buClr>
              <a:buSzPts val="1200"/>
              <a:buFont typeface="Calibri"/>
              <a:buNone/>
            </a:pPr>
            <a:r>
              <a:rPr lang="el-GR" sz="1200" b="1" i="0" u="none" strike="noStrike" cap="none">
                <a:solidFill>
                  <a:srgbClr val="FFFFFF"/>
                </a:solidFill>
                <a:latin typeface="Calibri"/>
                <a:ea typeface="Calibri"/>
                <a:cs typeface="Calibri"/>
                <a:sym typeface="Calibri"/>
              </a:rPr>
              <a:t>Διευκόλυνση ανοικτών συζητήσεων σχετικά με την τροποποίηση των παιχνιδιώνΕνσωμάτωση εκπαιδευτικών στοιχείων στα παιχνίδια για την ενίσχυση των βασικών εννοιών και την εμβάθυνση της κατανόησης των συμμετεχόντων σχετικά με τις επιπτώσεις του υπερβολικού χρόνου στην οθόνη και τις αποτελεσματικές στρατηγικές για τη διαχείρισή του.</a:t>
            </a:r>
            <a:endParaRPr sz="1200" b="1" i="0" u="none" strike="noStrike" cap="none" dirty="0">
              <a:solidFill>
                <a:srgbClr val="FFFFFF"/>
              </a:solidFill>
              <a:latin typeface="Calibri"/>
              <a:ea typeface="Calibri"/>
              <a:cs typeface="Calibri"/>
              <a:sym typeface="Calibri"/>
            </a:endParaRPr>
          </a:p>
        </p:txBody>
      </p:sp>
      <p:sp>
        <p:nvSpPr>
          <p:cNvPr id="338" name="Google Shape;338;p14"/>
          <p:cNvSpPr txBox="1"/>
          <p:nvPr/>
        </p:nvSpPr>
        <p:spPr>
          <a:xfrm>
            <a:off x="3669196" y="5637381"/>
            <a:ext cx="7117620" cy="424691"/>
          </a:xfrm>
          <a:prstGeom prst="rect">
            <a:avLst/>
          </a:prstGeom>
          <a:noFill/>
          <a:ln>
            <a:noFill/>
          </a:ln>
        </p:spPr>
        <p:txBody>
          <a:bodyPr spcFirstLastPara="1" wrap="square" lIns="45700" tIns="45700" rIns="45700" bIns="45700" anchor="t" anchorCtr="0">
            <a:spAutoFit/>
          </a:bodyPr>
          <a:lstStyle/>
          <a:p>
            <a:pPr marL="0" marR="0" lvl="0" indent="0" algn="just" rtl="0">
              <a:lnSpc>
                <a:spcPct val="90000"/>
              </a:lnSpc>
              <a:spcBef>
                <a:spcPts val="0"/>
              </a:spcBef>
              <a:spcAft>
                <a:spcPts val="0"/>
              </a:spcAft>
              <a:buClr>
                <a:srgbClr val="FFFFFF"/>
              </a:buClr>
              <a:buSzPts val="1200"/>
              <a:buFont typeface="Calibri"/>
              <a:buNone/>
            </a:pPr>
            <a:r>
              <a:rPr lang="el-GR" sz="1200" b="1" i="0" u="none" strike="noStrike" cap="none">
                <a:solidFill>
                  <a:srgbClr val="FFFFFF"/>
                </a:solidFill>
                <a:latin typeface="Calibri"/>
                <a:ea typeface="Calibri"/>
                <a:cs typeface="Calibri"/>
                <a:sym typeface="Calibri"/>
              </a:rPr>
              <a:t>Διαθέστε χρόνο για μια συνεδρία ανταλλαγής γνώσεων στην αρχή του εργαστηρίου, όπου οι συμμετέχοντες μπορούν να μοιραστούν γνώσεις και εμπειρίες σχετικά με τη χρήση της οθόνης.</a:t>
            </a:r>
            <a:endParaRPr sz="1200" b="1" i="0" u="none" strike="noStrike" cap="none" dirty="0">
              <a:solidFill>
                <a:srgbClr val="FFFFFF"/>
              </a:solidFill>
              <a:latin typeface="Calibri"/>
              <a:ea typeface="Calibri"/>
              <a:cs typeface="Calibri"/>
              <a:sym typeface="Calibri"/>
            </a:endParaRPr>
          </a:p>
        </p:txBody>
      </p:sp>
      <p:sp>
        <p:nvSpPr>
          <p:cNvPr id="339" name="Google Shape;339;p14"/>
          <p:cNvSpPr txBox="1"/>
          <p:nvPr/>
        </p:nvSpPr>
        <p:spPr>
          <a:xfrm>
            <a:off x="3669200" y="4490930"/>
            <a:ext cx="6823200" cy="487529"/>
          </a:xfrm>
          <a:prstGeom prst="rect">
            <a:avLst/>
          </a:prstGeom>
          <a:noFill/>
          <a:ln>
            <a:noFill/>
          </a:ln>
        </p:spPr>
        <p:txBody>
          <a:bodyPr spcFirstLastPara="1" wrap="square" lIns="45700" tIns="45700" rIns="45700" bIns="45700" anchor="t" anchorCtr="0">
            <a:spAutoFit/>
          </a:bodyPr>
          <a:lstStyle/>
          <a:p>
            <a:pPr marL="0" marR="0" lvl="0" indent="0" algn="l" rtl="0">
              <a:lnSpc>
                <a:spcPct val="107000"/>
              </a:lnSpc>
              <a:spcBef>
                <a:spcPts val="0"/>
              </a:spcBef>
              <a:spcAft>
                <a:spcPts val="0"/>
              </a:spcAft>
              <a:buClr>
                <a:srgbClr val="FFFFFF"/>
              </a:buClr>
              <a:buSzPts val="1200"/>
              <a:buFont typeface="Calibri"/>
              <a:buNone/>
            </a:pPr>
            <a:r>
              <a:rPr lang="el-GR" sz="1200" b="1" i="0" u="none" strike="noStrike" cap="none">
                <a:solidFill>
                  <a:srgbClr val="FFFFFF"/>
                </a:solidFill>
                <a:latin typeface="Calibri"/>
                <a:ea typeface="Calibri"/>
                <a:cs typeface="Calibri"/>
                <a:sym typeface="Calibri"/>
              </a:rPr>
              <a:t>Παρέχετε στους συμμετέχοντες υλικό ή πηγές πριν από το εργαστήριο για να εξοικειωθούν με το θέμα της υπερέκθεσης στην οθόνη και τις επιπτώσεις της στα μικρά παιδιά. </a:t>
            </a:r>
            <a:endParaRPr sz="2400" b="1" i="0" u="none" strike="noStrike" cap="none" dirty="0">
              <a:solidFill>
                <a:srgbClr val="FFFFFF"/>
              </a:solidFill>
              <a:latin typeface="Calibri"/>
              <a:ea typeface="Calibri"/>
              <a:cs typeface="Calibri"/>
              <a:sym typeface="Calibri"/>
            </a:endParaRPr>
          </a:p>
        </p:txBody>
      </p:sp>
      <p:sp>
        <p:nvSpPr>
          <p:cNvPr id="340" name="Google Shape;340;p14"/>
          <p:cNvSpPr txBox="1"/>
          <p:nvPr/>
        </p:nvSpPr>
        <p:spPr>
          <a:xfrm>
            <a:off x="1562617" y="4424576"/>
            <a:ext cx="738348" cy="688341"/>
          </a:xfrm>
          <a:prstGeom prst="rect">
            <a:avLst/>
          </a:prstGeom>
          <a:noFill/>
          <a:ln>
            <a:noFill/>
          </a:ln>
        </p:spPr>
        <p:txBody>
          <a:bodyPr spcFirstLastPara="1" wrap="square" lIns="45700" tIns="45700" rIns="45700" bIns="45700"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it-IT" sz="4000" b="1" i="0" u="none" strike="noStrike" cap="none">
                <a:solidFill>
                  <a:srgbClr val="FFFFF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41" name="Google Shape;341;p14"/>
          <p:cNvSpPr txBox="1"/>
          <p:nvPr/>
        </p:nvSpPr>
        <p:spPr>
          <a:xfrm>
            <a:off x="1575713" y="5476623"/>
            <a:ext cx="738347" cy="688341"/>
          </a:xfrm>
          <a:prstGeom prst="rect">
            <a:avLst/>
          </a:prstGeom>
          <a:noFill/>
          <a:ln>
            <a:noFill/>
          </a:ln>
        </p:spPr>
        <p:txBody>
          <a:bodyPr spcFirstLastPara="1" wrap="square" lIns="45700" tIns="45700" rIns="45700" bIns="45700"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it-IT" sz="4000" b="1" i="0" u="none" strike="noStrike" cap="none">
                <a:solidFill>
                  <a:srgbClr val="FFFFFF"/>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42" name="Google Shape;342;p14"/>
          <p:cNvSpPr txBox="1"/>
          <p:nvPr/>
        </p:nvSpPr>
        <p:spPr>
          <a:xfrm>
            <a:off x="3669200" y="3450978"/>
            <a:ext cx="4028652" cy="470000"/>
          </a:xfrm>
          <a:prstGeom prst="rect">
            <a:avLst/>
          </a:prstGeom>
          <a:noFill/>
          <a:ln>
            <a:noFill/>
          </a:ln>
        </p:spPr>
        <p:txBody>
          <a:bodyPr spcFirstLastPara="1" wrap="square" lIns="45700" tIns="45700" rIns="45700" bIns="45700" anchor="t" anchorCtr="0">
            <a:spAutoFit/>
          </a:bodyPr>
          <a:lstStyle/>
          <a:p>
            <a:pPr marL="0" marR="0" lvl="0" indent="0" algn="just" rtl="0">
              <a:lnSpc>
                <a:spcPct val="107000"/>
              </a:lnSpc>
              <a:spcBef>
                <a:spcPts val="0"/>
              </a:spcBef>
              <a:spcAft>
                <a:spcPts val="0"/>
              </a:spcAft>
              <a:buClr>
                <a:srgbClr val="FFFFFF"/>
              </a:buClr>
              <a:buSzPts val="2400"/>
              <a:buFont typeface="Calibri"/>
              <a:buNone/>
            </a:pPr>
            <a:endParaRPr sz="2400" b="1" i="0" u="none" strike="noStrike" cap="none">
              <a:solidFill>
                <a:srgbClr val="FFFFFF"/>
              </a:solidFill>
              <a:latin typeface="Calibri"/>
              <a:ea typeface="Calibri"/>
              <a:cs typeface="Calibri"/>
              <a:sym typeface="Calibri"/>
            </a:endParaRPr>
          </a:p>
        </p:txBody>
      </p:sp>
      <p:sp>
        <p:nvSpPr>
          <p:cNvPr id="343" name="Google Shape;343;p14"/>
          <p:cNvSpPr txBox="1"/>
          <p:nvPr/>
        </p:nvSpPr>
        <p:spPr>
          <a:xfrm>
            <a:off x="3246783" y="3350077"/>
            <a:ext cx="7367203" cy="646290"/>
          </a:xfrm>
          <a:prstGeom prst="rect">
            <a:avLst/>
          </a:prstGeom>
          <a:noFill/>
          <a:ln>
            <a:noFill/>
          </a:ln>
        </p:spPr>
        <p:txBody>
          <a:bodyPr spcFirstLastPara="1" wrap="square" lIns="45700" tIns="45700" rIns="45700" bIns="45700" anchor="t" anchorCtr="0">
            <a:spAutoFit/>
          </a:bodyPr>
          <a:lstStyle/>
          <a:p>
            <a:pPr marL="457200" marR="0" lvl="1" indent="0" algn="l" rtl="0">
              <a:lnSpc>
                <a:spcPct val="100000"/>
              </a:lnSpc>
              <a:spcBef>
                <a:spcPts val="0"/>
              </a:spcBef>
              <a:spcAft>
                <a:spcPts val="0"/>
              </a:spcAft>
              <a:buClr>
                <a:schemeClr val="accent1"/>
              </a:buClr>
              <a:buSzPts val="1800"/>
              <a:buFont typeface="Calibri"/>
              <a:buNone/>
            </a:pPr>
            <a:r>
              <a:rPr lang="el-GR" sz="1800" b="0" i="0" u="none" strike="noStrike" cap="none">
                <a:solidFill>
                  <a:srgbClr val="374151"/>
                </a:solidFill>
                <a:latin typeface="Arial"/>
                <a:ea typeface="Arial"/>
                <a:cs typeface="Arial"/>
                <a:sym typeface="Arial"/>
              </a:rPr>
              <a:t>Προώθηση της συνεργασίας στη λήψη αποφάσεων για τις προσαρμογές των κανόνων. </a:t>
            </a:r>
            <a:endParaRPr sz="1800" b="0" i="0" u="none" strike="noStrike" cap="none" dirty="0">
              <a:solidFill>
                <a:srgbClr val="37415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5"/>
          <p:cNvSpPr txBox="1">
            <a:spLocks noGrp="1"/>
          </p:cNvSpPr>
          <p:nvPr>
            <p:ph type="body" idx="1"/>
          </p:nvPr>
        </p:nvSpPr>
        <p:spPr>
          <a:xfrm>
            <a:off x="212036" y="3591339"/>
            <a:ext cx="5797986" cy="2151539"/>
          </a:xfrm>
          <a:prstGeom prst="rect">
            <a:avLst/>
          </a:prstGeom>
          <a:noFill/>
          <a:ln>
            <a:noFill/>
          </a:ln>
        </p:spPr>
        <p:txBody>
          <a:bodyPr spcFirstLastPara="1" wrap="square" lIns="45700" tIns="45700" rIns="45700" bIns="45700" anchor="ctr" anchorCtr="0">
            <a:normAutofit fontScale="70000" lnSpcReduction="20000"/>
          </a:bodyPr>
          <a:lstStyle/>
          <a:p>
            <a:pPr marL="0" marR="0" lvl="0" indent="0" algn="just" rtl="0">
              <a:lnSpc>
                <a:spcPct val="100000"/>
              </a:lnSpc>
              <a:spcBef>
                <a:spcPts val="0"/>
              </a:spcBef>
              <a:spcAft>
                <a:spcPts val="0"/>
              </a:spcAft>
              <a:buClr>
                <a:srgbClr val="FFFFFF"/>
              </a:buClr>
              <a:buSzPts val="1200"/>
              <a:buFont typeface="Arial"/>
              <a:buNone/>
            </a:pPr>
            <a:r>
              <a:rPr lang="el-GR" dirty="0"/>
              <a:t>Σας ευχαριστούμε που διαβάσατε αυτή την ενότητα και ελπίζουμε να την απολαύσατε και να μάθατε κάποιες χρήσιμες πληροφορίες. Αυτή η ενότητα αποτελεί μέρος του εκπαιδευτικού προγράμματος </a:t>
            </a:r>
            <a:r>
              <a:rPr lang="el-GR" dirty="0" err="1"/>
              <a:t>Surviving</a:t>
            </a:r>
            <a:r>
              <a:rPr lang="el-GR" dirty="0"/>
              <a:t> </a:t>
            </a:r>
            <a:r>
              <a:rPr lang="el-GR" dirty="0" err="1"/>
              <a:t>Digital</a:t>
            </a:r>
            <a:r>
              <a:rPr lang="el-GR" dirty="0"/>
              <a:t> </a:t>
            </a:r>
            <a:r>
              <a:rPr lang="el-GR" dirty="0" err="1"/>
              <a:t>Training</a:t>
            </a:r>
            <a:r>
              <a:rPr lang="el-GR" dirty="0"/>
              <a:t> </a:t>
            </a:r>
            <a:r>
              <a:rPr lang="el-GR" dirty="0" err="1"/>
              <a:t>Course</a:t>
            </a:r>
            <a:r>
              <a:rPr lang="el-GR" dirty="0"/>
              <a:t>, μπορείτε να βρείτε τις υπόλοιπες ενότητες στον </a:t>
            </a:r>
            <a:r>
              <a:rPr lang="el-GR" dirty="0" err="1"/>
              <a:t>ιστότοπό</a:t>
            </a:r>
            <a:r>
              <a:rPr lang="el-GR" dirty="0"/>
              <a:t> μας. Φροντίστε να ενημερώνεστε για το πρόγραμμα ακολουθώντας μας στα κανάλια μας στα μέσα κοινωνικής δικτύωσης!</a:t>
            </a:r>
            <a:endParaRPr dirty="0"/>
          </a:p>
        </p:txBody>
      </p:sp>
      <p:sp>
        <p:nvSpPr>
          <p:cNvPr id="349" name="Google Shape;349;p15"/>
          <p:cNvSpPr txBox="1">
            <a:spLocks noGrp="1"/>
          </p:cNvSpPr>
          <p:nvPr>
            <p:ph type="body" idx="2"/>
          </p:nvPr>
        </p:nvSpPr>
        <p:spPr>
          <a:xfrm>
            <a:off x="177337" y="3059702"/>
            <a:ext cx="3936219" cy="738595"/>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Clr>
                <a:srgbClr val="00B6E6"/>
              </a:buClr>
              <a:buSzPts val="2400"/>
              <a:buFont typeface="Calibri"/>
              <a:buNone/>
            </a:pPr>
            <a:r>
              <a:rPr lang="el-GR" sz="2400" b="1" dirty="0">
                <a:solidFill>
                  <a:srgbClr val="00B6E6"/>
                </a:solidFill>
              </a:rPr>
              <a:t>Τέλος Ενότητας</a:t>
            </a:r>
            <a:endParaRPr dirty="0"/>
          </a:p>
        </p:txBody>
      </p:sp>
      <p:sp>
        <p:nvSpPr>
          <p:cNvPr id="350" name="Google Shape;350;p15"/>
          <p:cNvSpPr txBox="1">
            <a:spLocks noGrp="1"/>
          </p:cNvSpPr>
          <p:nvPr>
            <p:ph type="body" idx="3"/>
          </p:nvPr>
        </p:nvSpPr>
        <p:spPr>
          <a:xfrm>
            <a:off x="6934623" y="5436563"/>
            <a:ext cx="4770900" cy="731100"/>
          </a:xfrm>
          <a:prstGeom prst="rect">
            <a:avLst/>
          </a:prstGeom>
          <a:noFill/>
          <a:ln>
            <a:noFill/>
          </a:ln>
        </p:spPr>
        <p:txBody>
          <a:bodyPr spcFirstLastPara="1" wrap="square" lIns="45700" tIns="45700" rIns="45700" bIns="45700" anchor="ctr" anchorCtr="0">
            <a:normAutofit/>
          </a:bodyPr>
          <a:lstStyle/>
          <a:p>
            <a:pPr marL="0" lvl="0" indent="0" algn="r" rtl="0">
              <a:lnSpc>
                <a:spcPct val="90000"/>
              </a:lnSpc>
              <a:spcBef>
                <a:spcPts val="0"/>
              </a:spcBef>
              <a:spcAft>
                <a:spcPts val="0"/>
              </a:spcAft>
              <a:buClr>
                <a:srgbClr val="FFFFFF"/>
              </a:buClr>
              <a:buSzPts val="2800"/>
              <a:buFont typeface="Calibri"/>
              <a:buNone/>
            </a:pPr>
            <a:r>
              <a:rPr lang="it-IT" sz="2400" b="1">
                <a:solidFill>
                  <a:schemeClr val="lt1"/>
                </a:solidFill>
              </a:rPr>
              <a:t>www.survivingdigital.eu</a:t>
            </a:r>
            <a:endParaRPr sz="2400" b="1">
              <a:solidFill>
                <a:schemeClr val="lt1"/>
              </a:solidFill>
            </a:endParaRPr>
          </a:p>
        </p:txBody>
      </p:sp>
      <p:grpSp>
        <p:nvGrpSpPr>
          <p:cNvPr id="351" name="Google Shape;351;p15"/>
          <p:cNvGrpSpPr/>
          <p:nvPr/>
        </p:nvGrpSpPr>
        <p:grpSpPr>
          <a:xfrm>
            <a:off x="9158986" y="4806173"/>
            <a:ext cx="2584692" cy="436057"/>
            <a:chOff x="-2" y="-2"/>
            <a:chExt cx="2584690" cy="436055"/>
          </a:xfrm>
        </p:grpSpPr>
        <p:grpSp>
          <p:nvGrpSpPr>
            <p:cNvPr id="352" name="Google Shape;352;p15"/>
            <p:cNvGrpSpPr/>
            <p:nvPr/>
          </p:nvGrpSpPr>
          <p:grpSpPr>
            <a:xfrm>
              <a:off x="1611878" y="0"/>
              <a:ext cx="435732" cy="435732"/>
              <a:chOff x="0" y="0"/>
              <a:chExt cx="435731" cy="435731"/>
            </a:xfrm>
          </p:grpSpPr>
          <p:sp>
            <p:nvSpPr>
              <p:cNvPr id="353" name="Google Shape;353;p15"/>
              <p:cNvSpPr/>
              <p:nvPr/>
            </p:nvSpPr>
            <p:spPr>
              <a:xfrm>
                <a:off x="0" y="0"/>
                <a:ext cx="435731" cy="435731"/>
              </a:xfrm>
              <a:prstGeom prst="ellipse">
                <a:avLst/>
              </a:prstGeom>
              <a:solidFill>
                <a:srgbClr val="00B6E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nvGrpSpPr>
              <p:cNvPr id="354" name="Google Shape;354;p15"/>
              <p:cNvGrpSpPr/>
              <p:nvPr/>
            </p:nvGrpSpPr>
            <p:grpSpPr>
              <a:xfrm>
                <a:off x="80691" y="80689"/>
                <a:ext cx="274350" cy="274352"/>
                <a:chOff x="0" y="-1"/>
                <a:chExt cx="274349" cy="274350"/>
              </a:xfrm>
            </p:grpSpPr>
            <p:sp>
              <p:nvSpPr>
                <p:cNvPr id="355" name="Google Shape;355;p15"/>
                <p:cNvSpPr/>
                <p:nvPr/>
              </p:nvSpPr>
              <p:spPr>
                <a:xfrm>
                  <a:off x="0" y="-1"/>
                  <a:ext cx="274349" cy="274350"/>
                </a:xfrm>
                <a:custGeom>
                  <a:avLst/>
                  <a:gdLst/>
                  <a:ahLst/>
                  <a:cxnLst/>
                  <a:rect l="l" t="t" r="r" b="b"/>
                  <a:pathLst>
                    <a:path w="21600" h="21600" extrusionOk="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56" name="Google Shape;356;p15"/>
                <p:cNvSpPr/>
                <p:nvPr/>
              </p:nvSpPr>
              <p:spPr>
                <a:xfrm>
                  <a:off x="66811" y="66811"/>
                  <a:ext cx="140726" cy="140726"/>
                </a:xfrm>
                <a:custGeom>
                  <a:avLst/>
                  <a:gdLst/>
                  <a:ahLst/>
                  <a:cxnLst/>
                  <a:rect l="l" t="t" r="r" b="b"/>
                  <a:pathLst>
                    <a:path w="21600" h="21600" extrusionOk="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57" name="Google Shape;357;p15"/>
                <p:cNvSpPr/>
                <p:nvPr/>
              </p:nvSpPr>
              <p:spPr>
                <a:xfrm>
                  <a:off x="193980" y="47446"/>
                  <a:ext cx="32923" cy="32922"/>
                </a:xfrm>
                <a:prstGeom prst="ellipse">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grpSp>
        <p:grpSp>
          <p:nvGrpSpPr>
            <p:cNvPr id="358" name="Google Shape;358;p15"/>
            <p:cNvGrpSpPr/>
            <p:nvPr/>
          </p:nvGrpSpPr>
          <p:grpSpPr>
            <a:xfrm>
              <a:off x="537076" y="0"/>
              <a:ext cx="435733" cy="435732"/>
              <a:chOff x="0" y="0"/>
              <a:chExt cx="435731" cy="435731"/>
            </a:xfrm>
          </p:grpSpPr>
          <p:sp>
            <p:nvSpPr>
              <p:cNvPr id="359" name="Google Shape;359;p15"/>
              <p:cNvSpPr/>
              <p:nvPr/>
            </p:nvSpPr>
            <p:spPr>
              <a:xfrm>
                <a:off x="0" y="0"/>
                <a:ext cx="435731" cy="435731"/>
              </a:xfrm>
              <a:prstGeom prst="ellipse">
                <a:avLst/>
              </a:prstGeom>
              <a:solidFill>
                <a:srgbClr val="00B6E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60" name="Google Shape;360;p15"/>
              <p:cNvSpPr/>
              <p:nvPr/>
            </p:nvSpPr>
            <p:spPr>
              <a:xfrm>
                <a:off x="85209" y="114257"/>
                <a:ext cx="281773" cy="229163"/>
              </a:xfrm>
              <a:custGeom>
                <a:avLst/>
                <a:gdLst/>
                <a:ahLst/>
                <a:cxnLst/>
                <a:rect l="l" t="t" r="r" b="b"/>
                <a:pathLst>
                  <a:path w="21600" h="21600" extrusionOk="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5"/>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grpSp>
          <p:nvGrpSpPr>
            <p:cNvPr id="361" name="Google Shape;361;p15"/>
            <p:cNvGrpSpPr/>
            <p:nvPr/>
          </p:nvGrpSpPr>
          <p:grpSpPr>
            <a:xfrm>
              <a:off x="2148955" y="0"/>
              <a:ext cx="435733" cy="435732"/>
              <a:chOff x="-1" y="0"/>
              <a:chExt cx="435732" cy="435731"/>
            </a:xfrm>
          </p:grpSpPr>
          <p:sp>
            <p:nvSpPr>
              <p:cNvPr id="362" name="Google Shape;362;p15"/>
              <p:cNvSpPr/>
              <p:nvPr/>
            </p:nvSpPr>
            <p:spPr>
              <a:xfrm>
                <a:off x="-1" y="0"/>
                <a:ext cx="435732" cy="435731"/>
              </a:xfrm>
              <a:prstGeom prst="ellipse">
                <a:avLst/>
              </a:prstGeom>
              <a:solidFill>
                <a:srgbClr val="00B6E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63" name="Google Shape;363;p15"/>
              <p:cNvSpPr/>
              <p:nvPr/>
            </p:nvSpPr>
            <p:spPr>
              <a:xfrm>
                <a:off x="72298" y="116194"/>
                <a:ext cx="291134" cy="203987"/>
              </a:xfrm>
              <a:custGeom>
                <a:avLst/>
                <a:gdLst/>
                <a:ahLst/>
                <a:cxnLst/>
                <a:rect l="l" t="t" r="r" b="b"/>
                <a:pathLst>
                  <a:path w="21600" h="21600" extrusionOk="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grpSp>
          <p:nvGrpSpPr>
            <p:cNvPr id="364" name="Google Shape;364;p15"/>
            <p:cNvGrpSpPr/>
            <p:nvPr/>
          </p:nvGrpSpPr>
          <p:grpSpPr>
            <a:xfrm>
              <a:off x="-2" y="-2"/>
              <a:ext cx="435734" cy="436055"/>
              <a:chOff x="-1" y="-1"/>
              <a:chExt cx="435732" cy="436054"/>
            </a:xfrm>
          </p:grpSpPr>
          <p:sp>
            <p:nvSpPr>
              <p:cNvPr id="365" name="Google Shape;365;p15"/>
              <p:cNvSpPr/>
              <p:nvPr/>
            </p:nvSpPr>
            <p:spPr>
              <a:xfrm>
                <a:off x="-1" y="-1"/>
                <a:ext cx="435732" cy="433150"/>
              </a:xfrm>
              <a:custGeom>
                <a:avLst/>
                <a:gdLst/>
                <a:ahLst/>
                <a:cxnLst/>
                <a:rect l="l" t="t" r="r" b="b"/>
                <a:pathLst>
                  <a:path w="21600" h="21600" extrusionOk="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66" name="Google Shape;366;p15"/>
              <p:cNvSpPr/>
              <p:nvPr/>
            </p:nvSpPr>
            <p:spPr>
              <a:xfrm>
                <a:off x="128459" y="85209"/>
                <a:ext cx="186235" cy="350844"/>
              </a:xfrm>
              <a:custGeom>
                <a:avLst/>
                <a:gdLst/>
                <a:ahLst/>
                <a:cxnLst/>
                <a:rect l="l" t="t" r="r" b="b"/>
                <a:pathLst>
                  <a:path w="21600" h="21600" extrusionOk="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grpSp>
        <p:sp>
          <p:nvSpPr>
            <p:cNvPr id="367" name="Google Shape;367;p15"/>
            <p:cNvSpPr/>
            <p:nvPr/>
          </p:nvSpPr>
          <p:spPr>
            <a:xfrm>
              <a:off x="1074478" y="0"/>
              <a:ext cx="435732" cy="435731"/>
            </a:xfrm>
            <a:prstGeom prst="ellipse">
              <a:avLst/>
            </a:prstGeom>
            <a:solidFill>
              <a:srgbClr val="00B6E6"/>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368" name="Google Shape;368;p15" descr="Graphic 54"/>
            <p:cNvPicPr preferRelativeResize="0"/>
            <p:nvPr/>
          </p:nvPicPr>
          <p:blipFill rotWithShape="1">
            <a:blip r:embed="rId3">
              <a:alphaModFix/>
            </a:blip>
            <a:srcRect/>
            <a:stretch/>
          </p:blipFill>
          <p:spPr>
            <a:xfrm>
              <a:off x="1099921" y="24614"/>
              <a:ext cx="382076" cy="382076"/>
            </a:xfrm>
            <a:prstGeom prst="rect">
              <a:avLst/>
            </a:prstGeom>
            <a:noFill/>
            <a:ln>
              <a:noFill/>
            </a:ln>
          </p:spPr>
        </p:pic>
      </p:grpSp>
      <p:pic>
        <p:nvPicPr>
          <p:cNvPr id="369" name="Google Shape;369;p15" descr="Picture 2"/>
          <p:cNvPicPr preferRelativeResize="0"/>
          <p:nvPr/>
        </p:nvPicPr>
        <p:blipFill rotWithShape="1">
          <a:blip r:embed="rId4">
            <a:alphaModFix/>
          </a:blip>
          <a:srcRect/>
          <a:stretch/>
        </p:blipFill>
        <p:spPr>
          <a:xfrm>
            <a:off x="6153308" y="-7091"/>
            <a:ext cx="6011363"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
          <p:cNvSpPr txBox="1">
            <a:spLocks noGrp="1"/>
          </p:cNvSpPr>
          <p:nvPr>
            <p:ph type="body" idx="1"/>
          </p:nvPr>
        </p:nvSpPr>
        <p:spPr>
          <a:xfrm>
            <a:off x="4696530" y="867508"/>
            <a:ext cx="6778436" cy="290472"/>
          </a:xfrm>
          <a:prstGeom prst="rect">
            <a:avLst/>
          </a:prstGeom>
          <a:noFill/>
          <a:ln>
            <a:noFill/>
          </a:ln>
        </p:spPr>
        <p:txBody>
          <a:bodyPr spcFirstLastPara="1" wrap="square" lIns="45700" tIns="45700" rIns="45700" bIns="45700" anchor="t" anchorCtr="0">
            <a:normAutofit lnSpcReduction="10000"/>
          </a:bodyPr>
          <a:lstStyle/>
          <a:p>
            <a:pPr marL="0" marR="0" lvl="0" indent="0" algn="r" rtl="0">
              <a:lnSpc>
                <a:spcPct val="110000"/>
              </a:lnSpc>
              <a:spcBef>
                <a:spcPts val="0"/>
              </a:spcBef>
              <a:spcAft>
                <a:spcPts val="0"/>
              </a:spcAft>
              <a:buClr>
                <a:srgbClr val="009AC1"/>
              </a:buClr>
              <a:buSzPts val="1200"/>
              <a:buFont typeface="Arial"/>
              <a:buNone/>
            </a:pPr>
            <a:r>
              <a:rPr lang="el-GR" sz="1200" u="sng" dirty="0">
                <a:hlinkClick r:id="rId3" action="ppaction://hlinksldjump">
                  <a:extLst>
                    <a:ext uri="{A12FA001-AC4F-418D-AE19-62706E023703}">
                      <ahyp:hlinkClr xmlns:ahyp="http://schemas.microsoft.com/office/drawing/2018/hyperlinkcolor" val="tx"/>
                    </a:ext>
                  </a:extLst>
                </a:hlinkClick>
              </a:rPr>
              <a:t>Εισαγωγή</a:t>
            </a:r>
            <a:endParaRPr dirty="0"/>
          </a:p>
        </p:txBody>
      </p:sp>
      <p:sp>
        <p:nvSpPr>
          <p:cNvPr id="228" name="Google Shape;228;p2"/>
          <p:cNvSpPr txBox="1">
            <a:spLocks noGrp="1"/>
          </p:cNvSpPr>
          <p:nvPr>
            <p:ph type="body" idx="8"/>
          </p:nvPr>
        </p:nvSpPr>
        <p:spPr>
          <a:xfrm>
            <a:off x="5017158" y="3001653"/>
            <a:ext cx="6457808" cy="456350"/>
          </a:xfrm>
          <a:prstGeom prst="rect">
            <a:avLst/>
          </a:prstGeom>
          <a:noFill/>
          <a:ln>
            <a:noFill/>
          </a:ln>
        </p:spPr>
        <p:txBody>
          <a:bodyPr spcFirstLastPara="1" wrap="square" lIns="45700" tIns="45700" rIns="45700" bIns="45700" anchor="t" anchorCtr="0">
            <a:normAutofit/>
          </a:bodyPr>
          <a:lstStyle/>
          <a:p>
            <a:pPr marL="0" marR="0" lvl="0" indent="0" algn="r" rtl="0">
              <a:lnSpc>
                <a:spcPct val="100000"/>
              </a:lnSpc>
              <a:spcBef>
                <a:spcPts val="0"/>
              </a:spcBef>
              <a:spcAft>
                <a:spcPts val="0"/>
              </a:spcAft>
              <a:buClr>
                <a:srgbClr val="009AC1"/>
              </a:buClr>
              <a:buSzPts val="1200"/>
              <a:buFont typeface="Arial"/>
              <a:buNone/>
            </a:pPr>
            <a:r>
              <a:rPr lang="el-GR" sz="1200" b="1" u="sng" dirty="0">
                <a:solidFill>
                  <a:srgbClr val="009AC1"/>
                </a:solidFill>
                <a:hlinkClick r:id="rId3" action="ppaction://hlinksldjump">
                  <a:extLst>
                    <a:ext uri="{A12FA001-AC4F-418D-AE19-62706E023703}">
                      <ahyp:hlinkClr xmlns:ahyp="http://schemas.microsoft.com/office/drawing/2018/hyperlinkcolor" val="tx"/>
                    </a:ext>
                  </a:extLst>
                </a:hlinkClick>
              </a:rPr>
              <a:t>Θεωρητική Γνώση</a:t>
            </a:r>
            <a:endParaRPr lang="it-IT" dirty="0"/>
          </a:p>
        </p:txBody>
      </p:sp>
      <p:sp>
        <p:nvSpPr>
          <p:cNvPr id="229" name="Google Shape;229;p2"/>
          <p:cNvSpPr txBox="1"/>
          <p:nvPr/>
        </p:nvSpPr>
        <p:spPr>
          <a:xfrm>
            <a:off x="4912290" y="5457137"/>
            <a:ext cx="6562678" cy="276999"/>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9AC1"/>
              </a:buClr>
              <a:buSzPts val="1200"/>
              <a:buFont typeface="Calibri"/>
              <a:buNone/>
            </a:pPr>
            <a:r>
              <a:rPr lang="el-GR" sz="1200" b="1" i="0" u="sng" strike="noStrike" cap="none" dirty="0">
                <a:solidFill>
                  <a:srgbClr val="009AC1"/>
                </a:solidFill>
                <a:latin typeface="Calibri"/>
                <a:ea typeface="Calibri"/>
                <a:cs typeface="Calibri"/>
                <a:sym typeface="Calibri"/>
                <a:hlinkClick r:id="rId4" action="ppaction://hlinksldjump">
                  <a:extLst>
                    <a:ext uri="{A12FA001-AC4F-418D-AE19-62706E023703}">
                      <ahyp:hlinkClr xmlns:ahyp="http://schemas.microsoft.com/office/drawing/2018/hyperlinkcolor" val="tx"/>
                    </a:ext>
                  </a:extLst>
                </a:hlinkClick>
              </a:rPr>
              <a:t>συμβουλές και υποδείξεις</a:t>
            </a:r>
            <a:endParaRPr sz="1400" b="0" i="0" u="none" strike="noStrike" cap="none" dirty="0">
              <a:solidFill>
                <a:srgbClr val="000000"/>
              </a:solidFill>
              <a:latin typeface="Arial"/>
              <a:ea typeface="Arial"/>
              <a:cs typeface="Arial"/>
              <a:sym typeface="Arial"/>
            </a:endParaRPr>
          </a:p>
        </p:txBody>
      </p:sp>
      <p:sp>
        <p:nvSpPr>
          <p:cNvPr id="230" name="Google Shape;230;p2">
            <a:hlinkClick r:id="rId5" action="ppaction://hlinksldjump"/>
          </p:cNvPr>
          <p:cNvSpPr txBox="1"/>
          <p:nvPr/>
        </p:nvSpPr>
        <p:spPr>
          <a:xfrm>
            <a:off x="5017158" y="4805002"/>
            <a:ext cx="6457808" cy="276999"/>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9AC1"/>
              </a:buClr>
              <a:buSzPts val="1200"/>
              <a:buFont typeface="Calibri"/>
              <a:buNone/>
            </a:pPr>
            <a:r>
              <a:rPr lang="el-GR" sz="1200" b="1" i="0" u="sng" strike="noStrike" cap="none" dirty="0">
                <a:solidFill>
                  <a:srgbClr val="009AC1"/>
                </a:solidFill>
                <a:latin typeface="Calibri"/>
                <a:ea typeface="Calibri"/>
                <a:cs typeface="Calibri"/>
                <a:sym typeface="Calibri"/>
                <a:hlinkClick r:id="rId4" action="ppaction://hlinksldjump">
                  <a:extLst>
                    <a:ext uri="{A12FA001-AC4F-418D-AE19-62706E023703}">
                      <ahyp:hlinkClr xmlns:ahyp="http://schemas.microsoft.com/office/drawing/2018/hyperlinkcolor" val="tx"/>
                    </a:ext>
                  </a:extLst>
                </a:hlinkClick>
              </a:rPr>
              <a:t>Μελέτη Περίπτωσης και δραστηριότητες</a:t>
            </a:r>
            <a:endParaRPr lang="it-IT" sz="1400" b="0" i="0" u="none" strike="noStrike" cap="none" dirty="0">
              <a:solidFill>
                <a:srgbClr val="000000"/>
              </a:solidFill>
              <a:latin typeface="Arial"/>
              <a:ea typeface="Arial"/>
              <a:cs typeface="Arial"/>
              <a:sym typeface="Arial"/>
            </a:endParaRPr>
          </a:p>
        </p:txBody>
      </p:sp>
      <p:sp>
        <p:nvSpPr>
          <p:cNvPr id="231" name="Google Shape;231;p2"/>
          <p:cNvSpPr txBox="1"/>
          <p:nvPr/>
        </p:nvSpPr>
        <p:spPr>
          <a:xfrm>
            <a:off x="4912288" y="3641747"/>
            <a:ext cx="6562678" cy="276999"/>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9AC1"/>
              </a:buClr>
              <a:buSzPts val="1200"/>
              <a:buFont typeface="Calibri"/>
              <a:buNone/>
            </a:pPr>
            <a:r>
              <a:rPr lang="el-GR" sz="1200" b="1" i="0" u="sng" strike="noStrike" cap="none" dirty="0">
                <a:solidFill>
                  <a:srgbClr val="009AC1"/>
                </a:solidFill>
                <a:latin typeface="Calibri"/>
                <a:ea typeface="Calibri"/>
                <a:cs typeface="Calibri"/>
                <a:sym typeface="Calibri"/>
                <a:hlinkClick r:id="rId6" action="ppaction://hlinksldjump">
                  <a:extLst>
                    <a:ext uri="{A12FA001-AC4F-418D-AE19-62706E023703}">
                      <ahyp:hlinkClr xmlns:ahyp="http://schemas.microsoft.com/office/drawing/2018/hyperlinkcolor" val="tx"/>
                    </a:ext>
                  </a:extLst>
                </a:hlinkClick>
              </a:rPr>
              <a:t>Τεχνικές</a:t>
            </a:r>
            <a:endParaRPr sz="1400" b="0" i="0" u="none" strike="noStrike" cap="none" dirty="0">
              <a:solidFill>
                <a:srgbClr val="000000"/>
              </a:solidFill>
              <a:latin typeface="Arial"/>
              <a:ea typeface="Arial"/>
              <a:cs typeface="Arial"/>
              <a:sym typeface="Arial"/>
            </a:endParaRPr>
          </a:p>
        </p:txBody>
      </p:sp>
      <p:sp>
        <p:nvSpPr>
          <p:cNvPr id="232" name="Google Shape;232;p2"/>
          <p:cNvSpPr txBox="1"/>
          <p:nvPr/>
        </p:nvSpPr>
        <p:spPr>
          <a:xfrm>
            <a:off x="4927791" y="1341724"/>
            <a:ext cx="6547175" cy="276999"/>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9AC1"/>
              </a:buClr>
              <a:buSzPts val="1200"/>
              <a:buFont typeface="Calibri"/>
              <a:buNone/>
            </a:pPr>
            <a:r>
              <a:rPr lang="el-GR" sz="1200" b="1" i="0" u="sng" strike="noStrike" cap="none" dirty="0">
                <a:solidFill>
                  <a:srgbClr val="009AC1"/>
                </a:solidFill>
                <a:latin typeface="Calibri"/>
                <a:ea typeface="Calibri"/>
                <a:cs typeface="Calibri"/>
                <a:sym typeface="Calibri"/>
                <a:hlinkClick r:id="rId7" action="ppaction://hlinksldjump">
                  <a:extLst>
                    <a:ext uri="{A12FA001-AC4F-418D-AE19-62706E023703}">
                      <ahyp:hlinkClr xmlns:ahyp="http://schemas.microsoft.com/office/drawing/2018/hyperlinkcolor" val="tx"/>
                    </a:ext>
                  </a:extLst>
                </a:hlinkClick>
              </a:rPr>
              <a:t>Στόχοι</a:t>
            </a:r>
            <a:endParaRPr sz="1200" b="1" i="0" u="sng" strike="noStrike" cap="none" dirty="0">
              <a:solidFill>
                <a:srgbClr val="009AC1"/>
              </a:solidFill>
              <a:latin typeface="Calibri"/>
              <a:ea typeface="Calibri"/>
              <a:cs typeface="Calibri"/>
              <a:sym typeface="Calibri"/>
              <a:hlinkClick r:id="rId7" action="ppaction://hlinksldjump">
                <a:extLst>
                  <a:ext uri="{A12FA001-AC4F-418D-AE19-62706E023703}">
                    <ahyp:hlinkClr xmlns:ahyp="http://schemas.microsoft.com/office/drawing/2018/hyperlinkcolor" val="tx"/>
                  </a:ext>
                </a:extLst>
              </a:hlinkClick>
            </a:endParaRPr>
          </a:p>
        </p:txBody>
      </p:sp>
      <p:grpSp>
        <p:nvGrpSpPr>
          <p:cNvPr id="233" name="Google Shape;233;p2"/>
          <p:cNvGrpSpPr/>
          <p:nvPr/>
        </p:nvGrpSpPr>
        <p:grpSpPr>
          <a:xfrm>
            <a:off x="0" y="29001"/>
            <a:ext cx="3669322" cy="6858001"/>
            <a:chOff x="0" y="0"/>
            <a:chExt cx="3669321" cy="6858000"/>
          </a:xfrm>
        </p:grpSpPr>
        <p:sp>
          <p:nvSpPr>
            <p:cNvPr id="234" name="Google Shape;234;p2"/>
            <p:cNvSpPr/>
            <p:nvPr/>
          </p:nvSpPr>
          <p:spPr>
            <a:xfrm>
              <a:off x="0" y="0"/>
              <a:ext cx="3669321" cy="6858000"/>
            </a:xfrm>
            <a:prstGeom prst="rect">
              <a:avLst/>
            </a:prstGeom>
            <a:solidFill>
              <a:srgbClr val="D9D9D9"/>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235" name="Google Shape;235;p2" descr="image9.jpeg"/>
            <p:cNvPicPr preferRelativeResize="0"/>
            <p:nvPr/>
          </p:nvPicPr>
          <p:blipFill rotWithShape="1">
            <a:blip r:embed="rId8">
              <a:alphaModFix/>
            </a:blip>
            <a:srcRect l="34952" r="34951"/>
            <a:stretch/>
          </p:blipFill>
          <p:spPr>
            <a:xfrm>
              <a:off x="0" y="0"/>
              <a:ext cx="3669321" cy="6858000"/>
            </a:xfrm>
            <a:prstGeom prst="rect">
              <a:avLst/>
            </a:prstGeom>
            <a:noFill/>
            <a:ln>
              <a:noFill/>
            </a:ln>
          </p:spPr>
        </p:pic>
      </p:grpSp>
      <p:sp>
        <p:nvSpPr>
          <p:cNvPr id="236" name="Google Shape;236;p2"/>
          <p:cNvSpPr txBox="1"/>
          <p:nvPr/>
        </p:nvSpPr>
        <p:spPr>
          <a:xfrm>
            <a:off x="5744307" y="1810115"/>
            <a:ext cx="5730659" cy="276999"/>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009AC1"/>
              </a:buClr>
              <a:buSzPts val="1200"/>
              <a:buFont typeface="Calibri"/>
              <a:buNone/>
            </a:pPr>
            <a:r>
              <a:rPr lang="el-GR" sz="1200" b="1" u="sng" dirty="0">
                <a:solidFill>
                  <a:srgbClr val="009AC1"/>
                </a:solidFill>
                <a:latin typeface="Calibri"/>
                <a:ea typeface="Calibri"/>
                <a:cs typeface="Calibri"/>
                <a:sym typeface="Calibri"/>
              </a:rPr>
              <a:t>δεξιότητες και μαθησιακά αποτελέσματα</a:t>
            </a:r>
            <a:endParaRPr lang="en-U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1"/>
          </p:nvPr>
        </p:nvSpPr>
        <p:spPr>
          <a:xfrm>
            <a:off x="383203" y="1133340"/>
            <a:ext cx="5373654" cy="5918798"/>
          </a:xfrm>
          <a:prstGeom prst="rect">
            <a:avLst/>
          </a:prstGeom>
          <a:noFill/>
          <a:ln>
            <a:noFill/>
          </a:ln>
        </p:spPr>
        <p:txBody>
          <a:bodyPr spcFirstLastPara="1" wrap="square" lIns="45700" tIns="45700" rIns="45700" bIns="45700" anchor="t" anchorCtr="0">
            <a:normAutofit fontScale="62500" lnSpcReduction="20000"/>
          </a:bodyPr>
          <a:lstStyle/>
          <a:p>
            <a:pPr marL="228600" lvl="0" indent="-228600" algn="just" rtl="0">
              <a:lnSpc>
                <a:spcPct val="100000"/>
              </a:lnSpc>
              <a:spcBef>
                <a:spcPts val="0"/>
              </a:spcBef>
              <a:spcAft>
                <a:spcPts val="0"/>
              </a:spcAft>
              <a:buClr>
                <a:srgbClr val="FFFFFF"/>
              </a:buClr>
              <a:buSzPts val="1200"/>
              <a:buNone/>
            </a:pPr>
            <a:r>
              <a:rPr lang="el-GR" dirty="0"/>
              <a:t> Σήμερα, οι εκπαιδευτικοί και οι επαγγελματίες υγείας έχουν πρόσβαση σε ένα αυξανόμενο σύνολο βιβλιογραφίας σχετικά με τις επιπτώσεις των οθονών στην πρώιμη ανάπτυξη. Ωστόσο, το να γνωρίζει κανείς περισσότερα για τις οθόνες δεν είναι το ίδιο με το να ξέρει πώς να μεταδώσει αυτή τη γνώση στους γονείς.       Πολλοί εκπαιδευτικοί και επαγγελματίες υγείας εκφράζουν την ανησυχία τους ότι μπορεί να φανούν επικριτικοί όταν ενημερώνουν τους γονείς για τις ανεπιθύμητες συνέπειες των οθονών. Αυτή η ενότητα έχει ως στόχο να δείξει πώς οι επαγγελματίες μπορούν να χρησιμοποιήσουν παιχνίδια για μια λογική, μη επικριτική προσέγγιση στη συζήτηση για τις οθόνες μαζί με τους γονείς.       Θα εισαγάγει τους επαγγελματίες σε μια σειρά παιχνιδιών που έχουν αναπτυχθεί για να διευκολύνουν τις δύσκολες συζητήσεις που διαφορετικά μπορεί να θεωρηθούν δύσκολες για τον τρόπο χρήσης των οθονών στο σπίτι.       Στόχος είναι να δείξει πώς οι δραστηριότητες που μερικές φορές επιφυλάσσουμε για τα παιδιά - τα παιχνίδια και το παιχνίδι - μπορούν να αποτελέσουν χρήσιμους φορείς για την υποκίνηση ειλικρινών συζητήσεων σχετικά με τον χρόνο και τις πρακτικές των οθονών και να βοηθήσουν τους γονείς να σκεφτούν πώς μπορούν να αντικαταστήσουν τις οθόνες με άλλες δραστηριότητες. Θα τους δώσει τα εργαλεία για να εξοικειωθούν με τις διάφορες επιλογές παιχνιδιών και θα καλύψει τις ερωτήσεις που πρέπει να εξετάσουν όταν αποφασίζουν ποιο παιχνίδι να επιλέξουν για το κοινό που συναντούν συχνότερα. </a:t>
            </a:r>
            <a:endParaRPr dirty="0"/>
          </a:p>
        </p:txBody>
      </p:sp>
      <p:sp>
        <p:nvSpPr>
          <p:cNvPr id="242" name="Google Shape;242;p3"/>
          <p:cNvSpPr txBox="1">
            <a:spLocks noGrp="1"/>
          </p:cNvSpPr>
          <p:nvPr>
            <p:ph type="body" idx="3"/>
          </p:nvPr>
        </p:nvSpPr>
        <p:spPr>
          <a:xfrm>
            <a:off x="383203" y="297813"/>
            <a:ext cx="4757377" cy="992653"/>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00B6E6"/>
              </a:buClr>
              <a:buSzPts val="2400"/>
              <a:buFont typeface="Calibri"/>
              <a:buNone/>
            </a:pPr>
            <a:r>
              <a:rPr lang="el-GR" sz="2400" b="1" dirty="0">
                <a:solidFill>
                  <a:srgbClr val="00B6E6"/>
                </a:solidFill>
              </a:rPr>
              <a:t>Εισαγωγή</a:t>
            </a:r>
            <a:endParaRPr dirty="0"/>
          </a:p>
        </p:txBody>
      </p:sp>
      <p:pic>
        <p:nvPicPr>
          <p:cNvPr id="243" name="Google Shape;243;p3" descr="Picture 2"/>
          <p:cNvPicPr preferRelativeResize="0"/>
          <p:nvPr/>
        </p:nvPicPr>
        <p:blipFill rotWithShape="1">
          <a:blip r:embed="rId3">
            <a:alphaModFix/>
          </a:blip>
          <a:srcRect l="16562" r="26173"/>
          <a:stretch/>
        </p:blipFill>
        <p:spPr>
          <a:xfrm>
            <a:off x="6301796" y="362"/>
            <a:ext cx="5890204" cy="68576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
          <p:cNvSpPr txBox="1">
            <a:spLocks noGrp="1"/>
          </p:cNvSpPr>
          <p:nvPr>
            <p:ph type="body" idx="1"/>
          </p:nvPr>
        </p:nvSpPr>
        <p:spPr>
          <a:xfrm>
            <a:off x="1286722" y="183146"/>
            <a:ext cx="11222616" cy="713815"/>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74659A"/>
              </a:buClr>
              <a:buSzPts val="3600"/>
              <a:buFont typeface="Calibri"/>
              <a:buNone/>
            </a:pPr>
            <a:r>
              <a:rPr lang="el-GR" dirty="0"/>
              <a:t>Προσδιοριζόμενες δεξιότητες</a:t>
            </a:r>
            <a:endParaRPr dirty="0"/>
          </a:p>
        </p:txBody>
      </p:sp>
      <p:sp>
        <p:nvSpPr>
          <p:cNvPr id="249" name="Google Shape;249;p4"/>
          <p:cNvSpPr txBox="1">
            <a:spLocks noGrp="1"/>
          </p:cNvSpPr>
          <p:nvPr>
            <p:ph type="body" idx="2"/>
          </p:nvPr>
        </p:nvSpPr>
        <p:spPr>
          <a:xfrm>
            <a:off x="3669198" y="2546917"/>
            <a:ext cx="7117620" cy="713815"/>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FFFFF"/>
              </a:buClr>
              <a:buSzPts val="2400"/>
              <a:buFont typeface="Calibri"/>
              <a:buNone/>
            </a:pPr>
            <a:r>
              <a:rPr lang="el-GR" sz="1200" b="1" dirty="0"/>
              <a:t>Διαμεσολάβηση</a:t>
            </a:r>
            <a:endParaRPr sz="1200" b="1" dirty="0"/>
          </a:p>
        </p:txBody>
      </p:sp>
      <p:sp>
        <p:nvSpPr>
          <p:cNvPr id="250" name="Google Shape;250;p4"/>
          <p:cNvSpPr txBox="1">
            <a:spLocks noGrp="1"/>
          </p:cNvSpPr>
          <p:nvPr>
            <p:ph type="body" idx="3"/>
          </p:nvPr>
        </p:nvSpPr>
        <p:spPr>
          <a:xfrm>
            <a:off x="1573306" y="1424480"/>
            <a:ext cx="738347" cy="578809"/>
          </a:xfrm>
          <a:prstGeom prst="rect">
            <a:avLst/>
          </a:prstGeom>
          <a:noFill/>
          <a:ln>
            <a:noFill/>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rgbClr val="FFFFFF"/>
              </a:buClr>
              <a:buSzPts val="3359"/>
              <a:buFont typeface="Calibri"/>
              <a:buNone/>
            </a:pPr>
            <a:r>
              <a:rPr lang="it-IT" sz="3359" b="1">
                <a:solidFill>
                  <a:srgbClr val="FFFFFF"/>
                </a:solidFill>
              </a:rPr>
              <a:t>01</a:t>
            </a:r>
            <a:endParaRPr/>
          </a:p>
        </p:txBody>
      </p:sp>
      <p:sp>
        <p:nvSpPr>
          <p:cNvPr id="251" name="Google Shape;251;p4"/>
          <p:cNvSpPr txBox="1">
            <a:spLocks noGrp="1"/>
          </p:cNvSpPr>
          <p:nvPr>
            <p:ph type="body" idx="5"/>
          </p:nvPr>
        </p:nvSpPr>
        <p:spPr>
          <a:xfrm>
            <a:off x="1557284" y="2398563"/>
            <a:ext cx="738347" cy="578809"/>
          </a:xfrm>
          <a:prstGeom prst="rect">
            <a:avLst/>
          </a:prstGeom>
          <a:noFill/>
          <a:ln>
            <a:noFill/>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rgbClr val="FFFFFF"/>
              </a:buClr>
              <a:buSzPts val="3359"/>
              <a:buFont typeface="Calibri"/>
              <a:buNone/>
            </a:pPr>
            <a:r>
              <a:rPr lang="it-IT" sz="3359" b="1">
                <a:solidFill>
                  <a:srgbClr val="FFFFFF"/>
                </a:solidFill>
              </a:rPr>
              <a:t>02</a:t>
            </a:r>
            <a:endParaRPr/>
          </a:p>
        </p:txBody>
      </p:sp>
      <p:sp>
        <p:nvSpPr>
          <p:cNvPr id="252" name="Google Shape;252;p4"/>
          <p:cNvSpPr txBox="1">
            <a:spLocks noGrp="1"/>
          </p:cNvSpPr>
          <p:nvPr>
            <p:ph type="body" idx="7"/>
          </p:nvPr>
        </p:nvSpPr>
        <p:spPr>
          <a:xfrm>
            <a:off x="1578015" y="3450978"/>
            <a:ext cx="738347" cy="578809"/>
          </a:xfrm>
          <a:prstGeom prst="rect">
            <a:avLst/>
          </a:prstGeom>
          <a:noFill/>
          <a:ln>
            <a:noFill/>
          </a:ln>
        </p:spPr>
        <p:txBody>
          <a:bodyPr spcFirstLastPara="1" wrap="square" lIns="45700" tIns="45700" rIns="45700" bIns="45700" anchor="ctr" anchorCtr="0">
            <a:normAutofit/>
          </a:bodyPr>
          <a:lstStyle/>
          <a:p>
            <a:pPr marL="0" lvl="0" indent="0" algn="ctr" rtl="0">
              <a:lnSpc>
                <a:spcPct val="90000"/>
              </a:lnSpc>
              <a:spcBef>
                <a:spcPts val="0"/>
              </a:spcBef>
              <a:spcAft>
                <a:spcPts val="0"/>
              </a:spcAft>
              <a:buClr>
                <a:srgbClr val="FFFFFF"/>
              </a:buClr>
              <a:buSzPts val="3359"/>
              <a:buFont typeface="Calibri"/>
              <a:buNone/>
            </a:pPr>
            <a:r>
              <a:rPr lang="it-IT" sz="3359" b="1">
                <a:solidFill>
                  <a:srgbClr val="FFFFFF"/>
                </a:solidFill>
              </a:rPr>
              <a:t>03</a:t>
            </a:r>
            <a:endParaRPr/>
          </a:p>
        </p:txBody>
      </p:sp>
      <p:sp>
        <p:nvSpPr>
          <p:cNvPr id="253" name="Google Shape;253;p4"/>
          <p:cNvSpPr txBox="1"/>
          <p:nvPr/>
        </p:nvSpPr>
        <p:spPr>
          <a:xfrm>
            <a:off x="3669197" y="1455082"/>
            <a:ext cx="6823200" cy="258600"/>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FFFFFF"/>
              </a:buClr>
              <a:buSzPts val="2400"/>
              <a:buFont typeface="Calibri"/>
              <a:buNone/>
            </a:pPr>
            <a:r>
              <a:rPr lang="el-GR" sz="1200" b="1" i="0" u="none" strike="noStrike" cap="none" dirty="0">
                <a:solidFill>
                  <a:srgbClr val="000000"/>
                </a:solidFill>
                <a:latin typeface="Arial"/>
                <a:ea typeface="Arial"/>
                <a:cs typeface="Arial"/>
                <a:sym typeface="Arial"/>
              </a:rPr>
              <a:t>Συνεργασία</a:t>
            </a:r>
            <a:endParaRPr sz="1200" b="1" i="0" u="none" strike="noStrike" cap="none" dirty="0">
              <a:solidFill>
                <a:srgbClr val="000000"/>
              </a:solidFill>
              <a:latin typeface="Arial"/>
              <a:ea typeface="Arial"/>
              <a:cs typeface="Arial"/>
              <a:sym typeface="Arial"/>
            </a:endParaRPr>
          </a:p>
        </p:txBody>
      </p:sp>
      <p:sp>
        <p:nvSpPr>
          <p:cNvPr id="254" name="Google Shape;254;p4"/>
          <p:cNvSpPr txBox="1"/>
          <p:nvPr/>
        </p:nvSpPr>
        <p:spPr>
          <a:xfrm>
            <a:off x="3669196" y="5637381"/>
            <a:ext cx="7117500" cy="258600"/>
          </a:xfrm>
          <a:prstGeom prst="rect">
            <a:avLst/>
          </a:prstGeom>
          <a:noFill/>
          <a:ln>
            <a:noFill/>
          </a:ln>
        </p:spPr>
        <p:txBody>
          <a:bodyPr spcFirstLastPara="1" wrap="square" lIns="45700" tIns="45700" rIns="45700" bIns="45700" anchor="t" anchorCtr="0">
            <a:spAutoFit/>
          </a:bodyPr>
          <a:lstStyle/>
          <a:p>
            <a:pPr marL="0" marR="0" lvl="0" indent="0" algn="l" rtl="0">
              <a:lnSpc>
                <a:spcPct val="90000"/>
              </a:lnSpc>
              <a:spcBef>
                <a:spcPts val="0"/>
              </a:spcBef>
              <a:spcAft>
                <a:spcPts val="0"/>
              </a:spcAft>
              <a:buClr>
                <a:srgbClr val="FFFFFF"/>
              </a:buClr>
              <a:buSzPts val="2400"/>
              <a:buFont typeface="Calibri"/>
              <a:buNone/>
            </a:pPr>
            <a:r>
              <a:rPr lang="el-GR" sz="1200" b="0" i="0" u="none" strike="noStrike" cap="none" dirty="0" err="1">
                <a:solidFill>
                  <a:srgbClr val="000000"/>
                </a:solidFill>
                <a:latin typeface="Calibri"/>
                <a:ea typeface="Calibri"/>
                <a:cs typeface="Calibri"/>
                <a:sym typeface="Calibri"/>
              </a:rPr>
              <a:t>Εννιολογική</a:t>
            </a:r>
            <a:r>
              <a:rPr lang="el-GR" sz="1200" b="0" i="0" u="none" strike="noStrike" cap="none" dirty="0">
                <a:solidFill>
                  <a:srgbClr val="000000"/>
                </a:solidFill>
                <a:latin typeface="Calibri"/>
                <a:ea typeface="Calibri"/>
                <a:cs typeface="Calibri"/>
                <a:sym typeface="Calibri"/>
              </a:rPr>
              <a:t> σκέψη</a:t>
            </a:r>
            <a:endParaRPr sz="1200" b="0" i="0" u="none" strike="noStrike" cap="none" dirty="0">
              <a:solidFill>
                <a:srgbClr val="000000"/>
              </a:solidFill>
              <a:latin typeface="Calibri"/>
              <a:ea typeface="Calibri"/>
              <a:cs typeface="Calibri"/>
              <a:sym typeface="Calibri"/>
            </a:endParaRPr>
          </a:p>
        </p:txBody>
      </p:sp>
      <p:sp>
        <p:nvSpPr>
          <p:cNvPr id="255" name="Google Shape;255;p4"/>
          <p:cNvSpPr txBox="1"/>
          <p:nvPr/>
        </p:nvSpPr>
        <p:spPr>
          <a:xfrm>
            <a:off x="3669200" y="4490930"/>
            <a:ext cx="6823200" cy="289911"/>
          </a:xfrm>
          <a:prstGeom prst="rect">
            <a:avLst/>
          </a:prstGeom>
          <a:noFill/>
          <a:ln>
            <a:noFill/>
          </a:ln>
        </p:spPr>
        <p:txBody>
          <a:bodyPr spcFirstLastPara="1" wrap="square" lIns="45700" tIns="45700" rIns="45700" bIns="45700" anchor="t" anchorCtr="0">
            <a:spAutoFit/>
          </a:bodyPr>
          <a:lstStyle/>
          <a:p>
            <a:pPr marL="0" marR="0" lvl="0" indent="0" algn="just" rtl="0">
              <a:lnSpc>
                <a:spcPct val="107000"/>
              </a:lnSpc>
              <a:spcBef>
                <a:spcPts val="0"/>
              </a:spcBef>
              <a:spcAft>
                <a:spcPts val="0"/>
              </a:spcAft>
              <a:buClr>
                <a:srgbClr val="FFFFFF"/>
              </a:buClr>
              <a:buSzPts val="2400"/>
              <a:buFont typeface="Calibri"/>
              <a:buNone/>
            </a:pPr>
            <a:r>
              <a:rPr lang="el-GR" sz="1200" b="1" i="0" u="none" strike="noStrike" cap="none" dirty="0" err="1">
                <a:solidFill>
                  <a:srgbClr val="000000"/>
                </a:solidFill>
                <a:latin typeface="Arial"/>
                <a:ea typeface="Arial"/>
                <a:cs typeface="Arial"/>
                <a:sym typeface="Arial"/>
              </a:rPr>
              <a:t>Ενσυναίσθηση</a:t>
            </a:r>
            <a:endParaRPr sz="1200" b="1" i="0" u="none" strike="noStrike" cap="none" dirty="0">
              <a:solidFill>
                <a:srgbClr val="000000"/>
              </a:solidFill>
              <a:latin typeface="Arial"/>
              <a:ea typeface="Arial"/>
              <a:cs typeface="Arial"/>
              <a:sym typeface="Arial"/>
            </a:endParaRPr>
          </a:p>
        </p:txBody>
      </p:sp>
      <p:sp>
        <p:nvSpPr>
          <p:cNvPr id="256" name="Google Shape;256;p4"/>
          <p:cNvSpPr txBox="1"/>
          <p:nvPr/>
        </p:nvSpPr>
        <p:spPr>
          <a:xfrm>
            <a:off x="1562617" y="4424576"/>
            <a:ext cx="738348" cy="688341"/>
          </a:xfrm>
          <a:prstGeom prst="rect">
            <a:avLst/>
          </a:prstGeom>
          <a:noFill/>
          <a:ln>
            <a:noFill/>
          </a:ln>
        </p:spPr>
        <p:txBody>
          <a:bodyPr spcFirstLastPara="1" wrap="square" lIns="45700" tIns="45700" rIns="45700" bIns="45700"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it-IT" sz="4000" b="1" i="0" u="none" strike="noStrike" cap="none">
                <a:solidFill>
                  <a:srgbClr val="FFFFF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257" name="Google Shape;257;p4"/>
          <p:cNvSpPr txBox="1"/>
          <p:nvPr/>
        </p:nvSpPr>
        <p:spPr>
          <a:xfrm>
            <a:off x="1575713" y="5476623"/>
            <a:ext cx="738347" cy="688341"/>
          </a:xfrm>
          <a:prstGeom prst="rect">
            <a:avLst/>
          </a:prstGeom>
          <a:noFill/>
          <a:ln>
            <a:noFill/>
          </a:ln>
        </p:spPr>
        <p:txBody>
          <a:bodyPr spcFirstLastPara="1" wrap="square" lIns="45700" tIns="45700" rIns="45700" bIns="45700"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it-IT" sz="4000" b="1" i="0" u="none" strike="noStrike" cap="none">
                <a:solidFill>
                  <a:srgbClr val="FFFFFF"/>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258" name="Google Shape;258;p4"/>
          <p:cNvSpPr txBox="1"/>
          <p:nvPr/>
        </p:nvSpPr>
        <p:spPr>
          <a:xfrm>
            <a:off x="3669200" y="3450978"/>
            <a:ext cx="6823200" cy="289911"/>
          </a:xfrm>
          <a:prstGeom prst="rect">
            <a:avLst/>
          </a:prstGeom>
          <a:noFill/>
          <a:ln>
            <a:noFill/>
          </a:ln>
        </p:spPr>
        <p:txBody>
          <a:bodyPr spcFirstLastPara="1" wrap="square" lIns="45700" tIns="45700" rIns="45700" bIns="45700" anchor="t" anchorCtr="0">
            <a:spAutoFit/>
          </a:bodyPr>
          <a:lstStyle/>
          <a:p>
            <a:pPr marL="0" marR="0" lvl="0" indent="0" algn="just" rtl="0">
              <a:lnSpc>
                <a:spcPct val="107000"/>
              </a:lnSpc>
              <a:spcBef>
                <a:spcPts val="0"/>
              </a:spcBef>
              <a:spcAft>
                <a:spcPts val="0"/>
              </a:spcAft>
              <a:buClr>
                <a:srgbClr val="FFFFFF"/>
              </a:buClr>
              <a:buSzPts val="2400"/>
              <a:buFont typeface="Calibri"/>
              <a:buNone/>
            </a:pPr>
            <a:r>
              <a:rPr lang="el-GR" sz="1200" b="1" dirty="0">
                <a:solidFill>
                  <a:srgbClr val="FFFFFF"/>
                </a:solidFill>
                <a:latin typeface="Calibri"/>
                <a:ea typeface="Calibri"/>
                <a:cs typeface="Calibri"/>
                <a:sym typeface="Calibri"/>
              </a:rPr>
              <a:t>Δημιουργικότητα</a:t>
            </a:r>
            <a:endParaRPr sz="12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pSp>
        <p:nvGrpSpPr>
          <p:cNvPr id="263" name="Google Shape;263;p5"/>
          <p:cNvGrpSpPr/>
          <p:nvPr/>
        </p:nvGrpSpPr>
        <p:grpSpPr>
          <a:xfrm>
            <a:off x="5888000" y="439729"/>
            <a:ext cx="5660534" cy="6045739"/>
            <a:chOff x="-1" y="0"/>
            <a:chExt cx="5660532" cy="6045737"/>
          </a:xfrm>
        </p:grpSpPr>
        <p:sp>
          <p:nvSpPr>
            <p:cNvPr id="264" name="Google Shape;264;p5"/>
            <p:cNvSpPr/>
            <p:nvPr/>
          </p:nvSpPr>
          <p:spPr>
            <a:xfrm>
              <a:off x="0" y="0"/>
              <a:ext cx="5660531" cy="6045737"/>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265" name="Google Shape;265;p5" descr="image11.jpeg"/>
            <p:cNvPicPr preferRelativeResize="0"/>
            <p:nvPr/>
          </p:nvPicPr>
          <p:blipFill rotWithShape="1">
            <a:blip r:embed="rId3">
              <a:alphaModFix/>
            </a:blip>
            <a:srcRect l="18791" r="18791"/>
            <a:stretch/>
          </p:blipFill>
          <p:spPr>
            <a:xfrm>
              <a:off x="-1" y="0"/>
              <a:ext cx="5660532" cy="6045737"/>
            </a:xfrm>
            <a:prstGeom prst="rect">
              <a:avLst/>
            </a:prstGeom>
            <a:noFill/>
            <a:ln>
              <a:noFill/>
            </a:ln>
          </p:spPr>
        </p:pic>
      </p:grpSp>
      <p:sp>
        <p:nvSpPr>
          <p:cNvPr id="266" name="Google Shape;266;p5"/>
          <p:cNvSpPr txBox="1">
            <a:spLocks noGrp="1"/>
          </p:cNvSpPr>
          <p:nvPr>
            <p:ph type="body" idx="1"/>
          </p:nvPr>
        </p:nvSpPr>
        <p:spPr>
          <a:xfrm>
            <a:off x="238991" y="1517073"/>
            <a:ext cx="5298559" cy="4743517"/>
          </a:xfrm>
          <a:prstGeom prst="rect">
            <a:avLst/>
          </a:prstGeom>
          <a:noFill/>
          <a:ln>
            <a:noFill/>
          </a:ln>
        </p:spPr>
        <p:txBody>
          <a:bodyPr spcFirstLastPara="1" wrap="square" lIns="45700" tIns="45700" rIns="45700" bIns="45700" anchor="t" anchorCtr="0">
            <a:normAutofit/>
          </a:bodyPr>
          <a:lstStyle/>
          <a:p>
            <a:pPr marL="342900" lvl="0" indent="-342900" algn="l" rtl="0">
              <a:lnSpc>
                <a:spcPct val="90000"/>
              </a:lnSpc>
              <a:spcBef>
                <a:spcPts val="0"/>
              </a:spcBef>
              <a:spcAft>
                <a:spcPts val="0"/>
              </a:spcAft>
              <a:buClr>
                <a:srgbClr val="FFFFFF"/>
              </a:buClr>
              <a:buSzPts val="1500"/>
              <a:buNone/>
            </a:pPr>
            <a:r>
              <a:rPr lang="it-IT" dirty="0"/>
              <a:t> </a:t>
            </a:r>
            <a:endParaRPr dirty="0"/>
          </a:p>
          <a:p>
            <a:pPr marL="342900" lvl="0" indent="-342900" algn="just" rtl="0">
              <a:lnSpc>
                <a:spcPct val="90000"/>
              </a:lnSpc>
              <a:spcBef>
                <a:spcPts val="1000"/>
              </a:spcBef>
              <a:spcAft>
                <a:spcPts val="0"/>
              </a:spcAft>
              <a:buClr>
                <a:srgbClr val="FFFFFF"/>
              </a:buClr>
              <a:buSzPts val="1200"/>
              <a:buNone/>
            </a:pPr>
            <a:r>
              <a:rPr lang="it-IT" sz="1200" dirty="0"/>
              <a:t>          </a:t>
            </a:r>
            <a:r>
              <a:rPr lang="el-GR" sz="1200" dirty="0"/>
              <a:t> Κατανόηση της διαφοράς μεταξύ παιχνιδιού και παιχνιδιού και πώς και τα δύο μπορούν να εφαρμοστούν στην περαιτέρω εκπαίδευση ενηλίκων.          Να αποκτήσετε μια γενική εικόνα των διαφορετικών παιχνιδιών στις οθόνες και των δυνατών σημείων και περιορισμών του καθενός.           Ενθάρρυνση της συνεργασίας μεταξύ των διαφόρων ενδιαφερομένων στη λήψη αποφάσεων για την αναθεώρηση των κανόνων αυτών των παιχνιδιών.          Επιλογή του καταλληλότερου παιχνιδιού δεδομένης της προηγούμενης κατάρτισης και του κοινού σας.         Σχεδιασμός και εκτέλεση ενός εργαστηρίου παιχνιδιών στο ίδρυμά σας. </a:t>
            </a:r>
            <a:endParaRPr dirty="0"/>
          </a:p>
        </p:txBody>
      </p:sp>
      <p:sp>
        <p:nvSpPr>
          <p:cNvPr id="267" name="Google Shape;267;p5"/>
          <p:cNvSpPr txBox="1">
            <a:spLocks noGrp="1"/>
          </p:cNvSpPr>
          <p:nvPr>
            <p:ph type="body" idx="3"/>
          </p:nvPr>
        </p:nvSpPr>
        <p:spPr>
          <a:xfrm>
            <a:off x="643467" y="890241"/>
            <a:ext cx="5012268" cy="992653"/>
          </a:xfrm>
          <a:prstGeom prst="rect">
            <a:avLst/>
          </a:prstGeom>
          <a:noFill/>
          <a:ln>
            <a:noFill/>
          </a:ln>
        </p:spPr>
        <p:txBody>
          <a:bodyPr spcFirstLastPara="1" wrap="square" lIns="45700" tIns="45700" rIns="45700" bIns="45700" anchor="t" anchorCtr="0">
            <a:normAutofit/>
          </a:bodyPr>
          <a:lstStyle/>
          <a:p>
            <a:pPr marL="0" lvl="0" indent="0" algn="l" rtl="0">
              <a:lnSpc>
                <a:spcPct val="81000"/>
              </a:lnSpc>
              <a:spcBef>
                <a:spcPts val="0"/>
              </a:spcBef>
              <a:spcAft>
                <a:spcPts val="0"/>
              </a:spcAft>
              <a:buClr>
                <a:srgbClr val="00B6E6"/>
              </a:buClr>
              <a:buSzPts val="2400"/>
              <a:buFont typeface="Calibri"/>
              <a:buNone/>
            </a:pPr>
            <a:r>
              <a:rPr lang="el-GR" sz="2400" b="1" dirty="0">
                <a:solidFill>
                  <a:srgbClr val="00B6E6"/>
                </a:solidFill>
              </a:rPr>
              <a:t>Ποια είναι τα μαθησιακά αποτελέσματα;</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body" idx="1"/>
          </p:nvPr>
        </p:nvSpPr>
        <p:spPr>
          <a:xfrm>
            <a:off x="476517" y="1485900"/>
            <a:ext cx="11201033" cy="5372100"/>
          </a:xfrm>
          <a:prstGeom prst="rect">
            <a:avLst/>
          </a:prstGeom>
          <a:noFill/>
          <a:ln>
            <a:noFill/>
          </a:ln>
        </p:spPr>
        <p:txBody>
          <a:bodyPr spcFirstLastPara="1" wrap="square" lIns="45700" tIns="45700" rIns="45700" bIns="45700" anchor="t" anchorCtr="0">
            <a:normAutofit/>
          </a:bodyPr>
          <a:lstStyle/>
          <a:p>
            <a:pPr marL="228600" lvl="0" indent="-228600" algn="just" rtl="0">
              <a:lnSpc>
                <a:spcPct val="150000"/>
              </a:lnSpc>
              <a:spcBef>
                <a:spcPts val="0"/>
              </a:spcBef>
              <a:spcAft>
                <a:spcPts val="0"/>
              </a:spcAft>
              <a:buClr>
                <a:srgbClr val="74659A"/>
              </a:buClr>
              <a:buSzPts val="1200"/>
              <a:buNone/>
            </a:pPr>
            <a:r>
              <a:rPr lang="el-GR" sz="1200" dirty="0"/>
              <a:t>Τα παιχνίδια παρέχουν ένα ασφαλές και μη απειλητικό περιβάλλον για να εξερευνήσουν τα άτομα το ζήτημα των οθονών. Σύμφωνα με τους </a:t>
            </a:r>
            <a:r>
              <a:rPr lang="el-GR" sz="1200" dirty="0" err="1"/>
              <a:t>Zagal</a:t>
            </a:r>
            <a:r>
              <a:rPr lang="el-GR" sz="1200" dirty="0"/>
              <a:t> κ.ά. (2013), τα παιχνίδια προσφέρουν ένα χώρο για «διαρκή εμπλοκή», όπου οι παίκτες αισθάνονται άνετα να συζητούν ευαίσθητα θέματα χωρίς το φόβο της κρίσης ή του στιγματισμού. Αυτό το ασφαλές περιβάλλον ενθαρρύνει τον ανοιχτό διάλογο και επιτρέπει στους συμμετέχοντες να εκφράζουν ελεύθερα τις σκέψεις και τις εμπειρίες τους.1 Συχνά τα παιχνίδια ρωτούν τι «πρέπει» να κάνει κανείς σε διάφορες καταστάσεις όπου η οθόνη συχνά παρεμβαίνει, και έτσι οι συμμετέχοντες μπορούν να απέχουν από την ανταλλαγή πολύ προσωπικών πληροφοριών, αν προτιμούν να διατηρήσουν τη συζήτηση σε ένα πιο αφηρημένο επίπεδο προβληματισμού.     </a:t>
            </a:r>
          </a:p>
          <a:p>
            <a:pPr marL="228600" lvl="0" indent="-228600" algn="just" rtl="0">
              <a:lnSpc>
                <a:spcPct val="150000"/>
              </a:lnSpc>
              <a:spcBef>
                <a:spcPts val="0"/>
              </a:spcBef>
              <a:spcAft>
                <a:spcPts val="0"/>
              </a:spcAft>
              <a:buClr>
                <a:srgbClr val="74659A"/>
              </a:buClr>
              <a:buSzPts val="1200"/>
              <a:buNone/>
            </a:pPr>
            <a:r>
              <a:rPr lang="el-GR" sz="1200" dirty="0"/>
              <a:t>  Τα παιχνίδια προάγουν την ενεργητική μάθηση και τη βιωματική απόκτηση γνώσεων, ενισχύοντας την κατανόηση των συμμετεχόντων σε θέματα που σχετίζονται με τις οθόνες. Στη μελέτη τους, η </a:t>
            </a:r>
            <a:r>
              <a:rPr lang="el-GR" sz="1200" dirty="0" err="1"/>
              <a:t>Gee</a:t>
            </a:r>
            <a:r>
              <a:rPr lang="el-GR" sz="1200" dirty="0"/>
              <a:t> (2007) σημειώνει ότι τα παιχνίδια ενθαρρύνουν την ενεργό επίλυση προβλημάτων και την κριτική σκέψη, παρέχοντας στους εκπαιδευόμενους την ευκαιρία να εφαρμόσουν τη γνώση σε πρακτικά πλαίσια. Αυτή η πρακτική προσέγγιση προάγει τη βαθύτερη εμπλοκή και διευκολύνει τη μεταφορά της μάθησης σε πραγματικές καταστάσεις.3 Προσφέρει επίσης την ευκαιρία στους γονείς να μάθουν ο ένας από τον άλλο. Πολλά νοικοκυριά έχουν πειραματιστεί με διαφορετικά μοντέλα για τη μείωση του χρόνου παραμονής στην οθόνη, τα οποία μπορούν να εμπνεύσουν άλλους γονείς να εφαρμόσουν παρόμοιες δράσεις. </a:t>
            </a:r>
          </a:p>
          <a:p>
            <a:pPr marL="228600" lvl="0" indent="-228600" algn="just" rtl="0">
              <a:lnSpc>
                <a:spcPct val="150000"/>
              </a:lnSpc>
              <a:spcBef>
                <a:spcPts val="0"/>
              </a:spcBef>
              <a:spcAft>
                <a:spcPts val="0"/>
              </a:spcAft>
              <a:buClr>
                <a:srgbClr val="74659A"/>
              </a:buClr>
              <a:buSzPts val="1200"/>
              <a:buNone/>
            </a:pPr>
            <a:r>
              <a:rPr lang="el-GR" sz="1200" dirty="0"/>
              <a:t> Τα παιχνίδια έχουν τη δυνατότητα να προωθήσουν την ένταξη και να καταργήσουν τα εμπόδια δημιουργώντας ίσους αγωνιστικούς χώρους. Σύμφωνα με τους </a:t>
            </a:r>
            <a:r>
              <a:rPr lang="el-GR" sz="1200" dirty="0" err="1"/>
              <a:t>Seaborn</a:t>
            </a:r>
            <a:r>
              <a:rPr lang="el-GR" sz="1200" dirty="0"/>
              <a:t> και </a:t>
            </a:r>
            <a:r>
              <a:rPr lang="el-GR" sz="1200" dirty="0" err="1"/>
              <a:t>Fels</a:t>
            </a:r>
            <a:r>
              <a:rPr lang="el-GR" sz="1200" dirty="0"/>
              <a:t> (2015), τα παιχνίδια προσφέρουν έναν «ανατρεπτικό χώρο» που αμφισβητεί τους κοινωνικούς κανόνες και τις ιεραρχίες. Σε αυτόν τον χώρο, οι συμμετέχοντες εμπλέκονται επί </a:t>
            </a:r>
            <a:r>
              <a:rPr lang="el-GR" sz="1200" dirty="0" err="1"/>
              <a:t>ίσοις</a:t>
            </a:r>
            <a:r>
              <a:rPr lang="el-GR" sz="1200" dirty="0"/>
              <a:t> </a:t>
            </a:r>
            <a:r>
              <a:rPr lang="el-GR" sz="1200" dirty="0" err="1"/>
              <a:t>όροις</a:t>
            </a:r>
            <a:r>
              <a:rPr lang="el-GR" sz="1200" dirty="0"/>
              <a:t>, καλλιεργώντας την αίσθηση του κοινού σκοπού και του σεβασμού. Αφαιρώντας τις δυναμικές εξουσίας, τα παιχνίδια προωθούν περιβάλλοντα χωρίς αποκλεισμούς, όπου οι </a:t>
            </a:r>
            <a:r>
              <a:rPr lang="el-GR" sz="1200" dirty="0" err="1"/>
              <a:t>στιγματίζουσες</a:t>
            </a:r>
            <a:r>
              <a:rPr lang="el-GR" sz="1200" dirty="0"/>
              <a:t> συμπεριφορές μπορούν να αντιμετωπιστούν και να μετασχηματιστούν.5 Αυτό είναι πραγματικά σημαντικό στη συνάντηση μεταξύ γονέων και επαγγελματιών. Ενθαρρύνουμε τους επαγγελματίες να μιλήσουν επίσης για τον τρόπο με τον οποίο οι δικές τους σχέσεις με τις οθόνες, για να τονίσουν ότι δεν υπάρχει «ένας σωστός τρόπος», αλλά ότι, όταν πρόκειται για τις οθόνες, είμαστε «όλοι μαζί σε αυτό». </a:t>
            </a:r>
          </a:p>
        </p:txBody>
      </p:sp>
      <p:sp>
        <p:nvSpPr>
          <p:cNvPr id="273" name="Google Shape;273;p6"/>
          <p:cNvSpPr txBox="1">
            <a:spLocks noGrp="1"/>
          </p:cNvSpPr>
          <p:nvPr>
            <p:ph type="body" idx="2"/>
          </p:nvPr>
        </p:nvSpPr>
        <p:spPr>
          <a:xfrm>
            <a:off x="675409" y="758536"/>
            <a:ext cx="10852025" cy="727364"/>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009AC1"/>
              </a:buClr>
              <a:buSzPts val="2400"/>
              <a:buFont typeface="Calibri"/>
              <a:buNone/>
            </a:pPr>
            <a:r>
              <a:rPr lang="el-GR" dirty="0"/>
              <a:t>Θεωρητική Γνώση</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pSp>
        <p:nvGrpSpPr>
          <p:cNvPr id="278" name="Google Shape;278;p7"/>
          <p:cNvGrpSpPr/>
          <p:nvPr/>
        </p:nvGrpSpPr>
        <p:grpSpPr>
          <a:xfrm>
            <a:off x="435468" y="406131"/>
            <a:ext cx="5660533" cy="6045739"/>
            <a:chOff x="-1" y="0"/>
            <a:chExt cx="5660532" cy="6045737"/>
          </a:xfrm>
        </p:grpSpPr>
        <p:sp>
          <p:nvSpPr>
            <p:cNvPr id="279" name="Google Shape;279;p7"/>
            <p:cNvSpPr/>
            <p:nvPr/>
          </p:nvSpPr>
          <p:spPr>
            <a:xfrm>
              <a:off x="0" y="0"/>
              <a:ext cx="5660531" cy="6045737"/>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280" name="Google Shape;280;p7" descr="image12.jpeg"/>
            <p:cNvPicPr preferRelativeResize="0"/>
            <p:nvPr/>
          </p:nvPicPr>
          <p:blipFill rotWithShape="1">
            <a:blip r:embed="rId3">
              <a:alphaModFix/>
            </a:blip>
            <a:srcRect l="18791" r="18791"/>
            <a:stretch/>
          </p:blipFill>
          <p:spPr>
            <a:xfrm>
              <a:off x="-1" y="0"/>
              <a:ext cx="5660532" cy="6045737"/>
            </a:xfrm>
            <a:prstGeom prst="rect">
              <a:avLst/>
            </a:prstGeom>
            <a:noFill/>
            <a:ln>
              <a:noFill/>
            </a:ln>
          </p:spPr>
        </p:pic>
      </p:grpSp>
      <p:sp>
        <p:nvSpPr>
          <p:cNvPr id="281" name="Google Shape;281;p7"/>
          <p:cNvSpPr txBox="1">
            <a:spLocks noGrp="1"/>
          </p:cNvSpPr>
          <p:nvPr>
            <p:ph type="body" idx="1"/>
          </p:nvPr>
        </p:nvSpPr>
        <p:spPr>
          <a:xfrm>
            <a:off x="6296891" y="1689549"/>
            <a:ext cx="5551673" cy="4377697"/>
          </a:xfrm>
          <a:prstGeom prst="rect">
            <a:avLst/>
          </a:prstGeom>
          <a:noFill/>
          <a:ln>
            <a:noFill/>
          </a:ln>
        </p:spPr>
        <p:txBody>
          <a:bodyPr spcFirstLastPara="1" wrap="square" lIns="45700" tIns="45700" rIns="45700" bIns="45700" anchor="t" anchorCtr="0">
            <a:normAutofit fontScale="55000" lnSpcReduction="20000"/>
          </a:bodyPr>
          <a:lstStyle/>
          <a:p>
            <a:pPr marL="217170" lvl="0" indent="-217170" algn="just" rtl="0">
              <a:lnSpc>
                <a:spcPct val="100000"/>
              </a:lnSpc>
              <a:spcBef>
                <a:spcPts val="0"/>
              </a:spcBef>
              <a:spcAft>
                <a:spcPts val="0"/>
              </a:spcAft>
              <a:buClr>
                <a:srgbClr val="FFFFFF"/>
              </a:buClr>
              <a:buSzPts val="1200"/>
              <a:buNone/>
            </a:pPr>
            <a:r>
              <a:rPr lang="el-GR" dirty="0"/>
              <a:t> Ενώ τόσο το παιχνίδι όσο και τα παιχνίδια περιλαμβάνουν την ενασχόληση με δραστηριότητες για ευχαρίστηση και ενώ και τα δύο είναι ζωτικής σημασίας για τη μάθηση τόσο των παιδιών όσο και των ενηλίκων, διαφέρουν ως προς τα βασικά χαρακτηριστικά και τους σκοπούς τους. Σύμφωνα με τον </a:t>
            </a:r>
            <a:r>
              <a:rPr lang="el-GR" dirty="0" err="1"/>
              <a:t>Winnicott</a:t>
            </a:r>
            <a:r>
              <a:rPr lang="el-GR" dirty="0"/>
              <a:t>, το παιχνίδι είναι μια αυθόρμητη και δημιουργική έκφραση του εσωτερικού κόσμου του παιδιού. Είναι μια δραστηριότητα με εσωτερικά κίνητρα που επιτρέπει στα παιδιά να εξερευνήσουν τα συναισθήματά τους, να αναπτύξουν τη φαντασία τους και να δημιουργήσουν μια αίσθηση του εαυτού τους. Για τον </a:t>
            </a:r>
            <a:r>
              <a:rPr lang="el-GR" dirty="0" err="1"/>
              <a:t>Winnicott</a:t>
            </a:r>
            <a:r>
              <a:rPr lang="el-GR" dirty="0"/>
              <a:t>, το παιχνίδι επεκτείνεται στον κόσμο των ενηλίκων, όπου εκδηλώνεται σε δραστηριότητες που σχετίζονται με τις τέχνες, την επιστήμη και τη θρησκεία. Θα μπορούσαμε να πούμε ότι το παιχνίδι εμπλέκεται σε όλες τις δημιουργικές πράξεις στις οποίες επιδιδόμαστε.      Τα παιχνίδια, από την άλλη πλευρά, τείνουν να ορίζονται από ένα σύνολο κανόνων που πρέπει να ακολουθηθούν (όπως αναδεικνύουν τα επιτραπέζια και τα βιντεοπαιχνίδια). Αν και θα επικεντρωθούμε κυρίως σε διάφορα παιχνίδια για αυτή την ενότητα, ενθαρρύνουμε τους συμμετέχοντες να ενσωματώσουν στοιχεία παιχνιδιού στα εργαστήρια: να επιτρέψουμε στους συμμετέχοντες να ανταποκριθούν δημιουργικά στην προτροπή και να τροποποιήσουν τους κανόνες του παιχνιδιού όποτε το κρίνουν απαραίτητο, ενθαρρύνοντας με τον τρόπο αυτό την κριτική τους σκέψη και την προσωπική τους δημιουργική έκφραση. </a:t>
            </a:r>
            <a:endParaRPr dirty="0"/>
          </a:p>
        </p:txBody>
      </p:sp>
      <p:sp>
        <p:nvSpPr>
          <p:cNvPr id="282" name="Google Shape;282;p7"/>
          <p:cNvSpPr txBox="1">
            <a:spLocks noGrp="1"/>
          </p:cNvSpPr>
          <p:nvPr>
            <p:ph type="body" idx="3"/>
          </p:nvPr>
        </p:nvSpPr>
        <p:spPr>
          <a:xfrm>
            <a:off x="6758909" y="540327"/>
            <a:ext cx="4757376" cy="10287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00B6E6"/>
              </a:buClr>
              <a:buSzPts val="2400"/>
              <a:buFont typeface="Calibri"/>
              <a:buNone/>
            </a:pPr>
            <a:r>
              <a:rPr lang="el-GR" b="1" dirty="0">
                <a:solidFill>
                  <a:srgbClr val="00B6E6"/>
                </a:solidFill>
              </a:rPr>
              <a:t>Η διαφορά μεταξύ «παιχνιδιού» και παιχνιδιού</a:t>
            </a:r>
            <a:endParaRPr b="1" dirty="0">
              <a:solidFill>
                <a:srgbClr val="00B6E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grpSp>
        <p:nvGrpSpPr>
          <p:cNvPr id="287" name="Google Shape;287;p8"/>
          <p:cNvGrpSpPr/>
          <p:nvPr/>
        </p:nvGrpSpPr>
        <p:grpSpPr>
          <a:xfrm>
            <a:off x="374428" y="406131"/>
            <a:ext cx="5660533" cy="6045739"/>
            <a:chOff x="-1" y="0"/>
            <a:chExt cx="5660532" cy="6045737"/>
          </a:xfrm>
        </p:grpSpPr>
        <p:sp>
          <p:nvSpPr>
            <p:cNvPr id="288" name="Google Shape;288;p8"/>
            <p:cNvSpPr/>
            <p:nvPr/>
          </p:nvSpPr>
          <p:spPr>
            <a:xfrm>
              <a:off x="0" y="0"/>
              <a:ext cx="5660531" cy="6045737"/>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289" name="Google Shape;289;p8" descr="image13.png"/>
            <p:cNvPicPr preferRelativeResize="0"/>
            <p:nvPr/>
          </p:nvPicPr>
          <p:blipFill rotWithShape="1">
            <a:blip r:embed="rId3">
              <a:alphaModFix/>
            </a:blip>
            <a:srcRect l="18751" r="18751"/>
            <a:stretch/>
          </p:blipFill>
          <p:spPr>
            <a:xfrm>
              <a:off x="-1" y="0"/>
              <a:ext cx="5660532" cy="6045737"/>
            </a:xfrm>
            <a:prstGeom prst="rect">
              <a:avLst/>
            </a:prstGeom>
            <a:noFill/>
            <a:ln>
              <a:noFill/>
            </a:ln>
          </p:spPr>
        </p:pic>
      </p:grpSp>
      <p:sp>
        <p:nvSpPr>
          <p:cNvPr id="290" name="Google Shape;290;p8"/>
          <p:cNvSpPr txBox="1">
            <a:spLocks noGrp="1"/>
          </p:cNvSpPr>
          <p:nvPr>
            <p:ph type="body" idx="1"/>
          </p:nvPr>
        </p:nvSpPr>
        <p:spPr>
          <a:xfrm>
            <a:off x="6431634" y="1652155"/>
            <a:ext cx="5481325" cy="4799712"/>
          </a:xfrm>
          <a:prstGeom prst="rect">
            <a:avLst/>
          </a:prstGeom>
          <a:noFill/>
          <a:ln>
            <a:noFill/>
          </a:ln>
        </p:spPr>
        <p:txBody>
          <a:bodyPr spcFirstLastPara="1" wrap="square" lIns="45700" tIns="45700" rIns="45700" bIns="45700" anchor="t" anchorCtr="0">
            <a:normAutofit fontScale="62500" lnSpcReduction="20000"/>
          </a:bodyPr>
          <a:lstStyle/>
          <a:p>
            <a:pPr marL="228600" lvl="0" indent="-228600" algn="just" rtl="0">
              <a:lnSpc>
                <a:spcPct val="107000"/>
              </a:lnSpc>
              <a:spcBef>
                <a:spcPts val="0"/>
              </a:spcBef>
              <a:spcAft>
                <a:spcPts val="0"/>
              </a:spcAft>
              <a:buClr>
                <a:srgbClr val="FFFFFF"/>
              </a:buClr>
              <a:buSzPts val="1200"/>
              <a:buNone/>
            </a:pPr>
            <a:r>
              <a:rPr lang="el-GR" dirty="0"/>
              <a:t> Στις επόμενες σελίδες μπορείτε να βρείτε μερικά παραδείγματα παιχνιδιών που μπορούν να χρησιμοποιηθούν σε εργαστήρια:      Ένα παράδειγμα είναι σίγουρα το </a:t>
            </a:r>
            <a:r>
              <a:rPr lang="el-GR" dirty="0" err="1"/>
              <a:t>Planete</a:t>
            </a:r>
            <a:r>
              <a:rPr lang="el-GR" dirty="0"/>
              <a:t> </a:t>
            </a:r>
            <a:r>
              <a:rPr lang="el-GR" dirty="0" err="1"/>
              <a:t>Deconnexion</a:t>
            </a:r>
            <a:r>
              <a:rPr lang="el-GR" dirty="0"/>
              <a:t>, ένα διασκεδαστικό και συνεργατικό επιτραπέζιο παιχνίδι που θα σας επιτρέψει να εξασκήσετε τη μνήμη σας και να προσεγγίσετε τις επιπτώσεις της </a:t>
            </a:r>
            <a:r>
              <a:rPr lang="el-GR" dirty="0" err="1"/>
              <a:t>υπερέκθεσης</a:t>
            </a:r>
            <a:r>
              <a:rPr lang="el-GR" dirty="0"/>
              <a:t> στην οθόνη με παιγνιώδη τρόπο. Χρησιμοποιείται κατά τη διάρκεια των εργαστηρίων ευαισθητοποίησης του </a:t>
            </a:r>
            <a:r>
              <a:rPr lang="el-GR" dirty="0" err="1"/>
              <a:t>Lève</a:t>
            </a:r>
            <a:r>
              <a:rPr lang="el-GR" dirty="0"/>
              <a:t> </a:t>
            </a:r>
            <a:r>
              <a:rPr lang="el-GR" dirty="0" err="1"/>
              <a:t>les</a:t>
            </a:r>
            <a:r>
              <a:rPr lang="el-GR" dirty="0"/>
              <a:t> </a:t>
            </a:r>
            <a:r>
              <a:rPr lang="el-GR" dirty="0" err="1"/>
              <a:t>yeux</a:t>
            </a:r>
            <a:r>
              <a:rPr lang="el-GR" dirty="0"/>
              <a:t> με παιδιά και οικογένειες ή για ψυχαγωγία - χωρίς </a:t>
            </a:r>
            <a:r>
              <a:rPr lang="el-GR" dirty="0" err="1"/>
              <a:t>smartphones</a:t>
            </a:r>
            <a:r>
              <a:rPr lang="el-GR" dirty="0"/>
              <a:t>!   Αποκαταστήστε την ισορροπία σε έναν κόσμο που απειλείται από τις οθόνες χρησιμοποιώντας τη μνήμη και το πνεύμα συνεργασίας σας. Αλλά προσέξτε τις παγίδες: κέντρα δεδομένων, «πολλές οθόνες», κενά μνήμης... κάρτες που θα μπορούσαν να υπερθερμάνουν τον πλανήτη, οδηγώντας σε έκρηξη!    Τα ζεύγη καρτών αντιπροσωπεύουν συμβολικές καταστάσεις από την καθημερινή μας ζωή που κατακλύζονται από οθόνες: ένα ρομαντικό γεύμα, ένας περίπατος στη φύση, σπορ... Ο στόχος είναι να συλλέξετε αυτά τα ζευγάρια, όπως ακριβώς σε ένα κλασικό παιχνίδι Memory.  Κάθε ζεύγος προκαλεί συζητήσεις σχετικά με το πώς και πότε χρησιμοποιούμε τις οθόνες και μας κάνει να σκεφτούμε τις καταστάσεις που ίσως θα θέλαμε να κρατήσουμε «χωρίς οθόνες». </a:t>
            </a:r>
            <a:endParaRPr dirty="0"/>
          </a:p>
        </p:txBody>
      </p:sp>
      <p:sp>
        <p:nvSpPr>
          <p:cNvPr id="291" name="Google Shape;291;p8"/>
          <p:cNvSpPr txBox="1">
            <a:spLocks noGrp="1"/>
          </p:cNvSpPr>
          <p:nvPr>
            <p:ph type="body" idx="3"/>
          </p:nvPr>
        </p:nvSpPr>
        <p:spPr>
          <a:xfrm>
            <a:off x="6758909" y="406131"/>
            <a:ext cx="4757376" cy="905746"/>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00B6E6"/>
              </a:buClr>
              <a:buSzPts val="2400"/>
              <a:buFont typeface="Calibri"/>
              <a:buNone/>
            </a:pPr>
            <a:r>
              <a:rPr lang="it-IT" sz="2400" b="1" i="0" u="none" strike="noStrike" cap="none">
                <a:solidFill>
                  <a:srgbClr val="00B6E6"/>
                </a:solidFill>
                <a:latin typeface="Calibri"/>
                <a:ea typeface="Calibri"/>
                <a:cs typeface="Calibri"/>
                <a:sym typeface="Calibri"/>
              </a:rPr>
              <a:t>PLANETE </a:t>
            </a:r>
            <a:r>
              <a:rPr lang="it-IT" sz="2400" b="1">
                <a:solidFill>
                  <a:srgbClr val="00B6E6"/>
                </a:solidFill>
              </a:rPr>
              <a:t>DÉCONNEXION</a:t>
            </a:r>
            <a:r>
              <a:rPr lang="it-IT" sz="2400" b="1" i="0" u="none" strike="noStrike" cap="none">
                <a:solidFill>
                  <a:srgbClr val="00B6E6"/>
                </a:solidFill>
                <a:latin typeface="Calibri"/>
                <a:ea typeface="Calibri"/>
                <a:cs typeface="Calibri"/>
                <a:sym typeface="Calibri"/>
              </a:rPr>
              <a:t> by Lève les yeux</a:t>
            </a:r>
            <a:endParaRPr sz="2400" b="1" i="0" u="none" strike="noStrike" cap="none">
              <a:solidFill>
                <a:srgbClr val="00B6E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grpSp>
        <p:nvGrpSpPr>
          <p:cNvPr id="296" name="Google Shape;296;p9"/>
          <p:cNvGrpSpPr/>
          <p:nvPr/>
        </p:nvGrpSpPr>
        <p:grpSpPr>
          <a:xfrm>
            <a:off x="374429" y="406130"/>
            <a:ext cx="5660532" cy="6045740"/>
            <a:chOff x="0" y="-1"/>
            <a:chExt cx="5660531" cy="6045738"/>
          </a:xfrm>
        </p:grpSpPr>
        <p:sp>
          <p:nvSpPr>
            <p:cNvPr id="297" name="Google Shape;297;p9"/>
            <p:cNvSpPr/>
            <p:nvPr/>
          </p:nvSpPr>
          <p:spPr>
            <a:xfrm>
              <a:off x="0" y="0"/>
              <a:ext cx="5660531" cy="6045737"/>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pic>
          <p:nvPicPr>
            <p:cNvPr id="298" name="Google Shape;298;p9" descr="image14.jpeg"/>
            <p:cNvPicPr preferRelativeResize="0"/>
            <p:nvPr/>
          </p:nvPicPr>
          <p:blipFill rotWithShape="1">
            <a:blip r:embed="rId3">
              <a:alphaModFix/>
            </a:blip>
            <a:srcRect t="3367" b="3366"/>
            <a:stretch/>
          </p:blipFill>
          <p:spPr>
            <a:xfrm>
              <a:off x="0" y="-1"/>
              <a:ext cx="5660531" cy="6045738"/>
            </a:xfrm>
            <a:prstGeom prst="rect">
              <a:avLst/>
            </a:prstGeom>
            <a:noFill/>
            <a:ln>
              <a:noFill/>
            </a:ln>
          </p:spPr>
        </p:pic>
      </p:grpSp>
      <p:sp>
        <p:nvSpPr>
          <p:cNvPr id="299" name="Google Shape;299;p9"/>
          <p:cNvSpPr txBox="1">
            <a:spLocks noGrp="1"/>
          </p:cNvSpPr>
          <p:nvPr>
            <p:ph type="body" idx="1"/>
          </p:nvPr>
        </p:nvSpPr>
        <p:spPr>
          <a:xfrm>
            <a:off x="6252428" y="2093842"/>
            <a:ext cx="5660532" cy="4585254"/>
          </a:xfrm>
          <a:prstGeom prst="rect">
            <a:avLst/>
          </a:prstGeom>
          <a:noFill/>
          <a:ln>
            <a:noFill/>
          </a:ln>
        </p:spPr>
        <p:txBody>
          <a:bodyPr spcFirstLastPara="1" wrap="square" lIns="45700" tIns="45700" rIns="45700" bIns="45700" anchor="t" anchorCtr="0">
            <a:normAutofit/>
          </a:bodyPr>
          <a:lstStyle/>
          <a:p>
            <a:pPr marL="228600" marR="0" lvl="0" indent="-228600" algn="just" rtl="0">
              <a:lnSpc>
                <a:spcPct val="107000"/>
              </a:lnSpc>
              <a:spcBef>
                <a:spcPts val="0"/>
              </a:spcBef>
              <a:spcAft>
                <a:spcPts val="0"/>
              </a:spcAft>
              <a:buClr>
                <a:srgbClr val="FFFFFF"/>
              </a:buClr>
              <a:buSzPts val="1200"/>
              <a:buFont typeface="Arial"/>
              <a:buNone/>
            </a:pPr>
            <a:r>
              <a:rPr lang="it-IT" sz="1200" b="0" i="0" u="none" strike="noStrike" cap="none" dirty="0">
                <a:solidFill>
                  <a:srgbClr val="FFFFFF"/>
                </a:solidFill>
                <a:latin typeface="Calibri"/>
                <a:ea typeface="Calibri"/>
                <a:cs typeface="Calibri"/>
                <a:sym typeface="Calibri"/>
              </a:rPr>
              <a:t>    </a:t>
            </a:r>
            <a:r>
              <a:rPr lang="el-GR" sz="1200" b="0" i="0" u="none" strike="noStrike" cap="none" dirty="0">
                <a:solidFill>
                  <a:srgbClr val="FFFFFF"/>
                </a:solidFill>
                <a:latin typeface="Calibri"/>
                <a:ea typeface="Calibri"/>
                <a:cs typeface="Calibri"/>
                <a:sym typeface="Calibri"/>
              </a:rPr>
              <a:t>Το παιχνίδι καρτών είναι ένα παιχνιδιάρικο εργαλείο που έχει σχεδιαστεί για να υποστηρίξει τους επαγγελματίες της προσχολικής ηλικίας στη διευκόλυνση συζητήσεων και ανταλλαγής απόψεων με τους γονείς σχετικά με το θέμα των οθονών και των αλληλεπιδράσεων. Συνοδεύεται από μια αφίσα που συμβάλλει στην ευαισθητοποίηση όλων για το θέμα των οθονών και των οικογενειακών αλληλεπιδράσεων. Σας επιτρέπει να εμψυχώσετε μια συζήτηση με βάση μια δεδομένη κατάσταση, να κάνετε ερωτήσεις ανοικτού τύπου χρησιμοποιώντας τα παραδείγματα ερωτήσεων που παρέχονται και να ενθαρρύνετε την ομάδα να μοιραστεί τις σκέψεις και τις απόψεις της.      Κουίζ, συμβουλές και συμβουλές, «Γνωρίζατε;»... μάθετε γιατί οι αλληλεπιδράσεις «γονέα-παιδιού» είναι κρίσιμες για την ανάπτυξη του παιδιού και πώς να περιορίσετε τη χρήση των οθονών για να αξιοποιήσετε στο έπακρο τον οικογενειακό χρόνο που περνάτε μαζί.   Αυτό θα σας βοηθήσει να καλλιεργήσετε ουσιαστικές οικογενειακές στιγμές μέσα από δραστηριότητες όπως εκδρομές στο πάρκο, συναρπαστικά επιτραπέζια παιχνίδια και κοινές εμπειρίες μαγειρικής.       Ελαχιστοποιήστε τον χρόνο χρήσης της οθόνης εφαρμόζοντας χρονικά όρια και προωθώντας εναλλακτικές δραστηριότητες, όπως το διάβασμα και η ενασχόληση με δημιουργικές δραστηριότητες, καλλιεργώντας ένα ισορροπημένο και εμπλουτισμένο περιβάλλον.</a:t>
            </a:r>
            <a:endParaRPr dirty="0"/>
          </a:p>
        </p:txBody>
      </p:sp>
      <p:sp>
        <p:nvSpPr>
          <p:cNvPr id="300" name="Google Shape;300;p9"/>
          <p:cNvSpPr txBox="1">
            <a:spLocks noGrp="1"/>
          </p:cNvSpPr>
          <p:nvPr>
            <p:ph type="body" idx="3"/>
          </p:nvPr>
        </p:nvSpPr>
        <p:spPr>
          <a:xfrm>
            <a:off x="6506817" y="556591"/>
            <a:ext cx="5009468" cy="1033670"/>
          </a:xfrm>
          <a:prstGeom prst="rect">
            <a:avLst/>
          </a:prstGeom>
          <a:noFill/>
          <a:ln>
            <a:noFill/>
          </a:ln>
        </p:spPr>
        <p:txBody>
          <a:bodyPr spcFirstLastPara="1" wrap="square" lIns="45700" tIns="45700" rIns="45700" bIns="45700" anchor="t" anchorCtr="0">
            <a:normAutofit/>
          </a:bodyPr>
          <a:lstStyle/>
          <a:p>
            <a:pPr marL="0" lvl="0" indent="0" algn="l" rtl="0">
              <a:lnSpc>
                <a:spcPct val="107000"/>
              </a:lnSpc>
              <a:spcBef>
                <a:spcPts val="0"/>
              </a:spcBef>
              <a:spcAft>
                <a:spcPts val="0"/>
              </a:spcAft>
              <a:buClr>
                <a:srgbClr val="00B6E6"/>
              </a:buClr>
              <a:buSzPts val="2400"/>
              <a:buFont typeface="Calibri"/>
              <a:buNone/>
            </a:pPr>
            <a:r>
              <a:rPr lang="el-GR" sz="2400" b="1" i="0" u="none" strike="noStrike" cap="none" dirty="0">
                <a:solidFill>
                  <a:srgbClr val="00B6E6"/>
                </a:solidFill>
                <a:latin typeface="Calibri"/>
                <a:ea typeface="Calibri"/>
                <a:cs typeface="Calibri"/>
                <a:sym typeface="Calibri"/>
              </a:rPr>
              <a:t>Η καλύτερη εφαρμογή για το παιδί σας είναι εσείς από το </a:t>
            </a:r>
            <a:r>
              <a:rPr lang="el-GR" sz="2400" b="1" i="0" u="none" strike="noStrike" cap="none" dirty="0" err="1">
                <a:solidFill>
                  <a:srgbClr val="00B6E6"/>
                </a:solidFill>
                <a:latin typeface="Calibri"/>
                <a:ea typeface="Calibri"/>
                <a:cs typeface="Calibri"/>
                <a:sym typeface="Calibri"/>
              </a:rPr>
              <a:t>Mpedia</a:t>
            </a:r>
            <a:endParaRPr sz="2400" b="1" i="0" u="none" strike="noStrike" cap="none" dirty="0">
              <a:solidFill>
                <a:srgbClr val="00B6E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2741</Words>
  <Application>Microsoft Office PowerPoint</Application>
  <PresentationFormat>Widescreen</PresentationFormat>
  <Paragraphs>58</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Laurence Cole</dc:creator>
  <cp:lastModifiedBy>IASIS OFFICE 2</cp:lastModifiedBy>
  <cp:revision>2</cp:revision>
  <dcterms:modified xsi:type="dcterms:W3CDTF">2024-05-09T10:17:00Z</dcterms:modified>
</cp:coreProperties>
</file>