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
  </p:notesMasterIdLst>
  <p:handoutMasterIdLst>
    <p:handoutMasterId r:id="rId8"/>
  </p:handoutMasterIdLst>
  <p:sldIdLst>
    <p:sldId id="259" r:id="rId5"/>
    <p:sldId id="268" r:id="rId6"/>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3"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C1"/>
    <a:srgbClr val="04AACC"/>
    <a:srgbClr val="24BAA2"/>
    <a:srgbClr val="092E4B"/>
    <a:srgbClr val="74659A"/>
    <a:srgbClr val="ADCF9C"/>
    <a:srgbClr val="262626"/>
    <a:srgbClr val="00B6E6"/>
    <a:srgbClr val="7F3494"/>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273" autoAdjust="0"/>
    <p:restoredTop sz="94638"/>
  </p:normalViewPr>
  <p:slideViewPr>
    <p:cSldViewPr snapToGrid="0" snapToObjects="1">
      <p:cViewPr varScale="1">
        <p:scale>
          <a:sx n="56" d="100"/>
          <a:sy n="56" d="100"/>
        </p:scale>
        <p:origin x="2102" y="34"/>
      </p:cViewPr>
      <p:guideLst>
        <p:guide orient="horz" pos="3343"/>
        <p:guide pos="2358"/>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9/20/2022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9/20/2022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36182" y="5830232"/>
            <a:ext cx="7595857" cy="3768082"/>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74659A"/>
          </a:solidFill>
          <a:ln w="3060" cap="flat">
            <a:noFill/>
            <a:prstDash val="solid"/>
            <a:miter/>
          </a:ln>
        </p:spPr>
        <p:txBody>
          <a:bodyPr rtlCol="0" anchor="ctr"/>
          <a:lstStyle/>
          <a:p>
            <a:endParaRPr lang="en-US"/>
          </a:p>
        </p:txBody>
      </p:sp>
      <p:pic>
        <p:nvPicPr>
          <p:cNvPr id="338" name="Picture 337">
            <a:extLst>
              <a:ext uri="{FF2B5EF4-FFF2-40B4-BE49-F238E27FC236}">
                <a16:creationId xmlns:a16="http://schemas.microsoft.com/office/drawing/2014/main" id="{1FF9B57A-A795-634B-A4AC-020F65665FB5}"/>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a:stretch/>
        </p:blipFill>
        <p:spPr>
          <a:xfrm>
            <a:off x="4500039" y="5830232"/>
            <a:ext cx="3127569" cy="4602411"/>
          </a:xfrm>
          <a:prstGeom prst="rect">
            <a:avLst/>
          </a:prstGeom>
        </p:spPr>
      </p:pic>
      <p:sp>
        <p:nvSpPr>
          <p:cNvPr id="1101" name="Graphic 6">
            <a:extLst>
              <a:ext uri="{FF2B5EF4-FFF2-40B4-BE49-F238E27FC236}">
                <a16:creationId xmlns:a16="http://schemas.microsoft.com/office/drawing/2014/main" id="{44A94AD3-A131-9441-82E4-9C561BFA098B}"/>
              </a:ext>
            </a:extLst>
          </p:cNvPr>
          <p:cNvSpPr/>
          <p:nvPr/>
        </p:nvSpPr>
        <p:spPr>
          <a:xfrm rot="5400000">
            <a:off x="5693241" y="7996035"/>
            <a:ext cx="476911" cy="3282242"/>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5" y="9391961"/>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449"/>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surviving Digital</a:t>
            </a:r>
          </a:p>
        </p:txBody>
      </p:sp>
      <p:sp>
        <p:nvSpPr>
          <p:cNvPr id="146" name="Picture Placeholder 62">
            <a:extLst>
              <a:ext uri="{FF2B5EF4-FFF2-40B4-BE49-F238E27FC236}">
                <a16:creationId xmlns:a16="http://schemas.microsoft.com/office/drawing/2014/main" id="{B37FDE9C-FA01-494A-91FD-8E9061912265}"/>
              </a:ext>
            </a:extLst>
          </p:cNvPr>
          <p:cNvSpPr>
            <a:spLocks noGrp="1"/>
          </p:cNvSpPr>
          <p:nvPr>
            <p:ph type="pic" sz="quarter" idx="44" hasCustomPrompt="1"/>
          </p:nvPr>
        </p:nvSpPr>
        <p:spPr>
          <a:xfrm>
            <a:off x="474663" y="2271713"/>
            <a:ext cx="6642100" cy="4338637"/>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337" name="Picture 336">
            <a:extLst>
              <a:ext uri="{FF2B5EF4-FFF2-40B4-BE49-F238E27FC236}">
                <a16:creationId xmlns:a16="http://schemas.microsoft.com/office/drawing/2014/main" id="{95238677-8BA6-964C-A4E3-7DB92351E61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5556" y="468040"/>
            <a:ext cx="3130393" cy="1675127"/>
          </a:xfrm>
          <a:prstGeom prst="rect">
            <a:avLst/>
          </a:prstGeom>
        </p:spPr>
      </p:pic>
    </p:spTree>
    <p:extLst>
      <p:ext uri="{BB962C8B-B14F-4D97-AF65-F5344CB8AC3E}">
        <p14:creationId xmlns:p14="http://schemas.microsoft.com/office/powerpoint/2010/main" val="7959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8" name="Picture Placeholder 34">
            <a:extLst>
              <a:ext uri="{FF2B5EF4-FFF2-40B4-BE49-F238E27FC236}">
                <a16:creationId xmlns:a16="http://schemas.microsoft.com/office/drawing/2014/main" id="{36A06401-592A-EA4A-AE31-4E6B716F2835}"/>
              </a:ext>
            </a:extLst>
          </p:cNvPr>
          <p:cNvSpPr>
            <a:spLocks noGrp="1"/>
          </p:cNvSpPr>
          <p:nvPr>
            <p:ph type="pic" sz="quarter" idx="41"/>
          </p:nvPr>
        </p:nvSpPr>
        <p:spPr>
          <a:xfrm>
            <a:off x="3711247" y="706439"/>
            <a:ext cx="3870325" cy="773188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pic>
        <p:nvPicPr>
          <p:cNvPr id="8" name="Picture 7">
            <a:extLst>
              <a:ext uri="{FF2B5EF4-FFF2-40B4-BE49-F238E27FC236}">
                <a16:creationId xmlns:a16="http://schemas.microsoft.com/office/drawing/2014/main" id="{34010426-2E4E-824F-A02C-096DD7001ECC}"/>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601346" y="5810021"/>
            <a:ext cx="2922814" cy="3761972"/>
          </a:xfrm>
          <a:prstGeom prst="rect">
            <a:avLst/>
          </a:prstGeom>
        </p:spPr>
      </p:pic>
    </p:spTree>
    <p:extLst>
      <p:ext uri="{BB962C8B-B14F-4D97-AF65-F5344CB8AC3E}">
        <p14:creationId xmlns:p14="http://schemas.microsoft.com/office/powerpoint/2010/main" val="332221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4078145" y="1617364"/>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87829"/>
            <a:ext cx="4056786" cy="185754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9" name="Picture 8">
            <a:extLst>
              <a:ext uri="{FF2B5EF4-FFF2-40B4-BE49-F238E27FC236}">
                <a16:creationId xmlns:a16="http://schemas.microsoft.com/office/drawing/2014/main" id="{497D8773-34F2-3E4C-AB51-D9D7E7BEA79F}"/>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a:stretch/>
        </p:blipFill>
        <p:spPr>
          <a:xfrm>
            <a:off x="4667774" y="-43150"/>
            <a:ext cx="2922814" cy="2946483"/>
          </a:xfrm>
          <a:prstGeom prst="rect">
            <a:avLst/>
          </a:prstGeom>
        </p:spPr>
      </p:pic>
    </p:spTree>
    <p:extLst>
      <p:ext uri="{BB962C8B-B14F-4D97-AF65-F5344CB8AC3E}">
        <p14:creationId xmlns:p14="http://schemas.microsoft.com/office/powerpoint/2010/main" val="2859342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31255" y="323003"/>
            <a:ext cx="7590930" cy="5748356"/>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3412986"/>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43ECED-D711-0D4D-9A38-701BFB0611D6}"/>
              </a:ext>
            </a:extLst>
          </p:cNvPr>
          <p:cNvSpPr/>
          <p:nvPr userDrawn="1"/>
        </p:nvSpPr>
        <p:spPr>
          <a:xfrm flipV="1">
            <a:off x="-14612" y="-4"/>
            <a:ext cx="7559675" cy="1600203"/>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Graphic 4">
            <a:extLst>
              <a:ext uri="{FF2B5EF4-FFF2-40B4-BE49-F238E27FC236}">
                <a16:creationId xmlns:a16="http://schemas.microsoft.com/office/drawing/2014/main" id="{B13C944A-F9DE-6D49-BB72-C8B62F6B1203}"/>
              </a:ext>
            </a:extLst>
          </p:cNvPr>
          <p:cNvSpPr/>
          <p:nvPr userDrawn="1"/>
        </p:nvSpPr>
        <p:spPr>
          <a:xfrm rot="16200000">
            <a:off x="6101638" y="690768"/>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Tree>
    <p:extLst>
      <p:ext uri="{BB962C8B-B14F-4D97-AF65-F5344CB8AC3E}">
        <p14:creationId xmlns:p14="http://schemas.microsoft.com/office/powerpoint/2010/main" val="3666035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DF7596-4722-5F4C-8FB6-5F0B1F9090FD}"/>
              </a:ext>
            </a:extLst>
          </p:cNvPr>
          <p:cNvSpPr/>
          <p:nvPr userDrawn="1"/>
        </p:nvSpPr>
        <p:spPr>
          <a:xfrm flipV="1">
            <a:off x="0" y="2099867"/>
            <a:ext cx="6918419" cy="7931809"/>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8" name="Graphic 4">
            <a:extLst>
              <a:ext uri="{FF2B5EF4-FFF2-40B4-BE49-F238E27FC236}">
                <a16:creationId xmlns:a16="http://schemas.microsoft.com/office/drawing/2014/main" id="{E6326417-986D-C845-A66A-9AFD38B1339D}"/>
              </a:ext>
            </a:extLst>
          </p:cNvPr>
          <p:cNvSpPr/>
          <p:nvPr userDrawn="1"/>
        </p:nvSpPr>
        <p:spPr>
          <a:xfrm rot="10800000">
            <a:off x="6811618" y="2991410"/>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432957"/>
            <a:ext cx="6076427" cy="736994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6626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7"/>
            <a:ext cx="3700956" cy="8748151"/>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878" name="Rectangle 877">
            <a:extLst>
              <a:ext uri="{FF2B5EF4-FFF2-40B4-BE49-F238E27FC236}">
                <a16:creationId xmlns:a16="http://schemas.microsoft.com/office/drawing/2014/main" id="{2B389D24-5C81-1047-B67F-CFDCF6BD591A}"/>
              </a:ext>
            </a:extLst>
          </p:cNvPr>
          <p:cNvSpPr/>
          <p:nvPr userDrawn="1"/>
        </p:nvSpPr>
        <p:spPr>
          <a:xfrm flipV="1">
            <a:off x="207487" y="560672"/>
            <a:ext cx="6836780" cy="922160"/>
          </a:xfrm>
          <a:prstGeom prst="rect">
            <a:avLst/>
          </a:prstGeom>
          <a:solidFill>
            <a:srgbClr val="009A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4" name="Text Placeholder 32">
            <a:extLst>
              <a:ext uri="{FF2B5EF4-FFF2-40B4-BE49-F238E27FC236}">
                <a16:creationId xmlns:a16="http://schemas.microsoft.com/office/drawing/2014/main" id="{7C801656-BA69-7E4B-AAE4-11C00F6A1E4A}"/>
              </a:ext>
            </a:extLst>
          </p:cNvPr>
          <p:cNvSpPr>
            <a:spLocks noGrp="1"/>
          </p:cNvSpPr>
          <p:nvPr>
            <p:ph type="body" sz="quarter" idx="42" hasCustomPrompt="1"/>
          </p:nvPr>
        </p:nvSpPr>
        <p:spPr>
          <a:xfrm>
            <a:off x="403869" y="1604734"/>
            <a:ext cx="2567034" cy="6850350"/>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877" name="Text Placeholder 32">
            <a:extLst>
              <a:ext uri="{FF2B5EF4-FFF2-40B4-BE49-F238E27FC236}">
                <a16:creationId xmlns:a16="http://schemas.microsoft.com/office/drawing/2014/main" id="{0C2466D6-1218-B641-99A6-661C3336C850}"/>
              </a:ext>
            </a:extLst>
          </p:cNvPr>
          <p:cNvSpPr>
            <a:spLocks noGrp="1"/>
          </p:cNvSpPr>
          <p:nvPr>
            <p:ph type="body" sz="quarter" idx="30" hasCustomPrompt="1"/>
          </p:nvPr>
        </p:nvSpPr>
        <p:spPr>
          <a:xfrm>
            <a:off x="452889" y="686094"/>
            <a:ext cx="2581124" cy="429543"/>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317" name="Rectangle 316">
            <a:extLst>
              <a:ext uri="{FF2B5EF4-FFF2-40B4-BE49-F238E27FC236}">
                <a16:creationId xmlns:a16="http://schemas.microsoft.com/office/drawing/2014/main" id="{4D0494E1-0947-8543-BF98-FB072769EE52}"/>
              </a:ext>
            </a:extLst>
          </p:cNvPr>
          <p:cNvSpPr/>
          <p:nvPr userDrawn="1"/>
        </p:nvSpPr>
        <p:spPr>
          <a:xfrm flipH="1" flipV="1">
            <a:off x="7559675" y="178904"/>
            <a:ext cx="2203335" cy="1069181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18" name="Rectangle 317">
            <a:extLst>
              <a:ext uri="{FF2B5EF4-FFF2-40B4-BE49-F238E27FC236}">
                <a16:creationId xmlns:a16="http://schemas.microsoft.com/office/drawing/2014/main" id="{65C01342-A303-DA46-B07C-5880AEC7B609}"/>
              </a:ext>
            </a:extLst>
          </p:cNvPr>
          <p:cNvSpPr/>
          <p:nvPr userDrawn="1"/>
        </p:nvSpPr>
        <p:spPr>
          <a:xfrm>
            <a:off x="5358445" y="9899532"/>
            <a:ext cx="1797163" cy="40011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dirty="0">
                <a:solidFill>
                  <a:srgbClr val="092E4B"/>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19" name="Picture 318">
            <a:extLst>
              <a:ext uri="{FF2B5EF4-FFF2-40B4-BE49-F238E27FC236}">
                <a16:creationId xmlns:a16="http://schemas.microsoft.com/office/drawing/2014/main" id="{38C578BE-816E-F245-9858-DA493C5EFF8B}"/>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4078385" y="9941742"/>
            <a:ext cx="1280061" cy="293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799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sp>
        <p:nvSpPr>
          <p:cNvPr id="17" name="Graphic 4">
            <a:extLst>
              <a:ext uri="{FF2B5EF4-FFF2-40B4-BE49-F238E27FC236}">
                <a16:creationId xmlns:a16="http://schemas.microsoft.com/office/drawing/2014/main" id="{E3CCF1BA-572E-F44F-8F8C-CC649FECCA18}"/>
              </a:ext>
            </a:extLst>
          </p:cNvPr>
          <p:cNvSpPr/>
          <p:nvPr userDrawn="1"/>
        </p:nvSpPr>
        <p:spPr>
          <a:xfrm rot="10800000">
            <a:off x="3893444" y="0"/>
            <a:ext cx="3323487" cy="401993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74659A"/>
          </a:solidFill>
          <a:ln w="2370"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946B774F-921B-0346-82EC-07096EBAD27A}"/>
              </a:ext>
            </a:extLst>
          </p:cNvPr>
          <p:cNvSpPr/>
          <p:nvPr userDrawn="1"/>
        </p:nvSpPr>
        <p:spPr>
          <a:xfrm rot="10800000">
            <a:off x="377022" y="4503082"/>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
        <p:nvSpPr>
          <p:cNvPr id="19" name="Picture Placeholder 1000">
            <a:extLst>
              <a:ext uri="{FF2B5EF4-FFF2-40B4-BE49-F238E27FC236}">
                <a16:creationId xmlns:a16="http://schemas.microsoft.com/office/drawing/2014/main" id="{B316D876-BBC7-D34A-A658-648DBAC06158}"/>
              </a:ext>
            </a:extLst>
          </p:cNvPr>
          <p:cNvSpPr>
            <a:spLocks noGrp="1"/>
          </p:cNvSpPr>
          <p:nvPr>
            <p:ph type="pic" sz="quarter" idx="10"/>
          </p:nvPr>
        </p:nvSpPr>
        <p:spPr>
          <a:xfrm>
            <a:off x="476524" y="0"/>
            <a:ext cx="6244928" cy="6575080"/>
          </a:xfrm>
          <a:custGeom>
            <a:avLst/>
            <a:gdLst>
              <a:gd name="connsiteX0" fmla="*/ 0 w 6244928"/>
              <a:gd name="connsiteY0" fmla="*/ 0 h 6575080"/>
              <a:gd name="connsiteX1" fmla="*/ 3416920 w 6244928"/>
              <a:gd name="connsiteY1" fmla="*/ 0 h 6575080"/>
              <a:gd name="connsiteX2" fmla="*/ 3416920 w 6244928"/>
              <a:gd name="connsiteY2" fmla="*/ 4019930 h 6575080"/>
              <a:gd name="connsiteX3" fmla="*/ 6244928 w 6244928"/>
              <a:gd name="connsiteY3" fmla="*/ 4019930 h 6575080"/>
              <a:gd name="connsiteX4" fmla="*/ 6244928 w 6244928"/>
              <a:gd name="connsiteY4" fmla="*/ 6575080 h 6575080"/>
              <a:gd name="connsiteX5" fmla="*/ 0 w 6244928"/>
              <a:gd name="connsiteY5" fmla="*/ 6575080 h 6575080"/>
              <a:gd name="connsiteX6" fmla="*/ 0 w 6244928"/>
              <a:gd name="connsiteY6" fmla="*/ 6188730 h 6575080"/>
              <a:gd name="connsiteX7" fmla="*/ 99501 w 6244928"/>
              <a:gd name="connsiteY7" fmla="*/ 6188730 h 6575080"/>
              <a:gd name="connsiteX8" fmla="*/ 99501 w 6244928"/>
              <a:gd name="connsiteY8" fmla="*/ 4503082 h 6575080"/>
              <a:gd name="connsiteX9" fmla="*/ 0 w 6244928"/>
              <a:gd name="connsiteY9" fmla="*/ 4503082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928" h="6575080">
                <a:moveTo>
                  <a:pt x="0" y="0"/>
                </a:moveTo>
                <a:lnTo>
                  <a:pt x="3416920" y="0"/>
                </a:lnTo>
                <a:lnTo>
                  <a:pt x="3416920" y="4019930"/>
                </a:lnTo>
                <a:lnTo>
                  <a:pt x="6244928" y="4019930"/>
                </a:lnTo>
                <a:lnTo>
                  <a:pt x="6244928" y="6575080"/>
                </a:lnTo>
                <a:lnTo>
                  <a:pt x="0" y="6575080"/>
                </a:lnTo>
                <a:lnTo>
                  <a:pt x="0" y="6188730"/>
                </a:lnTo>
                <a:lnTo>
                  <a:pt x="99501" y="6188730"/>
                </a:lnTo>
                <a:lnTo>
                  <a:pt x="99501" y="4503082"/>
                </a:lnTo>
                <a:lnTo>
                  <a:pt x="0" y="4503082"/>
                </a:lnTo>
                <a:close/>
              </a:path>
            </a:pathLst>
          </a:custGeom>
          <a:solidFill>
            <a:schemeClr val="bg1">
              <a:lumMod val="85000"/>
            </a:schemeClr>
          </a:solidFill>
        </p:spPr>
        <p:txBody>
          <a:bodyPr wrap="square">
            <a:noAutofit/>
          </a:bodyPr>
          <a:lstStyle>
            <a:lvl1pPr marL="0" indent="0">
              <a:buNone/>
              <a:defRPr sz="900"/>
            </a:lvl1pPr>
          </a:lstStyle>
          <a:p>
            <a:endParaRPr lang="en-US"/>
          </a:p>
        </p:txBody>
      </p:sp>
      <p:sp>
        <p:nvSpPr>
          <p:cNvPr id="20" name="Text Placeholder 32">
            <a:extLst>
              <a:ext uri="{FF2B5EF4-FFF2-40B4-BE49-F238E27FC236}">
                <a16:creationId xmlns:a16="http://schemas.microsoft.com/office/drawing/2014/main" id="{0C564F7E-4616-E548-B81C-390A9F5C7740}"/>
              </a:ext>
            </a:extLst>
          </p:cNvPr>
          <p:cNvSpPr>
            <a:spLocks noGrp="1"/>
          </p:cNvSpPr>
          <p:nvPr>
            <p:ph type="body" sz="quarter" idx="11" hasCustomPrompt="1"/>
          </p:nvPr>
        </p:nvSpPr>
        <p:spPr>
          <a:xfrm>
            <a:off x="4072852" y="856289"/>
            <a:ext cx="2951698" cy="574616"/>
          </a:xfrm>
          <a:prstGeom prst="rect">
            <a:avLst/>
          </a:prstGeom>
        </p:spPr>
        <p:txBody>
          <a:bodyP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21" name="Text Placeholder 32">
            <a:extLst>
              <a:ext uri="{FF2B5EF4-FFF2-40B4-BE49-F238E27FC236}">
                <a16:creationId xmlns:a16="http://schemas.microsoft.com/office/drawing/2014/main" id="{82FF7D0B-8D01-6749-9143-AF9B1238EDB8}"/>
              </a:ext>
            </a:extLst>
          </p:cNvPr>
          <p:cNvSpPr>
            <a:spLocks noGrp="1"/>
          </p:cNvSpPr>
          <p:nvPr>
            <p:ph type="body" sz="quarter" idx="16" hasCustomPrompt="1"/>
          </p:nvPr>
        </p:nvSpPr>
        <p:spPr>
          <a:xfrm>
            <a:off x="4072851" y="1703940"/>
            <a:ext cx="2980605"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pic>
        <p:nvPicPr>
          <p:cNvPr id="336" name="Picture 335">
            <a:extLst>
              <a:ext uri="{FF2B5EF4-FFF2-40B4-BE49-F238E27FC236}">
                <a16:creationId xmlns:a16="http://schemas.microsoft.com/office/drawing/2014/main" id="{F1E3BC1E-CF22-F44A-BFBA-708F906E09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9367" y="7006291"/>
            <a:ext cx="3433502" cy="1837325"/>
          </a:xfrm>
          <a:prstGeom prst="rect">
            <a:avLst/>
          </a:prstGeom>
        </p:spPr>
      </p:pic>
      <p:pic>
        <p:nvPicPr>
          <p:cNvPr id="337" name="Picture 336">
            <a:extLst>
              <a:ext uri="{FF2B5EF4-FFF2-40B4-BE49-F238E27FC236}">
                <a16:creationId xmlns:a16="http://schemas.microsoft.com/office/drawing/2014/main" id="{A3FE31FF-914B-1247-A0DC-D21A9E5C6ABE}"/>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4089362" y="2259171"/>
            <a:ext cx="3127569" cy="1760759"/>
          </a:xfrm>
          <a:prstGeom prst="rect">
            <a:avLst/>
          </a:prstGeom>
        </p:spPr>
      </p:pic>
      <p:sp>
        <p:nvSpPr>
          <p:cNvPr id="338" name="Graphic 6">
            <a:extLst>
              <a:ext uri="{FF2B5EF4-FFF2-40B4-BE49-F238E27FC236}">
                <a16:creationId xmlns:a16="http://schemas.microsoft.com/office/drawing/2014/main" id="{590AD23A-592E-AC4A-B3FB-3F69D4017F88}"/>
              </a:ext>
            </a:extLst>
          </p:cNvPr>
          <p:cNvSpPr/>
          <p:nvPr userDrawn="1"/>
        </p:nvSpPr>
        <p:spPr>
          <a:xfrm rot="5400000">
            <a:off x="5674531" y="7965829"/>
            <a:ext cx="476911" cy="3282242"/>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339" name="Text Placeholder 32">
            <a:extLst>
              <a:ext uri="{FF2B5EF4-FFF2-40B4-BE49-F238E27FC236}">
                <a16:creationId xmlns:a16="http://schemas.microsoft.com/office/drawing/2014/main" id="{458950AF-8054-9040-A0C0-E7F3E54A2235}"/>
              </a:ext>
            </a:extLst>
          </p:cNvPr>
          <p:cNvSpPr>
            <a:spLocks noGrp="1"/>
          </p:cNvSpPr>
          <p:nvPr>
            <p:ph type="body" sz="quarter" idx="42" hasCustomPrompt="1"/>
          </p:nvPr>
        </p:nvSpPr>
        <p:spPr>
          <a:xfrm>
            <a:off x="4271866" y="9395550"/>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341" name="Picture 340">
            <a:extLst>
              <a:ext uri="{FF2B5EF4-FFF2-40B4-BE49-F238E27FC236}">
                <a16:creationId xmlns:a16="http://schemas.microsoft.com/office/drawing/2014/main" id="{A0E2DD9F-02D3-1C4D-8185-514E5E8B5ED1}"/>
              </a:ext>
            </a:extLst>
          </p:cNvPr>
          <p:cNvPicPr/>
          <p:nvPr userDrawn="1"/>
        </p:nvPicPr>
        <p:blipFill rotWithShape="1">
          <a:blip r:embed="rId4" cstate="email">
            <a:extLst>
              <a:ext uri="{28A0092B-C50C-407E-A947-70E740481C1C}">
                <a14:useLocalDpi xmlns:a14="http://schemas.microsoft.com/office/drawing/2010/main"/>
              </a:ext>
            </a:extLst>
          </a:blip>
          <a:srcRect r="44449"/>
          <a:stretch/>
        </p:blipFill>
        <p:spPr bwMode="auto">
          <a:xfrm>
            <a:off x="5441391" y="8396052"/>
            <a:ext cx="1280061" cy="293943"/>
          </a:xfrm>
          <a:prstGeom prst="rect">
            <a:avLst/>
          </a:prstGeom>
          <a:ln>
            <a:noFill/>
          </a:ln>
          <a:extLst>
            <a:ext uri="{53640926-AAD7-44D8-BBD7-CCE9431645EC}">
              <a14:shadowObscured xmlns:a14="http://schemas.microsoft.com/office/drawing/2010/main"/>
            </a:ext>
          </a:extLst>
        </p:spPr>
      </p:pic>
      <p:grpSp>
        <p:nvGrpSpPr>
          <p:cNvPr id="342" name="Graphic 95">
            <a:extLst>
              <a:ext uri="{FF2B5EF4-FFF2-40B4-BE49-F238E27FC236}">
                <a16:creationId xmlns:a16="http://schemas.microsoft.com/office/drawing/2014/main" id="{78CB6730-FE3C-F64A-90C1-994A839C794C}"/>
              </a:ext>
            </a:extLst>
          </p:cNvPr>
          <p:cNvGrpSpPr/>
          <p:nvPr userDrawn="1"/>
        </p:nvGrpSpPr>
        <p:grpSpPr>
          <a:xfrm>
            <a:off x="789367" y="9472264"/>
            <a:ext cx="1509109" cy="423922"/>
            <a:chOff x="584588" y="9078286"/>
            <a:chExt cx="1509109" cy="423922"/>
          </a:xfrm>
          <a:solidFill>
            <a:srgbClr val="000000"/>
          </a:solidFill>
        </p:grpSpPr>
        <p:sp>
          <p:nvSpPr>
            <p:cNvPr id="343" name="Freeform 342">
              <a:extLst>
                <a:ext uri="{FF2B5EF4-FFF2-40B4-BE49-F238E27FC236}">
                  <a16:creationId xmlns:a16="http://schemas.microsoft.com/office/drawing/2014/main" id="{75C86EF1-E93B-B64C-8AD5-6287810B3402}"/>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50B8D3E-74BA-2142-A8F1-F9873C5820B9}"/>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grpSp>
      <p:sp>
        <p:nvSpPr>
          <p:cNvPr id="345" name="Text Placeholder 23">
            <a:extLst>
              <a:ext uri="{FF2B5EF4-FFF2-40B4-BE49-F238E27FC236}">
                <a16:creationId xmlns:a16="http://schemas.microsoft.com/office/drawing/2014/main" id="{A9A3D5FF-2DEA-B148-BB15-C1284CA3F768}"/>
              </a:ext>
            </a:extLst>
          </p:cNvPr>
          <p:cNvSpPr>
            <a:spLocks noGrp="1"/>
          </p:cNvSpPr>
          <p:nvPr>
            <p:ph type="body" sz="quarter" idx="17" hasCustomPrompt="1"/>
          </p:nvPr>
        </p:nvSpPr>
        <p:spPr>
          <a:xfrm>
            <a:off x="833697" y="9511527"/>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346" name="Text Placeholder 23">
            <a:extLst>
              <a:ext uri="{FF2B5EF4-FFF2-40B4-BE49-F238E27FC236}">
                <a16:creationId xmlns:a16="http://schemas.microsoft.com/office/drawing/2014/main" id="{9B400FD6-846E-F34A-B9D5-58B417B72B0A}"/>
              </a:ext>
            </a:extLst>
          </p:cNvPr>
          <p:cNvSpPr>
            <a:spLocks noGrp="1"/>
          </p:cNvSpPr>
          <p:nvPr>
            <p:ph type="body" sz="quarter" idx="18" hasCustomPrompt="1"/>
          </p:nvPr>
        </p:nvSpPr>
        <p:spPr>
          <a:xfrm>
            <a:off x="2397964" y="9504997"/>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Tree>
    <p:extLst>
      <p:ext uri="{BB962C8B-B14F-4D97-AF65-F5344CB8AC3E}">
        <p14:creationId xmlns:p14="http://schemas.microsoft.com/office/powerpoint/2010/main" val="278455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92A70B7-4BF7-8F44-8AF5-5974702C7384}"/>
              </a:ext>
            </a:extLst>
          </p:cNvPr>
          <p:cNvSpPr/>
          <p:nvPr userDrawn="1"/>
        </p:nvSpPr>
        <p:spPr>
          <a:xfrm>
            <a:off x="-1" y="-22715"/>
            <a:ext cx="7559675" cy="2175225"/>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8" name="Graphic 4">
            <a:extLst>
              <a:ext uri="{FF2B5EF4-FFF2-40B4-BE49-F238E27FC236}">
                <a16:creationId xmlns:a16="http://schemas.microsoft.com/office/drawing/2014/main" id="{7045EC92-B290-D94E-8C45-4E74F8B812C4}"/>
              </a:ext>
            </a:extLst>
          </p:cNvPr>
          <p:cNvSpPr/>
          <p:nvPr userDrawn="1"/>
        </p:nvSpPr>
        <p:spPr>
          <a:xfrm rot="5400000">
            <a:off x="1851792" y="1270135"/>
            <a:ext cx="791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solidFill>
              <a:srgbClr val="009AC1"/>
            </a:solidFill>
            <a:prstDash val="solid"/>
            <a:miter/>
          </a:ln>
        </p:spPr>
        <p:txBody>
          <a:bodyPr rtlCol="0" anchor="ctr"/>
          <a:lstStyle/>
          <a:p>
            <a:endParaRPr lang="en-US"/>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1124620" y="3561547"/>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1907586" y="3561547"/>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1124620" y="4036789"/>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1907586" y="403678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1124620" y="4537923"/>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1907586" y="4537923"/>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1124620" y="5038878"/>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1907586" y="503887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1124620" y="5540668"/>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1907586" y="554066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1134260" y="6069864"/>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1917226" y="6069864"/>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1134260" y="6560096"/>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1917226" y="6560096"/>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2748353" y="838757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46" name="Picture 345">
            <a:extLst>
              <a:ext uri="{FF2B5EF4-FFF2-40B4-BE49-F238E27FC236}">
                <a16:creationId xmlns:a16="http://schemas.microsoft.com/office/drawing/2014/main" id="{3FABE59E-0E11-C247-B506-7A46D17BD616}"/>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1134260" y="8475194"/>
            <a:ext cx="1280061" cy="293943"/>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3F36D653-0074-5840-8E04-6E64CED51DCA}"/>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4529991" y="-1"/>
            <a:ext cx="2922814" cy="2129115"/>
          </a:xfrm>
          <a:prstGeom prst="rect">
            <a:avLst/>
          </a:prstGeom>
        </p:spPr>
      </p:pic>
      <p:sp>
        <p:nvSpPr>
          <p:cNvPr id="25" name="Text Placeholder 32">
            <a:extLst>
              <a:ext uri="{FF2B5EF4-FFF2-40B4-BE49-F238E27FC236}">
                <a16:creationId xmlns:a16="http://schemas.microsoft.com/office/drawing/2014/main" id="{595667C2-CA92-D843-9BA4-3A0CC62BC0A6}"/>
              </a:ext>
            </a:extLst>
          </p:cNvPr>
          <p:cNvSpPr>
            <a:spLocks noGrp="1"/>
          </p:cNvSpPr>
          <p:nvPr>
            <p:ph type="body" sz="quarter" idx="47" hasCustomPrompt="1"/>
          </p:nvPr>
        </p:nvSpPr>
        <p:spPr>
          <a:xfrm>
            <a:off x="1102768" y="855681"/>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29" name="Group 28">
            <a:extLst>
              <a:ext uri="{FF2B5EF4-FFF2-40B4-BE49-F238E27FC236}">
                <a16:creationId xmlns:a16="http://schemas.microsoft.com/office/drawing/2014/main" id="{5EFE6692-3BEC-814A-A23D-54D7DF843B19}"/>
              </a:ext>
            </a:extLst>
          </p:cNvPr>
          <p:cNvGrpSpPr/>
          <p:nvPr userDrawn="1"/>
        </p:nvGrpSpPr>
        <p:grpSpPr>
          <a:xfrm>
            <a:off x="1048519" y="3975103"/>
            <a:ext cx="4412710" cy="2506930"/>
            <a:chOff x="195319" y="2097486"/>
            <a:chExt cx="4278713" cy="2506930"/>
          </a:xfrm>
        </p:grpSpPr>
        <p:cxnSp>
          <p:nvCxnSpPr>
            <p:cNvPr id="30" name="Straight Connector 29">
              <a:extLst>
                <a:ext uri="{FF2B5EF4-FFF2-40B4-BE49-F238E27FC236}">
                  <a16:creationId xmlns:a16="http://schemas.microsoft.com/office/drawing/2014/main" id="{6B3E6CA0-C231-3F4F-955E-EC040F42CD46}"/>
                </a:ext>
              </a:extLst>
            </p:cNvPr>
            <p:cNvCxnSpPr>
              <a:cxnSpLocks/>
            </p:cNvCxnSpPr>
            <p:nvPr userDrawn="1"/>
          </p:nvCxnSpPr>
          <p:spPr>
            <a:xfrm flipH="1">
              <a:off x="195319" y="209748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6209FA-FC30-724A-9EA3-D55D1B74FCFB}"/>
                </a:ext>
              </a:extLst>
            </p:cNvPr>
            <p:cNvCxnSpPr>
              <a:cxnSpLocks/>
            </p:cNvCxnSpPr>
            <p:nvPr userDrawn="1"/>
          </p:nvCxnSpPr>
          <p:spPr>
            <a:xfrm flipH="1">
              <a:off x="195319" y="259273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C0D1C8-14EA-BD48-A4C9-9D888135B963}"/>
                </a:ext>
              </a:extLst>
            </p:cNvPr>
            <p:cNvCxnSpPr>
              <a:cxnSpLocks/>
            </p:cNvCxnSpPr>
            <p:nvPr userDrawn="1"/>
          </p:nvCxnSpPr>
          <p:spPr>
            <a:xfrm flipH="1">
              <a:off x="195319" y="3089885"/>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6EEDD3-BEE7-C146-8697-616A7AFACA9A}"/>
                </a:ext>
              </a:extLst>
            </p:cNvPr>
            <p:cNvCxnSpPr>
              <a:cxnSpLocks/>
            </p:cNvCxnSpPr>
            <p:nvPr userDrawn="1"/>
          </p:nvCxnSpPr>
          <p:spPr>
            <a:xfrm flipH="1">
              <a:off x="195319" y="3585135"/>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8E2E6E-C11B-3443-89B8-D0A11A23DD82}"/>
                </a:ext>
              </a:extLst>
            </p:cNvPr>
            <p:cNvCxnSpPr>
              <a:cxnSpLocks/>
            </p:cNvCxnSpPr>
            <p:nvPr userDrawn="1"/>
          </p:nvCxnSpPr>
          <p:spPr>
            <a:xfrm flipH="1">
              <a:off x="195319" y="410916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91B6CE-0202-A649-967A-962452485218}"/>
                </a:ext>
              </a:extLst>
            </p:cNvPr>
            <p:cNvCxnSpPr>
              <a:cxnSpLocks/>
            </p:cNvCxnSpPr>
            <p:nvPr userDrawn="1"/>
          </p:nvCxnSpPr>
          <p:spPr>
            <a:xfrm flipH="1">
              <a:off x="195319" y="460441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548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973356"/>
            <a:ext cx="5509099" cy="5814709"/>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4659A"/>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49404" y="2470361"/>
            <a:ext cx="1829216" cy="1555732"/>
          </a:xfrm>
          <a:prstGeom prst="rect">
            <a:avLst/>
          </a:prstGeom>
        </p:spPr>
        <p:txBody>
          <a:bodyPr anchor="t">
            <a:noAutofit/>
          </a:bodyPr>
          <a:lstStyle>
            <a:lvl1pPr marL="0" indent="0" algn="l">
              <a:buNone/>
              <a:defRPr sz="72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170993" y="3483706"/>
            <a:ext cx="3486126" cy="257454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65" name="Freeform 64">
            <a:extLst>
              <a:ext uri="{FF2B5EF4-FFF2-40B4-BE49-F238E27FC236}">
                <a16:creationId xmlns:a16="http://schemas.microsoft.com/office/drawing/2014/main" id="{C0E97728-1EA5-EA41-8AAC-21AA33A5FC2A}"/>
              </a:ext>
            </a:extLst>
          </p:cNvPr>
          <p:cNvSpPr/>
          <p:nvPr userDrawn="1"/>
        </p:nvSpPr>
        <p:spPr>
          <a:xfrm>
            <a:off x="-7386" y="3631442"/>
            <a:ext cx="281305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009AC1"/>
          </a:solidFill>
          <a:ln w="3060" cap="flat">
            <a:solidFill>
              <a:srgbClr val="24BAA2"/>
            </a:solidFill>
            <a:prstDash val="solid"/>
            <a:miter/>
          </a:ln>
        </p:spPr>
        <p:txBody>
          <a:bodyPr rtlCol="0" anchor="ctr"/>
          <a:lstStyle/>
          <a:p>
            <a:endParaRPr lang="en-US"/>
          </a:p>
        </p:txBody>
      </p:sp>
      <p:pic>
        <p:nvPicPr>
          <p:cNvPr id="12" name="Picture 11">
            <a:extLst>
              <a:ext uri="{FF2B5EF4-FFF2-40B4-BE49-F238E27FC236}">
                <a16:creationId xmlns:a16="http://schemas.microsoft.com/office/drawing/2014/main" id="{51BD4318-82C1-6140-99CF-1E5F1905899A}"/>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4601953" y="4026093"/>
            <a:ext cx="2922814" cy="3761972"/>
          </a:xfrm>
          <a:prstGeom prst="rect">
            <a:avLst/>
          </a:prstGeom>
        </p:spPr>
      </p:pic>
    </p:spTree>
    <p:extLst>
      <p:ext uri="{BB962C8B-B14F-4D97-AF65-F5344CB8AC3E}">
        <p14:creationId xmlns:p14="http://schemas.microsoft.com/office/powerpoint/2010/main" val="239043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74659A"/>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262626"/>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4" y="7075346"/>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4" y="7536251"/>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4" y="7978155"/>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4" y="8438010"/>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74659A"/>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1003" name="Text Placeholder 32">
            <a:extLst>
              <a:ext uri="{FF2B5EF4-FFF2-40B4-BE49-F238E27FC236}">
                <a16:creationId xmlns:a16="http://schemas.microsoft.com/office/drawing/2014/main" id="{C920BACB-B591-7646-87AD-605C33C4A319}"/>
              </a:ext>
            </a:extLst>
          </p:cNvPr>
          <p:cNvSpPr>
            <a:spLocks noGrp="1"/>
          </p:cNvSpPr>
          <p:nvPr>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85" name="Picture Placeholder 62">
            <a:extLst>
              <a:ext uri="{FF2B5EF4-FFF2-40B4-BE49-F238E27FC236}">
                <a16:creationId xmlns:a16="http://schemas.microsoft.com/office/drawing/2014/main" id="{FB978FCF-A40C-1C49-A1EE-504A3D800D38}"/>
              </a:ext>
            </a:extLst>
          </p:cNvPr>
          <p:cNvSpPr>
            <a:spLocks noGrp="1"/>
          </p:cNvSpPr>
          <p:nvPr>
            <p:ph type="pic" sz="quarter" idx="44" hasCustomPrompt="1"/>
          </p:nvPr>
        </p:nvSpPr>
        <p:spPr>
          <a:xfrm>
            <a:off x="-6328" y="2180039"/>
            <a:ext cx="7575789" cy="357112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387" name="Rectangle 386">
            <a:extLst>
              <a:ext uri="{FF2B5EF4-FFF2-40B4-BE49-F238E27FC236}">
                <a16:creationId xmlns:a16="http://schemas.microsoft.com/office/drawing/2014/main" id="{F9644B2F-CAC7-1A43-ACC4-35F1E729221A}"/>
              </a:ext>
            </a:extLst>
          </p:cNvPr>
          <p:cNvSpPr/>
          <p:nvPr userDrawn="1"/>
        </p:nvSpPr>
        <p:spPr>
          <a:xfrm>
            <a:off x="5574056" y="10109234"/>
            <a:ext cx="1797163" cy="40011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88" name="Picture 387">
            <a:extLst>
              <a:ext uri="{FF2B5EF4-FFF2-40B4-BE49-F238E27FC236}">
                <a16:creationId xmlns:a16="http://schemas.microsoft.com/office/drawing/2014/main" id="{1B7A72BF-0940-0049-ACAE-4902D7EA2BD3}"/>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4293996" y="10151444"/>
            <a:ext cx="1280061" cy="293943"/>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3ABD020C-F0FC-4741-8589-7BDD5FC8BC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955" y="434622"/>
            <a:ext cx="2891002" cy="1547025"/>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74659A"/>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262626"/>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74659A"/>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95000"/>
            </a:schemeClr>
          </a:solidFill>
        </p:spPr>
        <p:txBody>
          <a:bodyPr wrap="square">
            <a:noAutofit/>
          </a:bodyPr>
          <a:lstStyle>
            <a:lvl1pPr marL="0" indent="0">
              <a:buNone/>
              <a:defRPr sz="1101" b="0" i="0">
                <a:solidFill>
                  <a:srgbClr val="EBEBEB"/>
                </a:solidFill>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67" name="Rectangle 366">
            <a:extLst>
              <a:ext uri="{FF2B5EF4-FFF2-40B4-BE49-F238E27FC236}">
                <a16:creationId xmlns:a16="http://schemas.microsoft.com/office/drawing/2014/main" id="{953D843E-4A89-EB40-811F-3D3CCA2D4DD1}"/>
              </a:ext>
            </a:extLst>
          </p:cNvPr>
          <p:cNvSpPr/>
          <p:nvPr userDrawn="1"/>
        </p:nvSpPr>
        <p:spPr>
          <a:xfrm>
            <a:off x="5336992" y="10153933"/>
            <a:ext cx="1797163" cy="40011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68" name="Picture 367">
            <a:extLst>
              <a:ext uri="{FF2B5EF4-FFF2-40B4-BE49-F238E27FC236}">
                <a16:creationId xmlns:a16="http://schemas.microsoft.com/office/drawing/2014/main" id="{4F689F29-1B55-E546-BCF4-10C16A6FC606}"/>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4056932" y="10196143"/>
            <a:ext cx="1280061" cy="293943"/>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4E1B0B95-7F85-6E4E-9DB3-B76511FE5E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5926" y="225699"/>
            <a:ext cx="2891002" cy="1547025"/>
          </a:xfrm>
          <a:prstGeom prst="rect">
            <a:avLst/>
          </a:prstGeom>
        </p:spPr>
      </p:pic>
    </p:spTree>
    <p:extLst>
      <p:ext uri="{BB962C8B-B14F-4D97-AF65-F5344CB8AC3E}">
        <p14:creationId xmlns:p14="http://schemas.microsoft.com/office/powerpoint/2010/main" val="379756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10" name="Picture 9">
            <a:extLst>
              <a:ext uri="{FF2B5EF4-FFF2-40B4-BE49-F238E27FC236}">
                <a16:creationId xmlns:a16="http://schemas.microsoft.com/office/drawing/2014/main" id="{EB588DDE-DFBF-7344-BABB-922B7D36B7A7}"/>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224574" y="6942855"/>
            <a:ext cx="2922814" cy="3761972"/>
          </a:xfrm>
          <a:prstGeom prst="rect">
            <a:avLst/>
          </a:prstGeom>
        </p:spPr>
      </p:pic>
      <p:sp>
        <p:nvSpPr>
          <p:cNvPr id="12" name="Picture Placeholder 52">
            <a:extLst>
              <a:ext uri="{FF2B5EF4-FFF2-40B4-BE49-F238E27FC236}">
                <a16:creationId xmlns:a16="http://schemas.microsoft.com/office/drawing/2014/main" id="{79B37BBF-4F7E-FC49-9369-968208EDA452}"/>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84612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2EB74F8-7504-5043-A98F-4BB8D614AF07}"/>
              </a:ext>
            </a:extLst>
          </p:cNvPr>
          <p:cNvSpPr/>
          <p:nvPr userDrawn="1"/>
        </p:nvSpPr>
        <p:spPr>
          <a:xfrm>
            <a:off x="13749" y="1277646"/>
            <a:ext cx="4174526" cy="3690885"/>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1" name="Picture Placeholder 30">
            <a:extLst>
              <a:ext uri="{FF2B5EF4-FFF2-40B4-BE49-F238E27FC236}">
                <a16:creationId xmlns:a16="http://schemas.microsoft.com/office/drawing/2014/main" id="{3AAA4AAF-3F3F-7542-8530-5290EE77114B}"/>
              </a:ext>
            </a:extLst>
          </p:cNvPr>
          <p:cNvSpPr>
            <a:spLocks noGrp="1"/>
          </p:cNvSpPr>
          <p:nvPr>
            <p:ph type="pic" sz="quarter" idx="41"/>
          </p:nvPr>
        </p:nvSpPr>
        <p:spPr>
          <a:xfrm>
            <a:off x="424347" y="376445"/>
            <a:ext cx="6670451" cy="9583642"/>
          </a:xfrm>
          <a:custGeom>
            <a:avLst/>
            <a:gdLst>
              <a:gd name="connsiteX0" fmla="*/ 0 w 6670451"/>
              <a:gd name="connsiteY0" fmla="*/ 0 h 9583642"/>
              <a:gd name="connsiteX1" fmla="*/ 6667035 w 6670451"/>
              <a:gd name="connsiteY1" fmla="*/ 0 h 9583642"/>
              <a:gd name="connsiteX2" fmla="*/ 6667035 w 6670451"/>
              <a:gd name="connsiteY2" fmla="*/ 3666057 h 9583642"/>
              <a:gd name="connsiteX3" fmla="*/ 6670451 w 6670451"/>
              <a:gd name="connsiteY3" fmla="*/ 3666057 h 9583642"/>
              <a:gd name="connsiteX4" fmla="*/ 6670451 w 6670451"/>
              <a:gd name="connsiteY4" fmla="*/ 9230688 h 9583642"/>
              <a:gd name="connsiteX5" fmla="*/ 6667035 w 6670451"/>
              <a:gd name="connsiteY5" fmla="*/ 9230688 h 9583642"/>
              <a:gd name="connsiteX6" fmla="*/ 6667035 w 6670451"/>
              <a:gd name="connsiteY6" fmla="*/ 9583642 h 9583642"/>
              <a:gd name="connsiteX7" fmla="*/ 0 w 6670451"/>
              <a:gd name="connsiteY7" fmla="*/ 9583642 h 9583642"/>
              <a:gd name="connsiteX8" fmla="*/ 0 w 6670451"/>
              <a:gd name="connsiteY8" fmla="*/ 4592086 h 9583642"/>
              <a:gd name="connsiteX9" fmla="*/ 3763928 w 6670451"/>
              <a:gd name="connsiteY9" fmla="*/ 4592086 h 9583642"/>
              <a:gd name="connsiteX10" fmla="*/ 3763928 w 6670451"/>
              <a:gd name="connsiteY10" fmla="*/ 901201 h 9583642"/>
              <a:gd name="connsiteX11" fmla="*/ 0 w 6670451"/>
              <a:gd name="connsiteY11" fmla="*/ 901201 h 95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70451" h="9583642">
                <a:moveTo>
                  <a:pt x="0" y="0"/>
                </a:moveTo>
                <a:lnTo>
                  <a:pt x="6667035" y="0"/>
                </a:lnTo>
                <a:lnTo>
                  <a:pt x="6667035" y="3666057"/>
                </a:lnTo>
                <a:lnTo>
                  <a:pt x="6670451" y="3666057"/>
                </a:lnTo>
                <a:lnTo>
                  <a:pt x="6670451" y="9230688"/>
                </a:lnTo>
                <a:lnTo>
                  <a:pt x="6667035" y="9230688"/>
                </a:lnTo>
                <a:lnTo>
                  <a:pt x="6667035" y="9583642"/>
                </a:lnTo>
                <a:lnTo>
                  <a:pt x="0" y="9583642"/>
                </a:lnTo>
                <a:lnTo>
                  <a:pt x="0" y="4592086"/>
                </a:lnTo>
                <a:lnTo>
                  <a:pt x="3763928" y="4592086"/>
                </a:lnTo>
                <a:lnTo>
                  <a:pt x="3763928" y="901201"/>
                </a:lnTo>
                <a:lnTo>
                  <a:pt x="0" y="90120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00" name="Slide Number Placeholder 5">
            <a:extLst>
              <a:ext uri="{FF2B5EF4-FFF2-40B4-BE49-F238E27FC236}">
                <a16:creationId xmlns:a16="http://schemas.microsoft.com/office/drawing/2014/main" id="{83960161-A61D-6B4B-A296-0BCF95091095}"/>
              </a:ext>
            </a:extLst>
          </p:cNvPr>
          <p:cNvSpPr>
            <a:spLocks noGrp="1"/>
          </p:cNvSpPr>
          <p:nvPr userDrawn="1">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9052" y="6920402"/>
            <a:ext cx="7149518" cy="3108177"/>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485128" y="4947138"/>
            <a:ext cx="2251185" cy="1725894"/>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644057"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2881961" y="4945328"/>
            <a:ext cx="3751180" cy="1725894"/>
          </a:xfrm>
          <a:prstGeom prst="rect">
            <a:avLst/>
          </a:prstGeom>
        </p:spPr>
        <p:txBody>
          <a:bodyPr>
            <a:noAutofit/>
          </a:bodyPr>
          <a:lstStyle>
            <a:lvl1pPr marL="0" indent="0" algn="l">
              <a:buNone/>
              <a:defRPr sz="18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7" name="Picture Placeholder 52">
            <a:extLst>
              <a:ext uri="{FF2B5EF4-FFF2-40B4-BE49-F238E27FC236}">
                <a16:creationId xmlns:a16="http://schemas.microsoft.com/office/drawing/2014/main" id="{5F987C05-E057-D14D-8CAC-5145D1FEEE2A}"/>
              </a:ext>
            </a:extLst>
          </p:cNvPr>
          <p:cNvSpPr>
            <a:spLocks noGrp="1"/>
          </p:cNvSpPr>
          <p:nvPr>
            <p:ph type="pic" sz="quarter" idx="41"/>
          </p:nvPr>
        </p:nvSpPr>
        <p:spPr>
          <a:xfrm>
            <a:off x="0" y="0"/>
            <a:ext cx="7573499" cy="465760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15675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spc="300" dirty="0">
                <a:solidFill>
                  <a:srgbClr val="262626"/>
                </a:solidFill>
                <a:effectLst/>
                <a:latin typeface="Calibri" panose="020F0502020204030204" pitchFamily="34" charset="0"/>
                <a:ea typeface="Open Sans" panose="020B0606030504020204" pitchFamily="34" charset="0"/>
                <a:cs typeface="Calibri" panose="020F0502020204030204" pitchFamily="34" charset="0"/>
              </a:rPr>
              <a:t>surviving digital</a:t>
            </a: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00B6E6"/>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262626"/>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1" r:id="rId3"/>
    <p:sldLayoutId id="2147483692" r:id="rId4"/>
    <p:sldLayoutId id="2147483661" r:id="rId5"/>
    <p:sldLayoutId id="2147483689" r:id="rId6"/>
    <p:sldLayoutId id="2147483672" r:id="rId7"/>
    <p:sldLayoutId id="2147483684" r:id="rId8"/>
    <p:sldLayoutId id="2147483681" r:id="rId9"/>
    <p:sldLayoutId id="2147483662" r:id="rId10"/>
    <p:sldLayoutId id="2147483682" r:id="rId11"/>
    <p:sldLayoutId id="2147483663" r:id="rId12"/>
    <p:sldLayoutId id="2147483664" r:id="rId13"/>
    <p:sldLayoutId id="2147483693" r:id="rId14"/>
    <p:sldLayoutId id="2147483695"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Cd42xlKeO00"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564D4C3-EA02-D54A-B11C-03C33A88BCC7}"/>
              </a:ext>
            </a:extLst>
          </p:cNvPr>
          <p:cNvSpPr>
            <a:spLocks noGrp="1"/>
          </p:cNvSpPr>
          <p:nvPr>
            <p:ph type="body" sz="quarter" idx="15"/>
          </p:nvPr>
        </p:nvSpPr>
        <p:spPr>
          <a:xfrm>
            <a:off x="4490243" y="7721907"/>
            <a:ext cx="2941154" cy="341503"/>
          </a:xfrm>
        </p:spPr>
        <p:txBody>
          <a:bodyPr/>
          <a:lstStyle/>
          <a:p>
            <a:r>
              <a:rPr lang="en-GB" dirty="0"/>
              <a:t>Since 2009, our mission at The Dorm has been to guide young adults towards independence through evidence-based clinical therapies, community support and practical skill-building.</a:t>
            </a:r>
            <a:endParaRPr lang="en-US" dirty="0"/>
          </a:p>
        </p:txBody>
      </p:sp>
      <p:sp>
        <p:nvSpPr>
          <p:cNvPr id="26" name="Text Placeholder 25">
            <a:extLst>
              <a:ext uri="{FF2B5EF4-FFF2-40B4-BE49-F238E27FC236}">
                <a16:creationId xmlns:a16="http://schemas.microsoft.com/office/drawing/2014/main" id="{11CBF990-03D1-DD4A-9863-7EBE8C095C92}"/>
              </a:ext>
            </a:extLst>
          </p:cNvPr>
          <p:cNvSpPr>
            <a:spLocks noGrp="1"/>
          </p:cNvSpPr>
          <p:nvPr>
            <p:ph type="body" sz="quarter" idx="30"/>
          </p:nvPr>
        </p:nvSpPr>
        <p:spPr>
          <a:xfrm>
            <a:off x="296252" y="5921913"/>
            <a:ext cx="3892290" cy="921016"/>
          </a:xfrm>
        </p:spPr>
        <p:txBody>
          <a:bodyPr/>
          <a:lstStyle/>
          <a:p>
            <a:r>
              <a:rPr lang="hr-BA" dirty="0"/>
              <a:t>W</a:t>
            </a:r>
            <a:r>
              <a:rPr lang="en-US" dirty="0"/>
              <a:t>hat are the challenges that are faced by the professionals and individuals, especially parents of young children in the fight of screen addiction phenomena?</a:t>
            </a:r>
          </a:p>
        </p:txBody>
      </p:sp>
      <p:sp>
        <p:nvSpPr>
          <p:cNvPr id="27" name="Text Placeholder 26">
            <a:extLst>
              <a:ext uri="{FF2B5EF4-FFF2-40B4-BE49-F238E27FC236}">
                <a16:creationId xmlns:a16="http://schemas.microsoft.com/office/drawing/2014/main" id="{33D2FA8C-452B-9C4A-8D35-CD9797D01435}"/>
              </a:ext>
            </a:extLst>
          </p:cNvPr>
          <p:cNvSpPr>
            <a:spLocks noGrp="1"/>
          </p:cNvSpPr>
          <p:nvPr>
            <p:ph type="body" sz="quarter" idx="31"/>
          </p:nvPr>
        </p:nvSpPr>
        <p:spPr>
          <a:xfrm>
            <a:off x="354446" y="8131332"/>
            <a:ext cx="3633354" cy="1227352"/>
          </a:xfrm>
        </p:spPr>
        <p:txBody>
          <a:bodyPr/>
          <a:lstStyle/>
          <a:p>
            <a:r>
              <a:rPr lang="en-GB" dirty="0"/>
              <a:t>We’re still learning about how to navigate the full spectrum of what “screen addiction” can and does look like. </a:t>
            </a:r>
          </a:p>
          <a:p>
            <a:r>
              <a:rPr lang="en-GB" dirty="0"/>
              <a:t>We try to use every tool at our disposal to assess our young clients and also keep them part of the discussion, which includes client-led presentations and group dialogue. </a:t>
            </a:r>
          </a:p>
          <a:p>
            <a:endParaRPr lang="en-GB" dirty="0"/>
          </a:p>
          <a:p>
            <a:r>
              <a:rPr lang="en-GB" dirty="0"/>
              <a:t>That being said, our process also incorporates evidence-based monitoring and oversight. We use apps to track clients’ daily social media usage in order to help set weekly goals around regulating smartphone usage. We also apply various testing instruments, which can measure a client’s level of virtual addiction and help them accept whether or not their lives have become unmanageable due to their technology use/abuse.</a:t>
            </a:r>
          </a:p>
        </p:txBody>
      </p:sp>
      <p:sp>
        <p:nvSpPr>
          <p:cNvPr id="30" name="Text Placeholder 29">
            <a:extLst>
              <a:ext uri="{FF2B5EF4-FFF2-40B4-BE49-F238E27FC236}">
                <a16:creationId xmlns:a16="http://schemas.microsoft.com/office/drawing/2014/main" id="{827E7916-0AF5-484F-8433-F36602ADE01D}"/>
              </a:ext>
            </a:extLst>
          </p:cNvPr>
          <p:cNvSpPr>
            <a:spLocks noGrp="1"/>
          </p:cNvSpPr>
          <p:nvPr>
            <p:ph type="body" sz="quarter" idx="42"/>
          </p:nvPr>
        </p:nvSpPr>
        <p:spPr/>
        <p:txBody>
          <a:bodyPr/>
          <a:lstStyle/>
          <a:p>
            <a:pPr algn="l"/>
            <a:r>
              <a:rPr lang="hr-BA" dirty="0"/>
              <a:t>By </a:t>
            </a:r>
            <a:r>
              <a:rPr lang="en-GB" dirty="0"/>
              <a:t>EUEI</a:t>
            </a:r>
            <a:endParaRPr lang="en-US" dirty="0"/>
          </a:p>
          <a:p>
            <a:endParaRPr lang="en-US" dirty="0"/>
          </a:p>
        </p:txBody>
      </p:sp>
      <p:sp>
        <p:nvSpPr>
          <p:cNvPr id="2" name="TextBox 1">
            <a:extLst>
              <a:ext uri="{FF2B5EF4-FFF2-40B4-BE49-F238E27FC236}">
                <a16:creationId xmlns:a16="http://schemas.microsoft.com/office/drawing/2014/main" id="{8214C33B-E641-2244-E853-38D5E5676180}"/>
              </a:ext>
            </a:extLst>
          </p:cNvPr>
          <p:cNvSpPr txBox="1"/>
          <p:nvPr/>
        </p:nvSpPr>
        <p:spPr>
          <a:xfrm>
            <a:off x="0" y="4740187"/>
            <a:ext cx="7559675" cy="830997"/>
          </a:xfrm>
          <a:prstGeom prst="rect">
            <a:avLst/>
          </a:prstGeom>
          <a:solidFill>
            <a:srgbClr val="74659A"/>
          </a:solidFill>
        </p:spPr>
        <p:txBody>
          <a:bodyPr wrap="square" lIns="182880" tIns="91440" rIns="182880" bIns="0" rtlCol="0">
            <a:spAutoFit/>
          </a:bodyPr>
          <a:lstStyle/>
          <a:p>
            <a:r>
              <a:rPr lang="hr-BA" sz="2400" b="1" dirty="0">
                <a:solidFill>
                  <a:schemeClr val="bg1"/>
                </a:solidFill>
                <a:latin typeface="Calibri" panose="020F0502020204030204" pitchFamily="34" charset="0"/>
                <a:cs typeface="Calibri" panose="020F0502020204030204" pitchFamily="34" charset="0"/>
              </a:rPr>
              <a:t>UnPlug INTERVIEW SUMMARY</a:t>
            </a:r>
          </a:p>
          <a:p>
            <a:endParaRPr lang="en-US" sz="2400" dirty="0">
              <a:solidFill>
                <a:schemeClr val="bg1"/>
              </a:solidFill>
              <a:latin typeface="Calibri" panose="020F0502020204030204" pitchFamily="34" charset="0"/>
              <a:cs typeface="Calibri" panose="020F0502020204030204" pitchFamily="34" charset="0"/>
            </a:endParaRPr>
          </a:p>
        </p:txBody>
      </p:sp>
      <p:sp>
        <p:nvSpPr>
          <p:cNvPr id="31" name="Text Placeholder 8">
            <a:extLst>
              <a:ext uri="{FF2B5EF4-FFF2-40B4-BE49-F238E27FC236}">
                <a16:creationId xmlns:a16="http://schemas.microsoft.com/office/drawing/2014/main" id="{ACD7D44F-D7E0-74AD-BE17-0780C9C2AD9B}"/>
              </a:ext>
            </a:extLst>
          </p:cNvPr>
          <p:cNvSpPr txBox="1">
            <a:spLocks/>
          </p:cNvSpPr>
          <p:nvPr/>
        </p:nvSpPr>
        <p:spPr>
          <a:xfrm>
            <a:off x="5039137" y="1734507"/>
            <a:ext cx="2530324" cy="312184"/>
          </a:xfrm>
          <a:prstGeom prst="rect">
            <a:avLst/>
          </a:prstGeom>
        </p:spPr>
        <p:txBody>
          <a:bodyPr anchor="ctr">
            <a:noAutofit/>
          </a:bodyPr>
          <a:lstStyle>
            <a:lvl1pPr marL="0" indent="0" algn="ctr" defTabSz="2073036" rtl="0" eaLnBrk="1" latinLnBrk="0" hangingPunct="1">
              <a:lnSpc>
                <a:spcPct val="100000"/>
              </a:lnSpc>
              <a:spcBef>
                <a:spcPts val="2267"/>
              </a:spcBef>
              <a:buFont typeface="Arial" panose="020B0604020202020204" pitchFamily="34" charset="0"/>
              <a:buNone/>
              <a:defRPr sz="1800" b="1" i="0" kern="1200">
                <a:solidFill>
                  <a:srgbClr val="00B6E6"/>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spcBef>
                <a:spcPts val="0"/>
              </a:spcBef>
            </a:pPr>
            <a:r>
              <a:rPr lang="hr-BA" sz="1200" dirty="0">
                <a:solidFill>
                  <a:srgbClr val="262626"/>
                </a:solidFill>
              </a:rPr>
              <a:t>SOURCE:</a:t>
            </a:r>
            <a:endParaRPr lang="en-US" sz="1200" dirty="0">
              <a:solidFill>
                <a:srgbClr val="262626"/>
              </a:solidFill>
            </a:endParaRPr>
          </a:p>
          <a:p>
            <a:pPr algn="r">
              <a:spcBef>
                <a:spcPts val="0"/>
              </a:spcBef>
            </a:pPr>
            <a:r>
              <a:rPr lang="hr-BA" sz="1200" b="0" dirty="0">
                <a:solidFill>
                  <a:srgbClr val="009AC1"/>
                </a:solidFill>
              </a:rPr>
              <a:t>https://thedorm.com/</a:t>
            </a:r>
            <a:endParaRPr lang="en-US" sz="1200" b="0" dirty="0">
              <a:solidFill>
                <a:srgbClr val="009AC1"/>
              </a:solidFill>
            </a:endParaRPr>
          </a:p>
        </p:txBody>
      </p:sp>
      <p:pic>
        <p:nvPicPr>
          <p:cNvPr id="29" name="Picture 28">
            <a:extLst>
              <a:ext uri="{FF2B5EF4-FFF2-40B4-BE49-F238E27FC236}">
                <a16:creationId xmlns:a16="http://schemas.microsoft.com/office/drawing/2014/main" id="{3DB8A326-97B4-EB40-9D41-4CF86549B440}"/>
              </a:ext>
            </a:extLst>
          </p:cNvPr>
          <p:cNvPicPr>
            <a:picLocks noChangeAspect="1"/>
          </p:cNvPicPr>
          <p:nvPr/>
        </p:nvPicPr>
        <p:blipFill rotWithShape="1">
          <a:blip r:embed="rId2" cstate="email">
            <a:alphaModFix amt="79000"/>
            <a:extLst>
              <a:ext uri="{28A0092B-C50C-407E-A947-70E740481C1C}">
                <a14:useLocalDpi xmlns:a14="http://schemas.microsoft.com/office/drawing/2010/main"/>
              </a:ext>
            </a:extLst>
          </a:blip>
          <a:srcRect t="-14997"/>
          <a:stretch/>
        </p:blipFill>
        <p:spPr>
          <a:xfrm>
            <a:off x="5243523" y="2438485"/>
            <a:ext cx="2530324" cy="2331603"/>
          </a:xfrm>
          <a:prstGeom prst="rect">
            <a:avLst/>
          </a:prstGeom>
        </p:spPr>
      </p:pic>
      <p:sp>
        <p:nvSpPr>
          <p:cNvPr id="11" name="Text Placeholder 10">
            <a:extLst>
              <a:ext uri="{FF2B5EF4-FFF2-40B4-BE49-F238E27FC236}">
                <a16:creationId xmlns:a16="http://schemas.microsoft.com/office/drawing/2014/main" id="{33D48EC3-8A6C-BBD5-AEFF-0FD9AE10697D}"/>
              </a:ext>
            </a:extLst>
          </p:cNvPr>
          <p:cNvSpPr>
            <a:spLocks noGrp="1"/>
          </p:cNvSpPr>
          <p:nvPr>
            <p:ph type="body" sz="quarter" idx="13"/>
          </p:nvPr>
        </p:nvSpPr>
        <p:spPr/>
        <p:txBody>
          <a:bodyPr/>
          <a:lstStyle/>
          <a:p>
            <a:r>
              <a:rPr lang="en-GB" dirty="0"/>
              <a:t>The Dorm’s </a:t>
            </a:r>
            <a:r>
              <a:rPr lang="en-GB" dirty="0" err="1"/>
              <a:t>misison</a:t>
            </a:r>
            <a:endParaRPr lang="en-US" dirty="0"/>
          </a:p>
        </p:txBody>
      </p:sp>
      <p:pic>
        <p:nvPicPr>
          <p:cNvPr id="7" name="Picture Placeholder 6">
            <a:extLst>
              <a:ext uri="{FF2B5EF4-FFF2-40B4-BE49-F238E27FC236}">
                <a16:creationId xmlns:a16="http://schemas.microsoft.com/office/drawing/2014/main" id="{1DCFCE5B-792C-70DB-828A-62B256CE19F1}"/>
              </a:ext>
            </a:extLst>
          </p:cNvPr>
          <p:cNvPicPr>
            <a:picLocks noGrp="1" noChangeAspect="1"/>
          </p:cNvPicPr>
          <p:nvPr>
            <p:ph type="pic" sz="quarter" idx="44"/>
          </p:nvPr>
        </p:nvPicPr>
        <p:blipFill>
          <a:blip r:embed="rId3"/>
          <a:srcRect t="14687" b="14687"/>
          <a:stretch>
            <a:fillRect/>
          </a:stretch>
        </p:blipFill>
        <p:spPr/>
      </p:pic>
    </p:spTree>
    <p:extLst>
      <p:ext uri="{BB962C8B-B14F-4D97-AF65-F5344CB8AC3E}">
        <p14:creationId xmlns:p14="http://schemas.microsoft.com/office/powerpoint/2010/main" val="205168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626233D6-CDD2-986E-C5E0-FA7DABC2691B}"/>
              </a:ext>
            </a:extLst>
          </p:cNvPr>
          <p:cNvSpPr/>
          <p:nvPr/>
        </p:nvSpPr>
        <p:spPr>
          <a:xfrm>
            <a:off x="3898856" y="2780084"/>
            <a:ext cx="3438646" cy="3025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hr-BA" sz="1400" dirty="0">
              <a:solidFill>
                <a:srgbClr val="092E4B"/>
              </a:solidFill>
              <a:latin typeface="Calibri" panose="020F0502020204030204" pitchFamily="34" charset="0"/>
              <a:cs typeface="Calibri" panose="020F0502020204030204" pitchFamily="34" charset="0"/>
            </a:endParaRPr>
          </a:p>
        </p:txBody>
      </p:sp>
      <p:sp>
        <p:nvSpPr>
          <p:cNvPr id="18" name="Text Placeholder 17">
            <a:extLst>
              <a:ext uri="{FF2B5EF4-FFF2-40B4-BE49-F238E27FC236}">
                <a16:creationId xmlns:a16="http://schemas.microsoft.com/office/drawing/2014/main" id="{786928F0-7565-6A4C-931E-C7109047F678}"/>
              </a:ext>
            </a:extLst>
          </p:cNvPr>
          <p:cNvSpPr>
            <a:spLocks noGrp="1"/>
          </p:cNvSpPr>
          <p:nvPr>
            <p:ph type="body" sz="quarter" idx="42"/>
          </p:nvPr>
        </p:nvSpPr>
        <p:spPr>
          <a:xfrm>
            <a:off x="207336" y="1601502"/>
            <a:ext cx="3375968" cy="6850350"/>
          </a:xfrm>
        </p:spPr>
        <p:txBody>
          <a:bodyPr/>
          <a:lstStyle/>
          <a:p>
            <a:pPr algn="l"/>
            <a:r>
              <a:rPr lang="en-GB" sz="1400" dirty="0"/>
              <a:t>In terms of interventions for preventing screen addiction, we would offer skills development in a vast number of areas for our clients. Helping our clients build awareness and learn essential life skills is a key pillar of our treatment approach. Tangible skill-building is very often missed in therapeutic environments but is one of the most critical factors in fostering sustainable change.</a:t>
            </a:r>
          </a:p>
          <a:p>
            <a:pPr algn="l"/>
            <a:endParaRPr lang="en-GB" sz="1400" dirty="0"/>
          </a:p>
          <a:p>
            <a:pPr algn="l"/>
            <a:r>
              <a:rPr lang="en-GB" sz="1400" dirty="0"/>
              <a:t>Technology breaks down normal relationships, social cues, interactions and structures. The goal is not to overly rely on one tool for expression and interaction with the world. Without balance, the digital world can become the predominant way young adults express themselves and form interpersonal relationships which can cause many long-term issues and vital communication and interpersonal skills can be diminished.</a:t>
            </a:r>
          </a:p>
          <a:p>
            <a:pPr algn="l"/>
            <a:endParaRPr lang="en-GB" sz="1400" dirty="0"/>
          </a:p>
          <a:p>
            <a:pPr algn="l"/>
            <a:r>
              <a:rPr lang="en-GB" sz="1400" dirty="0"/>
              <a:t>At The Dorm, our skills therapists are focused on helping our clients ‘build a life outside of treatment.’ Skill-building areas include (but are not limited to) in-home wake-up support, medication oversight, cooking, cleaning, grocery shopping, budgeting, social skills, exposures, dialectical behavioural therapy (DBT) and vocational support. In addition to tangible life skills, our skills therapy can include selecting a college course, preparing for a job interview and/or supporting activities of daily living.</a:t>
            </a:r>
            <a:endParaRPr lang="en-US" sz="1400" dirty="0"/>
          </a:p>
        </p:txBody>
      </p:sp>
      <p:sp>
        <p:nvSpPr>
          <p:cNvPr id="17" name="Text Placeholder 16">
            <a:extLst>
              <a:ext uri="{FF2B5EF4-FFF2-40B4-BE49-F238E27FC236}">
                <a16:creationId xmlns:a16="http://schemas.microsoft.com/office/drawing/2014/main" id="{8037AA42-C4BF-0C44-8C5F-E9A2D82E9B42}"/>
              </a:ext>
            </a:extLst>
          </p:cNvPr>
          <p:cNvSpPr>
            <a:spLocks noGrp="1"/>
          </p:cNvSpPr>
          <p:nvPr>
            <p:ph type="body" sz="quarter" idx="30"/>
          </p:nvPr>
        </p:nvSpPr>
        <p:spPr>
          <a:xfrm>
            <a:off x="452888" y="604784"/>
            <a:ext cx="6260833" cy="429543"/>
          </a:xfrm>
        </p:spPr>
        <p:txBody>
          <a:bodyPr/>
          <a:lstStyle/>
          <a:p>
            <a:r>
              <a:rPr lang="en-US" sz="1800" dirty="0"/>
              <a:t>Do you know any relevant educational material, methodology or pedagogical interventions for preventing and detecting screen addiction</a:t>
            </a:r>
            <a:r>
              <a:rPr lang="hr-BA" sz="1800" dirty="0"/>
              <a:t>?</a:t>
            </a:r>
            <a:endParaRPr lang="en-US" sz="1800" dirty="0"/>
          </a:p>
        </p:txBody>
      </p:sp>
      <p:sp>
        <p:nvSpPr>
          <p:cNvPr id="5" name="Text Placeholder 16">
            <a:extLst>
              <a:ext uri="{FF2B5EF4-FFF2-40B4-BE49-F238E27FC236}">
                <a16:creationId xmlns:a16="http://schemas.microsoft.com/office/drawing/2014/main" id="{9C0D4FE4-15B1-ABCC-E7DD-9DC8EBEA73B5}"/>
              </a:ext>
            </a:extLst>
          </p:cNvPr>
          <p:cNvSpPr txBox="1">
            <a:spLocks/>
          </p:cNvSpPr>
          <p:nvPr/>
        </p:nvSpPr>
        <p:spPr>
          <a:xfrm>
            <a:off x="3898856" y="2599756"/>
            <a:ext cx="3438647" cy="606265"/>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hr-BA" sz="1400" b="1" dirty="0">
                <a:solidFill>
                  <a:srgbClr val="009AC1"/>
                </a:solidFill>
                <a:latin typeface="Calibri" panose="020F0502020204030204" pitchFamily="34" charset="0"/>
                <a:cs typeface="Calibri" panose="020F0502020204030204" pitchFamily="34" charset="0"/>
              </a:rPr>
              <a:t>W</a:t>
            </a:r>
            <a:r>
              <a:rPr lang="en-US" sz="1400" b="1" dirty="0">
                <a:solidFill>
                  <a:srgbClr val="009AC1"/>
                </a:solidFill>
                <a:latin typeface="Calibri" panose="020F0502020204030204" pitchFamily="34" charset="0"/>
                <a:cs typeface="Calibri" panose="020F0502020204030204" pitchFamily="34" charset="0"/>
              </a:rPr>
              <a:t>hat are the relevant competencies expected of professionals that work with children and/or parents, when children are at high risk of screen addiction?</a:t>
            </a:r>
            <a:endParaRPr lang="hr-BA" sz="1400" b="1" dirty="0">
              <a:solidFill>
                <a:srgbClr val="009AC1"/>
              </a:solidFill>
              <a:latin typeface="Calibri" panose="020F0502020204030204" pitchFamily="34" charset="0"/>
              <a:cs typeface="Calibri" panose="020F0502020204030204" pitchFamily="34" charset="0"/>
            </a:endParaRPr>
          </a:p>
          <a:p>
            <a:pPr>
              <a:buClr>
                <a:srgbClr val="009AC1"/>
              </a:buClr>
              <a:buFont typeface="Wingdings" panose="05000000000000000000" pitchFamily="2" charset="2"/>
              <a:buChar char="Ø"/>
            </a:pPr>
            <a:r>
              <a:rPr lang="en-GB" sz="1400" dirty="0">
                <a:latin typeface="Calibri" panose="020F0502020204030204" pitchFamily="34" charset="0"/>
                <a:cs typeface="Calibri" panose="020F0502020204030204" pitchFamily="34" charset="0"/>
              </a:rPr>
              <a:t>As we offer a comprehensive range of Treatment Modalities, we have accredited and licensed therapists in each of theses areas. This includes cognitive </a:t>
            </a:r>
            <a:r>
              <a:rPr lang="en-GB" sz="1400" dirty="0" err="1">
                <a:latin typeface="Calibri" panose="020F0502020204030204" pitchFamily="34" charset="0"/>
                <a:cs typeface="Calibri" panose="020F0502020204030204" pitchFamily="34" charset="0"/>
              </a:rPr>
              <a:t>behavioral</a:t>
            </a:r>
            <a:r>
              <a:rPr lang="en-GB" sz="1400" dirty="0">
                <a:latin typeface="Calibri" panose="020F0502020204030204" pitchFamily="34" charset="0"/>
                <a:cs typeface="Calibri" panose="020F0502020204030204" pitchFamily="34" charset="0"/>
              </a:rPr>
              <a:t> therapy (CBT), dialectical </a:t>
            </a:r>
            <a:r>
              <a:rPr lang="en-GB" sz="1400" dirty="0" err="1">
                <a:latin typeface="Calibri" panose="020F0502020204030204" pitchFamily="34" charset="0"/>
                <a:cs typeface="Calibri" panose="020F0502020204030204" pitchFamily="34" charset="0"/>
              </a:rPr>
              <a:t>behavior</a:t>
            </a:r>
            <a:r>
              <a:rPr lang="en-GB" sz="1400" dirty="0">
                <a:latin typeface="Calibri" panose="020F0502020204030204" pitchFamily="34" charset="0"/>
                <a:cs typeface="Calibri" panose="020F0502020204030204" pitchFamily="34" charset="0"/>
              </a:rPr>
              <a:t> therapy (DBT), EMDR, motivational interviewing, exposure response prevention therapy and conventional psychotherapy/psychoanalysis.</a:t>
            </a:r>
          </a:p>
          <a:p>
            <a:pPr>
              <a:buClr>
                <a:srgbClr val="009AC1"/>
              </a:buClr>
              <a:buFont typeface="Wingdings" panose="05000000000000000000" pitchFamily="2" charset="2"/>
              <a:buChar char="Ø"/>
            </a:pPr>
            <a:r>
              <a:rPr lang="en-GB" sz="1400" dirty="0">
                <a:latin typeface="Calibri" panose="020F0502020204030204" pitchFamily="34" charset="0"/>
                <a:cs typeface="Calibri" panose="020F0502020204030204" pitchFamily="34" charset="0"/>
              </a:rPr>
              <a:t>Our skills therapists have years of experience working with young adults who are paving a road to independence. Each client is paired with a skills therapist who is a licensed/credentialed member of our team and is not the same as the primary therapist leading individual therapy sessions. Each role is fulfilled by a different clinician at The Dorm so that our clients get the most dedicated care at every touch point during their treatment plan.</a:t>
            </a:r>
          </a:p>
          <a:p>
            <a:pPr marL="0" indent="0">
              <a:buNone/>
            </a:pPr>
            <a:endParaRPr lang="en-US"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940784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5829</TotalTime>
  <Words>597</Words>
  <Application>Microsoft Office PowerPoint</Application>
  <PresentationFormat>Custom</PresentationFormat>
  <Paragraphs>20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Century Schoolbook</vt:lpstr>
      <vt:lpstr>Montserrat</vt:lpstr>
      <vt:lpstr>Montserrat Light</vt:lpstr>
      <vt:lpstr>Poppins</vt:lpstr>
      <vt:lpstr>Times New Roman</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aine hamill</cp:lastModifiedBy>
  <cp:revision>275</cp:revision>
  <cp:lastPrinted>2022-04-20T17:04:48Z</cp:lastPrinted>
  <dcterms:created xsi:type="dcterms:W3CDTF">2021-06-15T11:45:52Z</dcterms:created>
  <dcterms:modified xsi:type="dcterms:W3CDTF">2022-09-20T11:06:26Z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