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handoutMasterIdLst>
    <p:handoutMasterId r:id="rId8"/>
  </p:handoutMasterIdLst>
  <p:sldIdLst>
    <p:sldId id="259" r:id="rId5"/>
    <p:sldId id="268" r:id="rId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1"/>
    <a:srgbClr val="74659A"/>
    <a:srgbClr val="ADCF9C"/>
    <a:srgbClr val="262626"/>
    <a:srgbClr val="04AACC"/>
    <a:srgbClr val="00B6E6"/>
    <a:srgbClr val="24BAA2"/>
    <a:srgbClr val="7F3494"/>
    <a:srgbClr val="092E4B"/>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E4B80-33DD-4717-93E2-78026CD54AC9}" v="183" dt="2022-09-21T13:23:34.453"/>
    <p1510:client id="{B9E0AEAA-3F10-4DAA-967E-0117CFF3840A}" v="38" dt="2022-09-21T13:08:14.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8"/>
  </p:normalViewPr>
  <p:slideViewPr>
    <p:cSldViewPr snapToGrid="0" snapToObjects="1">
      <p:cViewPr>
        <p:scale>
          <a:sx n="90" d="100"/>
          <a:sy n="90" d="100"/>
        </p:scale>
        <p:origin x="1637" y="-2251"/>
      </p:cViewPr>
      <p:guideLst>
        <p:guide orient="horz" pos="3343"/>
        <p:guide pos="235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vira Hojberg" userId="rYyLHg9wCBqMg2m2dRilyo1zk/IdS6RD42dPtTGws3I=" providerId="None" clId="Web-{160E4B80-33DD-4717-93E2-78026CD54AC9}"/>
    <pc:docChg chg="modSld">
      <pc:chgData name="Elvira Hojberg" userId="rYyLHg9wCBqMg2m2dRilyo1zk/IdS6RD42dPtTGws3I=" providerId="None" clId="Web-{160E4B80-33DD-4717-93E2-78026CD54AC9}" dt="2022-09-21T13:23:34.453" v="165"/>
      <pc:docMkLst>
        <pc:docMk/>
      </pc:docMkLst>
      <pc:sldChg chg="addSp delSp modSp">
        <pc:chgData name="Elvira Hojberg" userId="rYyLHg9wCBqMg2m2dRilyo1zk/IdS6RD42dPtTGws3I=" providerId="None" clId="Web-{160E4B80-33DD-4717-93E2-78026CD54AC9}" dt="2022-09-21T13:18:02.318" v="75" actId="1076"/>
        <pc:sldMkLst>
          <pc:docMk/>
          <pc:sldMk cId="2051687346" sldId="259"/>
        </pc:sldMkLst>
        <pc:spChg chg="add del mod">
          <ac:chgData name="Elvira Hojberg" userId="rYyLHg9wCBqMg2m2dRilyo1zk/IdS6RD42dPtTGws3I=" providerId="None" clId="Web-{160E4B80-33DD-4717-93E2-78026CD54AC9}" dt="2022-09-21T13:15:20.689" v="20"/>
          <ac:spMkLst>
            <pc:docMk/>
            <pc:sldMk cId="2051687346" sldId="259"/>
            <ac:spMk id="4" creationId="{65C1CE03-A753-F0C9-C2A9-E56E7318F5D8}"/>
          </ac:spMkLst>
        </pc:spChg>
        <pc:spChg chg="del mod">
          <ac:chgData name="Elvira Hojberg" userId="rYyLHg9wCBqMg2m2dRilyo1zk/IdS6RD42dPtTGws3I=" providerId="None" clId="Web-{160E4B80-33DD-4717-93E2-78026CD54AC9}" dt="2022-09-21T13:15:17.595" v="19"/>
          <ac:spMkLst>
            <pc:docMk/>
            <pc:sldMk cId="2051687346" sldId="259"/>
            <ac:spMk id="17" creationId="{D98749BD-C2F0-7C42-8C46-8EBCED9A91FB}"/>
          </ac:spMkLst>
        </pc:spChg>
        <pc:spChg chg="mod">
          <ac:chgData name="Elvira Hojberg" userId="rYyLHg9wCBqMg2m2dRilyo1zk/IdS6RD42dPtTGws3I=" providerId="None" clId="Web-{160E4B80-33DD-4717-93E2-78026CD54AC9}" dt="2022-09-21T13:17:02.645" v="65" actId="20577"/>
          <ac:spMkLst>
            <pc:docMk/>
            <pc:sldMk cId="2051687346" sldId="259"/>
            <ac:spMk id="19" creationId="{C564D4C3-EA02-D54A-B11C-03C33A88BCC7}"/>
          </ac:spMkLst>
        </pc:spChg>
        <pc:spChg chg="mod">
          <ac:chgData name="Elvira Hojberg" userId="rYyLHg9wCBqMg2m2dRilyo1zk/IdS6RD42dPtTGws3I=" providerId="None" clId="Web-{160E4B80-33DD-4717-93E2-78026CD54AC9}" dt="2022-09-21T13:13:46.467" v="13" actId="20577"/>
          <ac:spMkLst>
            <pc:docMk/>
            <pc:sldMk cId="2051687346" sldId="259"/>
            <ac:spMk id="26" creationId="{11CBF990-03D1-DD4A-9863-7EBE8C095C92}"/>
          </ac:spMkLst>
        </pc:spChg>
        <pc:spChg chg="mod">
          <ac:chgData name="Elvira Hojberg" userId="rYyLHg9wCBqMg2m2dRilyo1zk/IdS6RD42dPtTGws3I=" providerId="None" clId="Web-{160E4B80-33DD-4717-93E2-78026CD54AC9}" dt="2022-09-21T13:18:02.318" v="75" actId="1076"/>
          <ac:spMkLst>
            <pc:docMk/>
            <pc:sldMk cId="2051687346" sldId="259"/>
            <ac:spMk id="27" creationId="{33D2FA8C-452B-9C4A-8D35-CD9797D01435}"/>
          </ac:spMkLst>
        </pc:spChg>
      </pc:sldChg>
      <pc:sldChg chg="delSp modSp">
        <pc:chgData name="Elvira Hojberg" userId="rYyLHg9wCBqMg2m2dRilyo1zk/IdS6RD42dPtTGws3I=" providerId="None" clId="Web-{160E4B80-33DD-4717-93E2-78026CD54AC9}" dt="2022-09-21T13:23:34.453" v="165"/>
        <pc:sldMkLst>
          <pc:docMk/>
          <pc:sldMk cId="2209407844" sldId="268"/>
        </pc:sldMkLst>
        <pc:spChg chg="mod">
          <ac:chgData name="Elvira Hojberg" userId="rYyLHg9wCBqMg2m2dRilyo1zk/IdS6RD42dPtTGws3I=" providerId="None" clId="Web-{160E4B80-33DD-4717-93E2-78026CD54AC9}" dt="2022-09-21T13:23:23.734" v="164" actId="20577"/>
          <ac:spMkLst>
            <pc:docMk/>
            <pc:sldMk cId="2209407844" sldId="268"/>
            <ac:spMk id="2" creationId="{5024EDE2-6628-5BFE-E90F-EACB8939C310}"/>
          </ac:spMkLst>
        </pc:spChg>
        <pc:spChg chg="del">
          <ac:chgData name="Elvira Hojberg" userId="rYyLHg9wCBqMg2m2dRilyo1zk/IdS6RD42dPtTGws3I=" providerId="None" clId="Web-{160E4B80-33DD-4717-93E2-78026CD54AC9}" dt="2022-09-21T13:23:34.453" v="165"/>
          <ac:spMkLst>
            <pc:docMk/>
            <pc:sldMk cId="2209407844" sldId="268"/>
            <ac:spMk id="5" creationId="{828FB9B3-BBDC-75F6-E71F-57A48C15F912}"/>
          </ac:spMkLst>
        </pc:spChg>
        <pc:spChg chg="mod">
          <ac:chgData name="Elvira Hojberg" userId="rYyLHg9wCBqMg2m2dRilyo1zk/IdS6RD42dPtTGws3I=" providerId="None" clId="Web-{160E4B80-33DD-4717-93E2-78026CD54AC9}" dt="2022-09-21T13:19:14.039" v="95" actId="20577"/>
          <ac:spMkLst>
            <pc:docMk/>
            <pc:sldMk cId="2209407844" sldId="268"/>
            <ac:spMk id="18" creationId="{786928F0-7565-6A4C-931E-C7109047F678}"/>
          </ac:spMkLst>
        </pc:spChg>
      </pc:sldChg>
    </pc:docChg>
  </pc:docChgLst>
  <pc:docChgLst>
    <pc:chgData name="Elvira Hojberg" userId="rYyLHg9wCBqMg2m2dRilyo1zk/IdS6RD42dPtTGws3I=" providerId="None" clId="Web-{B9E0AEAA-3F10-4DAA-967E-0117CFF3840A}"/>
    <pc:docChg chg="modSld">
      <pc:chgData name="Elvira Hojberg" userId="rYyLHg9wCBqMg2m2dRilyo1zk/IdS6RD42dPtTGws3I=" providerId="None" clId="Web-{B9E0AEAA-3F10-4DAA-967E-0117CFF3840A}" dt="2022-09-21T13:08:10.853" v="20" actId="20577"/>
      <pc:docMkLst>
        <pc:docMk/>
      </pc:docMkLst>
      <pc:sldChg chg="modSp">
        <pc:chgData name="Elvira Hojberg" userId="rYyLHg9wCBqMg2m2dRilyo1zk/IdS6RD42dPtTGws3I=" providerId="None" clId="Web-{B9E0AEAA-3F10-4DAA-967E-0117CFF3840A}" dt="2022-09-21T13:08:10.853" v="20" actId="20577"/>
        <pc:sldMkLst>
          <pc:docMk/>
          <pc:sldMk cId="2051687346" sldId="259"/>
        </pc:sldMkLst>
        <pc:spChg chg="mod">
          <ac:chgData name="Elvira Hojberg" userId="rYyLHg9wCBqMg2m2dRilyo1zk/IdS6RD42dPtTGws3I=" providerId="None" clId="Web-{B9E0AEAA-3F10-4DAA-967E-0117CFF3840A}" dt="2022-09-21T13:08:10.853" v="20" actId="20577"/>
          <ac:spMkLst>
            <pc:docMk/>
            <pc:sldMk cId="2051687346" sldId="259"/>
            <ac:spMk id="2" creationId="{8214C33B-E641-2244-E853-38D5E56761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9/21/2022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9/21/2022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74659A"/>
          </a:solidFill>
          <a:ln w="3060" cap="flat">
            <a:noFill/>
            <a:prstDash val="solid"/>
            <a:miter/>
          </a:ln>
        </p:spPr>
        <p:txBody>
          <a:bodyPr rtlCol="0" anchor="ctr"/>
          <a:lstStyle/>
          <a:p>
            <a:endParaRPr lang="en-US"/>
          </a:p>
        </p:txBody>
      </p:sp>
      <p:pic>
        <p:nvPicPr>
          <p:cNvPr id="338" name="Picture 337">
            <a:extLst>
              <a:ext uri="{FF2B5EF4-FFF2-40B4-BE49-F238E27FC236}">
                <a16:creationId xmlns:a16="http://schemas.microsoft.com/office/drawing/2014/main" id="{1FF9B57A-A795-634B-A4AC-020F65665FB5}"/>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500039" y="5830232"/>
            <a:ext cx="3127569" cy="4602411"/>
          </a:xfrm>
          <a:prstGeom prst="rect">
            <a:avLst/>
          </a:prstGeom>
        </p:spPr>
      </p:pic>
      <p:sp>
        <p:nvSpPr>
          <p:cNvPr id="1101" name="Graphic 6">
            <a:extLst>
              <a:ext uri="{FF2B5EF4-FFF2-40B4-BE49-F238E27FC236}">
                <a16:creationId xmlns:a16="http://schemas.microsoft.com/office/drawing/2014/main" id="{44A94AD3-A131-9441-82E4-9C561BFA098B}"/>
              </a:ext>
            </a:extLst>
          </p:cNvPr>
          <p:cNvSpPr/>
          <p:nvPr/>
        </p:nvSpPr>
        <p:spPr>
          <a:xfrm rot="5400000">
            <a:off x="5693241" y="7996035"/>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5" y="9391961"/>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surviving Digital</a:t>
            </a:r>
          </a:p>
        </p:txBody>
      </p:sp>
      <p:sp>
        <p:nvSpPr>
          <p:cNvPr id="146" name="Picture Placeholder 62">
            <a:extLst>
              <a:ext uri="{FF2B5EF4-FFF2-40B4-BE49-F238E27FC236}">
                <a16:creationId xmlns:a16="http://schemas.microsoft.com/office/drawing/2014/main"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337" name="Picture 336">
            <a:extLst>
              <a:ext uri="{FF2B5EF4-FFF2-40B4-BE49-F238E27FC236}">
                <a16:creationId xmlns:a16="http://schemas.microsoft.com/office/drawing/2014/main" id="{95238677-8BA6-964C-A4E3-7DB92351E61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5556" y="468040"/>
            <a:ext cx="3130393" cy="1675127"/>
          </a:xfrm>
          <a:prstGeom prst="rect">
            <a:avLst/>
          </a:prstGeom>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8" name="Picture Placeholder 34">
            <a:extLst>
              <a:ext uri="{FF2B5EF4-FFF2-40B4-BE49-F238E27FC236}">
                <a16:creationId xmlns:a16="http://schemas.microsoft.com/office/drawing/2014/main"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8" name="Picture 7">
            <a:extLst>
              <a:ext uri="{FF2B5EF4-FFF2-40B4-BE49-F238E27FC236}">
                <a16:creationId xmlns:a16="http://schemas.microsoft.com/office/drawing/2014/main" id="{34010426-2E4E-824F-A02C-096DD7001ECC}"/>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601346" y="5810021"/>
            <a:ext cx="2922814" cy="3761972"/>
          </a:xfrm>
          <a:prstGeom prst="rect">
            <a:avLst/>
          </a:prstGeom>
        </p:spPr>
      </p:pic>
    </p:spTree>
    <p:extLst>
      <p:ext uri="{BB962C8B-B14F-4D97-AF65-F5344CB8AC3E}">
        <p14:creationId xmlns:p14="http://schemas.microsoft.com/office/powerpoint/2010/main" val="332221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9" name="Picture 8">
            <a:extLst>
              <a:ext uri="{FF2B5EF4-FFF2-40B4-BE49-F238E27FC236}">
                <a16:creationId xmlns:a16="http://schemas.microsoft.com/office/drawing/2014/main" id="{497D8773-34F2-3E4C-AB51-D9D7E7BEA79F}"/>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a:stretch/>
        </p:blipFill>
        <p:spPr>
          <a:xfrm>
            <a:off x="4667774" y="-43150"/>
            <a:ext cx="2922814" cy="2946483"/>
          </a:xfrm>
          <a:prstGeom prst="rect">
            <a:avLst/>
          </a:prstGeom>
        </p:spPr>
      </p:pic>
    </p:spTree>
    <p:extLst>
      <p:ext uri="{BB962C8B-B14F-4D97-AF65-F5344CB8AC3E}">
        <p14:creationId xmlns:p14="http://schemas.microsoft.com/office/powerpoint/2010/main" val="28593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323003"/>
            <a:ext cx="7590930" cy="5748356"/>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3ECED-D711-0D4D-9A38-701BFB0611D6}"/>
              </a:ext>
            </a:extLst>
          </p:cNvPr>
          <p:cNvSpPr/>
          <p:nvPr userDrawn="1"/>
        </p:nvSpPr>
        <p:spPr>
          <a:xfrm flipV="1">
            <a:off x="-14612" y="-4"/>
            <a:ext cx="7559675" cy="1600203"/>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Graphic 4">
            <a:extLst>
              <a:ext uri="{FF2B5EF4-FFF2-40B4-BE49-F238E27FC236}">
                <a16:creationId xmlns:a16="http://schemas.microsoft.com/office/drawing/2014/main"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F7596-4722-5F4C-8FB6-5F0B1F9090FD}"/>
              </a:ext>
            </a:extLst>
          </p:cNvPr>
          <p:cNvSpPr/>
          <p:nvPr userDrawn="1"/>
        </p:nvSpPr>
        <p:spPr>
          <a:xfrm flipV="1">
            <a:off x="0" y="2099867"/>
            <a:ext cx="6918419" cy="7931809"/>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7"/>
            <a:ext cx="3700956" cy="7313858"/>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78" name="Rectangle 877">
            <a:extLst>
              <a:ext uri="{FF2B5EF4-FFF2-40B4-BE49-F238E27FC236}">
                <a16:creationId xmlns:a16="http://schemas.microsoft.com/office/drawing/2014/main" id="{2B389D24-5C81-1047-B67F-CFDCF6BD591A}"/>
              </a:ext>
            </a:extLst>
          </p:cNvPr>
          <p:cNvSpPr/>
          <p:nvPr userDrawn="1"/>
        </p:nvSpPr>
        <p:spPr>
          <a:xfrm flipV="1">
            <a:off x="207487" y="560672"/>
            <a:ext cx="2581124" cy="602586"/>
          </a:xfrm>
          <a:prstGeom prst="rect">
            <a:avLst/>
          </a:prstGeom>
          <a:solidFill>
            <a:srgbClr val="009A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id="{7C801656-BA69-7E4B-AAE4-11C00F6A1E4A}"/>
              </a:ext>
            </a:extLst>
          </p:cNvPr>
          <p:cNvSpPr>
            <a:spLocks noGrp="1"/>
          </p:cNvSpPr>
          <p:nvPr>
            <p:ph type="body" sz="quarter" idx="42" hasCustomPrompt="1"/>
          </p:nvPr>
        </p:nvSpPr>
        <p:spPr>
          <a:xfrm>
            <a:off x="403869" y="1604734"/>
            <a:ext cx="2567034" cy="685035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877" name="Text Placeholder 32">
            <a:extLst>
              <a:ext uri="{FF2B5EF4-FFF2-40B4-BE49-F238E27FC236}">
                <a16:creationId xmlns:a16="http://schemas.microsoft.com/office/drawing/2014/main" id="{0C2466D6-1218-B641-99A6-661C3336C850}"/>
              </a:ext>
            </a:extLst>
          </p:cNvPr>
          <p:cNvSpPr>
            <a:spLocks noGrp="1"/>
          </p:cNvSpPr>
          <p:nvPr>
            <p:ph type="body" sz="quarter" idx="30" hasCustomPrompt="1"/>
          </p:nvPr>
        </p:nvSpPr>
        <p:spPr>
          <a:xfrm>
            <a:off x="452889" y="686094"/>
            <a:ext cx="2581124" cy="429543"/>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17" name="Rectangle 316">
            <a:extLst>
              <a:ext uri="{FF2B5EF4-FFF2-40B4-BE49-F238E27FC236}">
                <a16:creationId xmlns:a16="http://schemas.microsoft.com/office/drawing/2014/main" id="{4D0494E1-0947-8543-BF98-FB072769EE52}"/>
              </a:ext>
            </a:extLst>
          </p:cNvPr>
          <p:cNvSpPr/>
          <p:nvPr userDrawn="1"/>
        </p:nvSpPr>
        <p:spPr>
          <a:xfrm flipH="1" flipV="1">
            <a:off x="7559675" y="178904"/>
            <a:ext cx="2203335" cy="106918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18" name="Rectangle 317">
            <a:extLst>
              <a:ext uri="{FF2B5EF4-FFF2-40B4-BE49-F238E27FC236}">
                <a16:creationId xmlns:a16="http://schemas.microsoft.com/office/drawing/2014/main" id="{65C01342-A303-DA46-B07C-5880AEC7B609}"/>
              </a:ext>
            </a:extLst>
          </p:cNvPr>
          <p:cNvSpPr/>
          <p:nvPr userDrawn="1"/>
        </p:nvSpPr>
        <p:spPr>
          <a:xfrm>
            <a:off x="2065868" y="10250608"/>
            <a:ext cx="508974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92E4B"/>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19" name="Picture 318">
            <a:extLst>
              <a:ext uri="{FF2B5EF4-FFF2-40B4-BE49-F238E27FC236}">
                <a16:creationId xmlns:a16="http://schemas.microsoft.com/office/drawing/2014/main" id="{38C578BE-816E-F245-9858-DA493C5EFF8B}"/>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356278" y="10250608"/>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9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7" name="Graphic 4">
            <a:extLst>
              <a:ext uri="{FF2B5EF4-FFF2-40B4-BE49-F238E27FC236}">
                <a16:creationId xmlns:a16="http://schemas.microsoft.com/office/drawing/2014/main" id="{E3CCF1BA-572E-F44F-8F8C-CC649FECCA18}"/>
              </a:ext>
            </a:extLst>
          </p:cNvPr>
          <p:cNvSpPr/>
          <p:nvPr userDrawn="1"/>
        </p:nvSpPr>
        <p:spPr>
          <a:xfrm rot="10800000">
            <a:off x="3893444" y="0"/>
            <a:ext cx="3323487" cy="401993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74659A"/>
          </a:solidFill>
          <a:ln w="2370"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946B774F-921B-0346-82EC-07096EBAD27A}"/>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noFill/>
            <a:prstDash val="solid"/>
            <a:miter/>
          </a:ln>
        </p:spPr>
        <p:txBody>
          <a:bodyPr rtlCol="0" anchor="ctr"/>
          <a:lstStyle/>
          <a:p>
            <a:endParaRPr lang="en-US"/>
          </a:p>
        </p:txBody>
      </p:sp>
      <p:sp>
        <p:nvSpPr>
          <p:cNvPr id="19" name="Picture Placeholder 1000">
            <a:extLst>
              <a:ext uri="{FF2B5EF4-FFF2-40B4-BE49-F238E27FC236}">
                <a16:creationId xmlns:a16="http://schemas.microsoft.com/office/drawing/2014/main" id="{B316D876-BBC7-D34A-A658-648DBAC06158}"/>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4019930 h 6575080"/>
              <a:gd name="connsiteX3" fmla="*/ 6244928 w 6244928"/>
              <a:gd name="connsiteY3" fmla="*/ 4019930 h 6575080"/>
              <a:gd name="connsiteX4" fmla="*/ 6244928 w 6244928"/>
              <a:gd name="connsiteY4" fmla="*/ 6575080 h 6575080"/>
              <a:gd name="connsiteX5" fmla="*/ 0 w 6244928"/>
              <a:gd name="connsiteY5" fmla="*/ 6575080 h 6575080"/>
              <a:gd name="connsiteX6" fmla="*/ 0 w 6244928"/>
              <a:gd name="connsiteY6" fmla="*/ 6188730 h 6575080"/>
              <a:gd name="connsiteX7" fmla="*/ 99501 w 6244928"/>
              <a:gd name="connsiteY7" fmla="*/ 6188730 h 6575080"/>
              <a:gd name="connsiteX8" fmla="*/ 99501 w 6244928"/>
              <a:gd name="connsiteY8" fmla="*/ 4503082 h 6575080"/>
              <a:gd name="connsiteX9" fmla="*/ 0 w 6244928"/>
              <a:gd name="connsiteY9"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0" y="0"/>
                </a:moveTo>
                <a:lnTo>
                  <a:pt x="3416920" y="0"/>
                </a:lnTo>
                <a:lnTo>
                  <a:pt x="3416920" y="4019930"/>
                </a:lnTo>
                <a:lnTo>
                  <a:pt x="6244928" y="4019930"/>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20" name="Text Placeholder 32">
            <a:extLst>
              <a:ext uri="{FF2B5EF4-FFF2-40B4-BE49-F238E27FC236}">
                <a16:creationId xmlns:a16="http://schemas.microsoft.com/office/drawing/2014/main" id="{0C564F7E-4616-E548-B81C-390A9F5C7740}"/>
              </a:ext>
            </a:extLst>
          </p:cNvPr>
          <p:cNvSpPr>
            <a:spLocks noGrp="1"/>
          </p:cNvSpPr>
          <p:nvPr>
            <p:ph type="body" sz="quarter" idx="11" hasCustomPrompt="1"/>
          </p:nvPr>
        </p:nvSpPr>
        <p:spPr>
          <a:xfrm>
            <a:off x="4072852" y="856289"/>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id="{82FF7D0B-8D01-6749-9143-AF9B1238EDB8}"/>
              </a:ext>
            </a:extLst>
          </p:cNvPr>
          <p:cNvSpPr>
            <a:spLocks noGrp="1"/>
          </p:cNvSpPr>
          <p:nvPr>
            <p:ph type="body" sz="quarter" idx="16" hasCustomPrompt="1"/>
          </p:nvPr>
        </p:nvSpPr>
        <p:spPr>
          <a:xfrm>
            <a:off x="4072851" y="1703940"/>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pic>
        <p:nvPicPr>
          <p:cNvPr id="336" name="Picture 335">
            <a:extLst>
              <a:ext uri="{FF2B5EF4-FFF2-40B4-BE49-F238E27FC236}">
                <a16:creationId xmlns:a16="http://schemas.microsoft.com/office/drawing/2014/main" id="{F1E3BC1E-CF22-F44A-BFBA-708F906E09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9367" y="7006291"/>
            <a:ext cx="3433502" cy="1837325"/>
          </a:xfrm>
          <a:prstGeom prst="rect">
            <a:avLst/>
          </a:prstGeom>
        </p:spPr>
      </p:pic>
      <p:pic>
        <p:nvPicPr>
          <p:cNvPr id="337" name="Picture 336">
            <a:extLst>
              <a:ext uri="{FF2B5EF4-FFF2-40B4-BE49-F238E27FC236}">
                <a16:creationId xmlns:a16="http://schemas.microsoft.com/office/drawing/2014/main" id="{A3FE31FF-914B-1247-A0DC-D21A9E5C6ABE}"/>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089362" y="2259171"/>
            <a:ext cx="3127569" cy="1760759"/>
          </a:xfrm>
          <a:prstGeom prst="rect">
            <a:avLst/>
          </a:prstGeom>
        </p:spPr>
      </p:pic>
      <p:sp>
        <p:nvSpPr>
          <p:cNvPr id="338" name="Graphic 6">
            <a:extLst>
              <a:ext uri="{FF2B5EF4-FFF2-40B4-BE49-F238E27FC236}">
                <a16:creationId xmlns:a16="http://schemas.microsoft.com/office/drawing/2014/main" id="{590AD23A-592E-AC4A-B3FB-3F69D4017F88}"/>
              </a:ext>
            </a:extLst>
          </p:cNvPr>
          <p:cNvSpPr/>
          <p:nvPr userDrawn="1"/>
        </p:nvSpPr>
        <p:spPr>
          <a:xfrm rot="5400000">
            <a:off x="5674531" y="7965829"/>
            <a:ext cx="476911" cy="3282242"/>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339" name="Text Placeholder 32">
            <a:extLst>
              <a:ext uri="{FF2B5EF4-FFF2-40B4-BE49-F238E27FC236}">
                <a16:creationId xmlns:a16="http://schemas.microsoft.com/office/drawing/2014/main" id="{458950AF-8054-9040-A0C0-E7F3E54A2235}"/>
              </a:ext>
            </a:extLst>
          </p:cNvPr>
          <p:cNvSpPr>
            <a:spLocks noGrp="1"/>
          </p:cNvSpPr>
          <p:nvPr>
            <p:ph type="body" sz="quarter" idx="42" hasCustomPrompt="1"/>
          </p:nvPr>
        </p:nvSpPr>
        <p:spPr>
          <a:xfrm>
            <a:off x="4271866" y="9395550"/>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341" name="Picture 340">
            <a:extLst>
              <a:ext uri="{FF2B5EF4-FFF2-40B4-BE49-F238E27FC236}">
                <a16:creationId xmlns:a16="http://schemas.microsoft.com/office/drawing/2014/main" id="{A0E2DD9F-02D3-1C4D-8185-514E5E8B5ED1}"/>
              </a:ext>
            </a:extLst>
          </p:cNvPr>
          <p:cNvPicPr/>
          <p:nvPr userDrawn="1"/>
        </p:nvPicPr>
        <p:blipFill rotWithShape="1">
          <a:blip r:embed="rId4" cstate="email">
            <a:extLst>
              <a:ext uri="{28A0092B-C50C-407E-A947-70E740481C1C}">
                <a14:useLocalDpi xmlns:a14="http://schemas.microsoft.com/office/drawing/2010/main"/>
              </a:ext>
            </a:extLst>
          </a:blip>
          <a:srcRect r="44449"/>
          <a:stretch/>
        </p:blipFill>
        <p:spPr bwMode="auto">
          <a:xfrm>
            <a:off x="5441391" y="8396052"/>
            <a:ext cx="1280061" cy="293943"/>
          </a:xfrm>
          <a:prstGeom prst="rect">
            <a:avLst/>
          </a:prstGeom>
          <a:ln>
            <a:noFill/>
          </a:ln>
          <a:extLst>
            <a:ext uri="{53640926-AAD7-44D8-BBD7-CCE9431645EC}">
              <a14:shadowObscured xmlns:a14="http://schemas.microsoft.com/office/drawing/2010/main"/>
            </a:ext>
          </a:extLst>
        </p:spPr>
      </p:pic>
      <p:grpSp>
        <p:nvGrpSpPr>
          <p:cNvPr id="342" name="Graphic 95">
            <a:extLst>
              <a:ext uri="{FF2B5EF4-FFF2-40B4-BE49-F238E27FC236}">
                <a16:creationId xmlns:a16="http://schemas.microsoft.com/office/drawing/2014/main" id="{78CB6730-FE3C-F64A-90C1-994A839C794C}"/>
              </a:ext>
            </a:extLst>
          </p:cNvPr>
          <p:cNvGrpSpPr/>
          <p:nvPr userDrawn="1"/>
        </p:nvGrpSpPr>
        <p:grpSpPr>
          <a:xfrm>
            <a:off x="789367" y="9472264"/>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9AC1"/>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id="{A9A3D5FF-2DEA-B148-BB15-C1284CA3F768}"/>
              </a:ext>
            </a:extLst>
          </p:cNvPr>
          <p:cNvSpPr>
            <a:spLocks noGrp="1"/>
          </p:cNvSpPr>
          <p:nvPr>
            <p:ph type="body" sz="quarter" idx="17" hasCustomPrompt="1"/>
          </p:nvPr>
        </p:nvSpPr>
        <p:spPr>
          <a:xfrm>
            <a:off x="833697" y="9511527"/>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346" name="Text Placeholder 23">
            <a:extLst>
              <a:ext uri="{FF2B5EF4-FFF2-40B4-BE49-F238E27FC236}">
                <a16:creationId xmlns:a16="http://schemas.microsoft.com/office/drawing/2014/main" id="{9B400FD6-846E-F34A-B9D5-58B417B72B0A}"/>
              </a:ext>
            </a:extLst>
          </p:cNvPr>
          <p:cNvSpPr>
            <a:spLocks noGrp="1"/>
          </p:cNvSpPr>
          <p:nvPr>
            <p:ph type="body" sz="quarter" idx="18" hasCustomPrompt="1"/>
          </p:nvPr>
        </p:nvSpPr>
        <p:spPr>
          <a:xfrm>
            <a:off x="2397964" y="9504997"/>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2A70B7-4BF7-8F44-8AF5-5974702C7384}"/>
              </a:ext>
            </a:extLst>
          </p:cNvPr>
          <p:cNvSpPr/>
          <p:nvPr userDrawn="1"/>
        </p:nvSpPr>
        <p:spPr>
          <a:xfrm>
            <a:off x="-1" y="-22715"/>
            <a:ext cx="7559675" cy="217522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id="{7045EC92-B290-D94E-8C45-4E74F8B812C4}"/>
              </a:ext>
            </a:extLst>
          </p:cNvPr>
          <p:cNvSpPr/>
          <p:nvPr userDrawn="1"/>
        </p:nvSpPr>
        <p:spPr>
          <a:xfrm rot="5400000">
            <a:off x="1851792" y="1270135"/>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09AC1"/>
          </a:solidFill>
          <a:ln w="2370" cap="flat">
            <a:solidFill>
              <a:srgbClr val="009AC1"/>
            </a:solid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2748353" y="838757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46" name="Picture 345">
            <a:extLst>
              <a:ext uri="{FF2B5EF4-FFF2-40B4-BE49-F238E27FC236}">
                <a16:creationId xmlns:a16="http://schemas.microsoft.com/office/drawing/2014/main" id="{3FABE59E-0E11-C247-B506-7A46D17BD61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1134260" y="8475194"/>
            <a:ext cx="1280061" cy="293943"/>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3F36D653-0074-5840-8E04-6E64CED51DCA}"/>
              </a:ext>
            </a:extLst>
          </p:cNvPr>
          <p:cNvPicPr>
            <a:picLocks noChangeAspect="1"/>
          </p:cNvPicPr>
          <p:nvPr userDrawn="1"/>
        </p:nvPicPr>
        <p:blipFill rotWithShape="1">
          <a:blip r:embed="rId3" cstate="email">
            <a:alphaModFix amt="29000"/>
            <a:extLst>
              <a:ext uri="{28A0092B-C50C-407E-A947-70E740481C1C}">
                <a14:useLocalDpi xmlns:a14="http://schemas.microsoft.com/office/drawing/2010/main"/>
              </a:ext>
            </a:extLst>
          </a:blip>
          <a:srcRect/>
          <a:stretch/>
        </p:blipFill>
        <p:spPr>
          <a:xfrm>
            <a:off x="4529991" y="-1"/>
            <a:ext cx="2922814" cy="2129115"/>
          </a:xfrm>
          <a:prstGeom prst="rect">
            <a:avLst/>
          </a:prstGeom>
        </p:spPr>
      </p:pic>
      <p:sp>
        <p:nvSpPr>
          <p:cNvPr id="25" name="Text Placeholder 32">
            <a:extLst>
              <a:ext uri="{FF2B5EF4-FFF2-40B4-BE49-F238E27FC236}">
                <a16:creationId xmlns:a16="http://schemas.microsoft.com/office/drawing/2014/main"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id="{5EFE6692-3BEC-814A-A23D-54D7DF843B19}"/>
              </a:ext>
            </a:extLst>
          </p:cNvPr>
          <p:cNvGrpSpPr/>
          <p:nvPr userDrawn="1"/>
        </p:nvGrpSpPr>
        <p:grpSpPr>
          <a:xfrm>
            <a:off x="1048519" y="3975103"/>
            <a:ext cx="4412710" cy="2506930"/>
            <a:chOff x="195319" y="2097486"/>
            <a:chExt cx="4278713" cy="2506930"/>
          </a:xfrm>
        </p:grpSpPr>
        <p:cxnSp>
          <p:nvCxnSpPr>
            <p:cNvPr id="30" name="Straight Connector 29">
              <a:extLst>
                <a:ext uri="{FF2B5EF4-FFF2-40B4-BE49-F238E27FC236}">
                  <a16:creationId xmlns:a16="http://schemas.microsoft.com/office/drawing/2014/main" id="{6B3E6CA0-C231-3F4F-955E-EC040F42CD46}"/>
                </a:ext>
              </a:extLst>
            </p:cNvPr>
            <p:cNvCxnSpPr>
              <a:cxnSpLocks/>
            </p:cNvCxnSpPr>
            <p:nvPr userDrawn="1"/>
          </p:nvCxnSpPr>
          <p:spPr>
            <a:xfrm flipH="1">
              <a:off x="195319" y="209748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6209FA-FC30-724A-9EA3-D55D1B74FCFB}"/>
                </a:ext>
              </a:extLst>
            </p:cNvPr>
            <p:cNvCxnSpPr>
              <a:cxnSpLocks/>
            </p:cNvCxnSpPr>
            <p:nvPr userDrawn="1"/>
          </p:nvCxnSpPr>
          <p:spPr>
            <a:xfrm flipH="1">
              <a:off x="195319" y="259273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0D1C8-14EA-BD48-A4C9-9D888135B963}"/>
                </a:ext>
              </a:extLst>
            </p:cNvPr>
            <p:cNvCxnSpPr>
              <a:cxnSpLocks/>
            </p:cNvCxnSpPr>
            <p:nvPr userDrawn="1"/>
          </p:nvCxnSpPr>
          <p:spPr>
            <a:xfrm flipH="1">
              <a:off x="195319" y="308988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EEDD3-BEE7-C146-8697-616A7AFACA9A}"/>
                </a:ext>
              </a:extLst>
            </p:cNvPr>
            <p:cNvCxnSpPr>
              <a:cxnSpLocks/>
            </p:cNvCxnSpPr>
            <p:nvPr userDrawn="1"/>
          </p:nvCxnSpPr>
          <p:spPr>
            <a:xfrm flipH="1">
              <a:off x="195319" y="3585135"/>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8E2E6E-C11B-3443-89B8-D0A11A23DD82}"/>
                </a:ext>
              </a:extLst>
            </p:cNvPr>
            <p:cNvCxnSpPr>
              <a:cxnSpLocks/>
            </p:cNvCxnSpPr>
            <p:nvPr userDrawn="1"/>
          </p:nvCxnSpPr>
          <p:spPr>
            <a:xfrm flipH="1">
              <a:off x="195319" y="410916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1B6CE-0202-A649-967A-962452485218}"/>
                </a:ext>
              </a:extLst>
            </p:cNvPr>
            <p:cNvCxnSpPr>
              <a:cxnSpLocks/>
            </p:cNvCxnSpPr>
            <p:nvPr userDrawn="1"/>
          </p:nvCxnSpPr>
          <p:spPr>
            <a:xfrm flipH="1">
              <a:off x="195319" y="4604416"/>
              <a:ext cx="4278713" cy="0"/>
            </a:xfrm>
            <a:prstGeom prst="line">
              <a:avLst/>
            </a:prstGeom>
            <a:ln w="9525">
              <a:solidFill>
                <a:srgbClr val="74659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74659A"/>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009AC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65" name="Freeform 64">
            <a:extLst>
              <a:ext uri="{FF2B5EF4-FFF2-40B4-BE49-F238E27FC236}">
                <a16:creationId xmlns:a16="http://schemas.microsoft.com/office/drawing/2014/main"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09AC1"/>
          </a:solidFill>
          <a:ln w="3060" cap="flat">
            <a:solidFill>
              <a:srgbClr val="24BAA2"/>
            </a:solidFill>
            <a:prstDash val="solid"/>
            <a:miter/>
          </a:ln>
        </p:spPr>
        <p:txBody>
          <a:bodyPr rtlCol="0" anchor="ctr"/>
          <a:lstStyle/>
          <a:p>
            <a:endParaRPr lang="en-US"/>
          </a:p>
        </p:txBody>
      </p:sp>
      <p:pic>
        <p:nvPicPr>
          <p:cNvPr id="12" name="Picture 11">
            <a:extLst>
              <a:ext uri="{FF2B5EF4-FFF2-40B4-BE49-F238E27FC236}">
                <a16:creationId xmlns:a16="http://schemas.microsoft.com/office/drawing/2014/main" id="{51BD4318-82C1-6140-99CF-1E5F1905899A}"/>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4601953" y="4026093"/>
            <a:ext cx="2922814" cy="3761972"/>
          </a:xfrm>
          <a:prstGeom prst="rect">
            <a:avLst/>
          </a:prstGeom>
        </p:spPr>
      </p:pic>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4" y="7075346"/>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4" y="7536251"/>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4" y="7978155"/>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4" y="8438010"/>
            <a:ext cx="2267731"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1003" name="Text Placeholder 32">
            <a:extLst>
              <a:ext uri="{FF2B5EF4-FFF2-40B4-BE49-F238E27FC236}">
                <a16:creationId xmlns:a16="http://schemas.microsoft.com/office/drawing/2014/main" id="{C920BACB-B591-7646-87AD-605C33C4A319}"/>
              </a:ext>
            </a:extLst>
          </p:cNvPr>
          <p:cNvSpPr>
            <a:spLocks noGrp="1"/>
          </p:cNvSpPr>
          <p:nvPr>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85" name="Picture Placeholder 62">
            <a:extLst>
              <a:ext uri="{FF2B5EF4-FFF2-40B4-BE49-F238E27FC236}">
                <a16:creationId xmlns:a16="http://schemas.microsoft.com/office/drawing/2014/main" id="{FB978FCF-A40C-1C49-A1EE-504A3D800D38}"/>
              </a:ext>
            </a:extLst>
          </p:cNvPr>
          <p:cNvSpPr>
            <a:spLocks noGrp="1"/>
          </p:cNvSpPr>
          <p:nvPr>
            <p:ph type="pic" sz="quarter" idx="44" hasCustomPrompt="1"/>
          </p:nvPr>
        </p:nvSpPr>
        <p:spPr>
          <a:xfrm>
            <a:off x="-6328" y="2180039"/>
            <a:ext cx="7575789" cy="357112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387" name="Rectangle 386">
            <a:extLst>
              <a:ext uri="{FF2B5EF4-FFF2-40B4-BE49-F238E27FC236}">
                <a16:creationId xmlns:a16="http://schemas.microsoft.com/office/drawing/2014/main" id="{F9644B2F-CAC7-1A43-ACC4-35F1E729221A}"/>
              </a:ext>
            </a:extLst>
          </p:cNvPr>
          <p:cNvSpPr/>
          <p:nvPr userDrawn="1"/>
        </p:nvSpPr>
        <p:spPr>
          <a:xfrm>
            <a:off x="5574056" y="10109234"/>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88" name="Picture 387">
            <a:extLst>
              <a:ext uri="{FF2B5EF4-FFF2-40B4-BE49-F238E27FC236}">
                <a16:creationId xmlns:a16="http://schemas.microsoft.com/office/drawing/2014/main" id="{1B7A72BF-0940-0049-ACAE-4902D7EA2BD3}"/>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293996" y="10151444"/>
            <a:ext cx="1280061" cy="293943"/>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3ABD020C-F0FC-4741-8589-7BDD5FC8BC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955" y="434622"/>
            <a:ext cx="2891002" cy="1547025"/>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74659A"/>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74659A"/>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9AC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95000"/>
            </a:schemeClr>
          </a:solidFill>
        </p:spPr>
        <p:txBody>
          <a:bodyPr wrap="square">
            <a:noAutofit/>
          </a:bodyPr>
          <a:lstStyle>
            <a:lvl1pPr marL="0" indent="0">
              <a:buNone/>
              <a:defRPr sz="1101" b="0" i="0">
                <a:solidFill>
                  <a:srgbClr val="EBEBEB"/>
                </a:solidFill>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00B6E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367" name="Rectangle 366">
            <a:extLst>
              <a:ext uri="{FF2B5EF4-FFF2-40B4-BE49-F238E27FC236}">
                <a16:creationId xmlns:a16="http://schemas.microsoft.com/office/drawing/2014/main" id="{953D843E-4A89-EB40-811F-3D3CCA2D4DD1}"/>
              </a:ext>
            </a:extLst>
          </p:cNvPr>
          <p:cNvSpPr/>
          <p:nvPr userDrawn="1"/>
        </p:nvSpPr>
        <p:spPr>
          <a:xfrm>
            <a:off x="5336992" y="10153933"/>
            <a:ext cx="1797163" cy="40011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dirty="0">
                <a:solidFill>
                  <a:srgbClr val="262626"/>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p>
        </p:txBody>
      </p:sp>
      <p:pic>
        <p:nvPicPr>
          <p:cNvPr id="368" name="Picture 367">
            <a:extLst>
              <a:ext uri="{FF2B5EF4-FFF2-40B4-BE49-F238E27FC236}">
                <a16:creationId xmlns:a16="http://schemas.microsoft.com/office/drawing/2014/main" id="{4F689F29-1B55-E546-BCF4-10C16A6FC606}"/>
              </a:ext>
            </a:extLst>
          </p:cNvPr>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4056932" y="10196143"/>
            <a:ext cx="1280061" cy="293943"/>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4E1B0B95-7F85-6E4E-9DB3-B76511FE5E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5926" y="225699"/>
            <a:ext cx="2891002" cy="1547025"/>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10" name="Picture 9">
            <a:extLst>
              <a:ext uri="{FF2B5EF4-FFF2-40B4-BE49-F238E27FC236}">
                <a16:creationId xmlns:a16="http://schemas.microsoft.com/office/drawing/2014/main" id="{EB588DDE-DFBF-7344-BABB-922B7D36B7A7}"/>
              </a:ext>
            </a:extLst>
          </p:cNvPr>
          <p:cNvPicPr>
            <a:picLocks noChangeAspect="1"/>
          </p:cNvPicPr>
          <p:nvPr userDrawn="1"/>
        </p:nvPicPr>
        <p:blipFill rotWithShape="1">
          <a:blip r:embed="rId2" cstate="email">
            <a:alphaModFix amt="29000"/>
            <a:extLst>
              <a:ext uri="{28A0092B-C50C-407E-A947-70E740481C1C}">
                <a14:useLocalDpi xmlns:a14="http://schemas.microsoft.com/office/drawing/2010/main"/>
              </a:ext>
            </a:extLst>
          </a:blip>
          <a:srcRect t="-1095"/>
          <a:stretch/>
        </p:blipFill>
        <p:spPr>
          <a:xfrm>
            <a:off x="224574" y="6942855"/>
            <a:ext cx="2922814" cy="3761972"/>
          </a:xfrm>
          <a:prstGeom prst="rect">
            <a:avLst/>
          </a:prstGeom>
        </p:spPr>
      </p:pic>
      <p:sp>
        <p:nvSpPr>
          <p:cNvPr id="12" name="Picture Placeholder 52">
            <a:extLst>
              <a:ext uri="{FF2B5EF4-FFF2-40B4-BE49-F238E27FC236}">
                <a16:creationId xmlns:a16="http://schemas.microsoft.com/office/drawing/2014/main"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2EB74F8-7504-5043-A98F-4BB8D614AF07}"/>
              </a:ext>
            </a:extLst>
          </p:cNvPr>
          <p:cNvSpPr/>
          <p:nvPr userDrawn="1"/>
        </p:nvSpPr>
        <p:spPr>
          <a:xfrm>
            <a:off x="13749" y="1277646"/>
            <a:ext cx="4174526" cy="3690885"/>
          </a:xfrm>
          <a:prstGeom prst="rect">
            <a:avLst/>
          </a:prstGeom>
          <a:solidFill>
            <a:srgbClr val="746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00B6E6"/>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9052" y="6920402"/>
            <a:ext cx="7149518" cy="3108177"/>
          </a:xfrm>
          <a:prstGeom prst="rect">
            <a:avLst/>
          </a:prstGeom>
          <a:solidFill>
            <a:srgbClr val="7465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009AC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7" name="Picture Placeholder 52">
            <a:extLst>
              <a:ext uri="{FF2B5EF4-FFF2-40B4-BE49-F238E27FC236}">
                <a16:creationId xmlns:a16="http://schemas.microsoft.com/office/drawing/2014/main"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spc="300" dirty="0">
                <a:solidFill>
                  <a:srgbClr val="262626"/>
                </a:solidFill>
                <a:effectLst/>
                <a:latin typeface="Calibri" panose="020F0502020204030204" pitchFamily="34" charset="0"/>
                <a:ea typeface="Open Sans" panose="020B0606030504020204" pitchFamily="34" charset="0"/>
                <a:cs typeface="Calibri" panose="020F0502020204030204" pitchFamily="34" charset="0"/>
              </a:rPr>
              <a:t>surviving digital</a:t>
            </a: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00B6E6"/>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262626"/>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61" r:id="rId5"/>
    <p:sldLayoutId id="2147483689" r:id="rId6"/>
    <p:sldLayoutId id="2147483672" r:id="rId7"/>
    <p:sldLayoutId id="2147483684" r:id="rId8"/>
    <p:sldLayoutId id="2147483681" r:id="rId9"/>
    <p:sldLayoutId id="2147483662" r:id="rId10"/>
    <p:sldLayoutId id="2147483682" r:id="rId11"/>
    <p:sldLayoutId id="2147483663" r:id="rId12"/>
    <p:sldLayoutId id="2147483664" r:id="rId13"/>
    <p:sldLayoutId id="2147483693" r:id="rId14"/>
    <p:sldLayoutId id="2147483695"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digitalwellnessinstitute.com/e-book"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6E9EC9D-01BB-EFE9-A0DF-EA4E9A1685CA}"/>
              </a:ext>
            </a:extLst>
          </p:cNvPr>
          <p:cNvPicPr>
            <a:picLocks noGrp="1" noChangeAspect="1"/>
          </p:cNvPicPr>
          <p:nvPr>
            <p:ph type="pic" sz="quarter" idx="44"/>
          </p:nvPr>
        </p:nvPicPr>
        <p:blipFill rotWithShape="1">
          <a:blip r:embed="rId2"/>
          <a:srcRect t="8567" b="14647"/>
          <a:stretch/>
        </p:blipFill>
        <p:spPr>
          <a:xfrm>
            <a:off x="-6328" y="1873045"/>
            <a:ext cx="7575789" cy="3878116"/>
          </a:xfrm>
        </p:spPr>
      </p:pic>
      <p:sp>
        <p:nvSpPr>
          <p:cNvPr id="19" name="Text Placeholder 18">
            <a:extLst>
              <a:ext uri="{FF2B5EF4-FFF2-40B4-BE49-F238E27FC236}">
                <a16:creationId xmlns:a16="http://schemas.microsoft.com/office/drawing/2014/main" id="{C564D4C3-EA02-D54A-B11C-03C33A88BCC7}"/>
              </a:ext>
            </a:extLst>
          </p:cNvPr>
          <p:cNvSpPr>
            <a:spLocks noGrp="1"/>
          </p:cNvSpPr>
          <p:nvPr>
            <p:ph type="body" sz="quarter" idx="15"/>
          </p:nvPr>
        </p:nvSpPr>
        <p:spPr>
          <a:xfrm>
            <a:off x="4445000" y="7427030"/>
            <a:ext cx="3005668" cy="341503"/>
          </a:xfrm>
        </p:spPr>
        <p:txBody>
          <a:bodyPr lIns="91440" tIns="45720" rIns="91440" bIns="45720" anchor="ctr">
            <a:noAutofit/>
          </a:bodyPr>
          <a:lstStyle/>
          <a:p>
            <a:r>
              <a:rPr lang="en-US" sz="1100" dirty="0">
                <a:latin typeface="Calibri"/>
                <a:cs typeface="Calibri"/>
              </a:rPr>
              <a:t>Contributory research challenges the individualistic approach characteristic of modern therapy and research by focusing on the </a:t>
            </a:r>
            <a:r>
              <a:rPr lang="en-US" sz="1100" i="1" dirty="0">
                <a:latin typeface="Calibri"/>
                <a:cs typeface="Calibri"/>
              </a:rPr>
              <a:t>individuation</a:t>
            </a:r>
            <a:r>
              <a:rPr lang="en-US" sz="1100" dirty="0">
                <a:latin typeface="Calibri"/>
                <a:cs typeface="Calibri"/>
              </a:rPr>
              <a:t> – the transformation and coming into being – of a group. In a process of contributory research, it is the group that learns, knows and gets better together. That is also why we, for this exercise, have privileged a group interview. Instead of singling out one person to answer on behalf of everyone else, we invited six members of the contributory research group working in Saint-Denis to participate in a conversation around the challenge they face and the solutions they propose. The below is a condensed version of this discussion, which took place during one of the bi-weekly meetings of the Contributory Clinic. </a:t>
            </a:r>
            <a:endParaRPr lang="en-US" sz="1100" dirty="0"/>
          </a:p>
        </p:txBody>
      </p:sp>
      <p:sp>
        <p:nvSpPr>
          <p:cNvPr id="26" name="Text Placeholder 25">
            <a:extLst>
              <a:ext uri="{FF2B5EF4-FFF2-40B4-BE49-F238E27FC236}">
                <a16:creationId xmlns:a16="http://schemas.microsoft.com/office/drawing/2014/main" id="{11CBF990-03D1-DD4A-9863-7EBE8C095C92}"/>
              </a:ext>
            </a:extLst>
          </p:cNvPr>
          <p:cNvSpPr>
            <a:spLocks noGrp="1"/>
          </p:cNvSpPr>
          <p:nvPr>
            <p:ph type="body" sz="quarter" idx="30"/>
          </p:nvPr>
        </p:nvSpPr>
        <p:spPr>
          <a:xfrm>
            <a:off x="321791" y="5837007"/>
            <a:ext cx="3425390" cy="921016"/>
          </a:xfrm>
        </p:spPr>
        <p:txBody>
          <a:bodyPr lIns="91440" tIns="45720" rIns="91440" bIns="45720" anchor="t">
            <a:noAutofit/>
          </a:bodyPr>
          <a:lstStyle/>
          <a:p>
            <a:r>
              <a:rPr lang="en-US" sz="1600" b="0" i="1" dirty="0">
                <a:latin typeface="Calibri"/>
                <a:cs typeface="Calibri"/>
              </a:rPr>
              <a:t>In your experience, what are the challenges that are faced by the professionals and caregivers in the fight of screen addiction phenomena? </a:t>
            </a:r>
            <a:endParaRPr lang="en-US"/>
          </a:p>
        </p:txBody>
      </p:sp>
      <p:sp>
        <p:nvSpPr>
          <p:cNvPr id="27" name="Text Placeholder 26">
            <a:extLst>
              <a:ext uri="{FF2B5EF4-FFF2-40B4-BE49-F238E27FC236}">
                <a16:creationId xmlns:a16="http://schemas.microsoft.com/office/drawing/2014/main" id="{33D2FA8C-452B-9C4A-8D35-CD9797D01435}"/>
              </a:ext>
            </a:extLst>
          </p:cNvPr>
          <p:cNvSpPr>
            <a:spLocks noGrp="1"/>
          </p:cNvSpPr>
          <p:nvPr>
            <p:ph type="body" sz="quarter" idx="31"/>
          </p:nvPr>
        </p:nvSpPr>
        <p:spPr>
          <a:xfrm>
            <a:off x="252807" y="7292437"/>
            <a:ext cx="3843510" cy="1227352"/>
          </a:xfrm>
        </p:spPr>
        <p:txBody>
          <a:bodyPr lIns="91440" tIns="45720" rIns="91440" bIns="45720" anchor="t">
            <a:noAutofit/>
          </a:bodyPr>
          <a:lstStyle/>
          <a:p>
            <a:pPr algn="just"/>
            <a:r>
              <a:rPr lang="en-US" dirty="0">
                <a:latin typeface="Calibri"/>
                <a:cs typeface="Calibri"/>
              </a:rPr>
              <a:t>A big challenge is to find ways of speaking about overexposure without sounding judgmental. It is easy to tell parents not to use screens but it quickly comes to sound as if you are telling them off. Often this produces feelings of guilt. Only rarely, it helps them actually change the way they use screens. In the worst case, you might end up isolating parents further, making them feel too embarrassed to raise the topic again. It’s important to </a:t>
            </a:r>
            <a:r>
              <a:rPr lang="en-US" dirty="0" err="1">
                <a:latin typeface="Calibri"/>
                <a:cs typeface="Calibri"/>
              </a:rPr>
              <a:t>realise</a:t>
            </a:r>
            <a:r>
              <a:rPr lang="en-US" dirty="0">
                <a:latin typeface="Calibri"/>
                <a:cs typeface="Calibri"/>
              </a:rPr>
              <a:t> that if parents rely on screens it’s because the screen</a:t>
            </a:r>
            <a:r>
              <a:rPr lang="en-US" i="1" dirty="0">
                <a:latin typeface="Calibri"/>
                <a:cs typeface="Calibri"/>
              </a:rPr>
              <a:t> is doing something for them</a:t>
            </a:r>
            <a:r>
              <a:rPr lang="en-US" dirty="0">
                <a:latin typeface="Calibri"/>
                <a:cs typeface="Calibri"/>
              </a:rPr>
              <a:t>. Often it’s fulfilling certain functions usually performed by the parent, freeing up time for rest. You could say that one challenge of the healthcare professional is diagnosing overexposure, while another is diagnosing </a:t>
            </a:r>
            <a:r>
              <a:rPr lang="en-US" i="1" dirty="0">
                <a:latin typeface="Calibri"/>
                <a:cs typeface="Calibri"/>
              </a:rPr>
              <a:t>why</a:t>
            </a:r>
            <a:r>
              <a:rPr lang="en-US" dirty="0">
                <a:latin typeface="Calibri"/>
                <a:cs typeface="Calibri"/>
              </a:rPr>
              <a:t> this overexposure is taking place in the first place. An overreliance on screens is a symptom of an underlying problem. </a:t>
            </a:r>
            <a:endParaRPr lang="en-US" dirty="0"/>
          </a:p>
          <a:p>
            <a:pPr algn="just"/>
            <a:br>
              <a:rPr lang="en-US" dirty="0"/>
            </a:br>
            <a:endParaRPr lang="en-US" dirty="0"/>
          </a:p>
        </p:txBody>
      </p:sp>
      <p:pic>
        <p:nvPicPr>
          <p:cNvPr id="29" name="Picture 28">
            <a:extLst>
              <a:ext uri="{FF2B5EF4-FFF2-40B4-BE49-F238E27FC236}">
                <a16:creationId xmlns:a16="http://schemas.microsoft.com/office/drawing/2014/main" id="{3DB8A326-97B4-EB40-9D41-4CF86549B440}"/>
              </a:ext>
            </a:extLst>
          </p:cNvPr>
          <p:cNvPicPr>
            <a:picLocks noChangeAspect="1"/>
          </p:cNvPicPr>
          <p:nvPr/>
        </p:nvPicPr>
        <p:blipFill rotWithShape="1">
          <a:blip r:embed="rId3" cstate="email">
            <a:alphaModFix amt="79000"/>
            <a:extLst>
              <a:ext uri="{28A0092B-C50C-407E-A947-70E740481C1C}">
                <a14:useLocalDpi xmlns:a14="http://schemas.microsoft.com/office/drawing/2010/main"/>
              </a:ext>
            </a:extLst>
          </a:blip>
          <a:srcRect t="-14997"/>
          <a:stretch/>
        </p:blipFill>
        <p:spPr>
          <a:xfrm>
            <a:off x="-231018" y="3426548"/>
            <a:ext cx="2530324" cy="2331603"/>
          </a:xfrm>
          <a:prstGeom prst="rect">
            <a:avLst/>
          </a:prstGeom>
        </p:spPr>
      </p:pic>
      <p:sp>
        <p:nvSpPr>
          <p:cNvPr id="2" name="TextBox 1">
            <a:extLst>
              <a:ext uri="{FF2B5EF4-FFF2-40B4-BE49-F238E27FC236}">
                <a16:creationId xmlns:a16="http://schemas.microsoft.com/office/drawing/2014/main" id="{8214C33B-E641-2244-E853-38D5E5676180}"/>
              </a:ext>
            </a:extLst>
          </p:cNvPr>
          <p:cNvSpPr txBox="1"/>
          <p:nvPr/>
        </p:nvSpPr>
        <p:spPr>
          <a:xfrm>
            <a:off x="1" y="2182184"/>
            <a:ext cx="2068286" cy="1938992"/>
          </a:xfrm>
          <a:prstGeom prst="rect">
            <a:avLst/>
          </a:prstGeom>
          <a:solidFill>
            <a:srgbClr val="74659A"/>
          </a:solidFill>
        </p:spPr>
        <p:txBody>
          <a:bodyPr wrap="square" lIns="182880" tIns="91440" rIns="182880" bIns="0" rtlCol="0" anchor="t">
            <a:spAutoFit/>
          </a:bodyPr>
          <a:lstStyle/>
          <a:p>
            <a:r>
              <a:rPr lang="hr-BA" sz="2400" b="1" dirty="0" err="1">
                <a:solidFill>
                  <a:schemeClr val="bg1"/>
                </a:solidFill>
                <a:latin typeface="Calibri"/>
                <a:cs typeface="Calibri"/>
              </a:rPr>
              <a:t>The</a:t>
            </a:r>
            <a:r>
              <a:rPr lang="hr-BA" sz="2400" b="1" dirty="0">
                <a:solidFill>
                  <a:schemeClr val="bg1"/>
                </a:solidFill>
                <a:latin typeface="Calibri"/>
                <a:cs typeface="Calibri"/>
              </a:rPr>
              <a:t> </a:t>
            </a:r>
            <a:r>
              <a:rPr lang="hr-BA" sz="2400" b="1" dirty="0" err="1">
                <a:solidFill>
                  <a:schemeClr val="bg1"/>
                </a:solidFill>
                <a:latin typeface="Calibri"/>
                <a:cs typeface="Calibri"/>
              </a:rPr>
              <a:t>Contributory</a:t>
            </a:r>
            <a:r>
              <a:rPr lang="hr-BA" sz="2400" b="1" dirty="0">
                <a:solidFill>
                  <a:schemeClr val="bg1"/>
                </a:solidFill>
                <a:latin typeface="Calibri"/>
                <a:cs typeface="Calibri"/>
              </a:rPr>
              <a:t> </a:t>
            </a:r>
            <a:r>
              <a:rPr lang="hr-BA" sz="2400" b="1" dirty="0" err="1">
                <a:solidFill>
                  <a:schemeClr val="bg1"/>
                </a:solidFill>
                <a:latin typeface="Calibri"/>
                <a:cs typeface="Calibri"/>
              </a:rPr>
              <a:t>Clinic</a:t>
            </a:r>
            <a:endParaRPr lang="hr-BA" sz="2400" b="1" dirty="0" err="1">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INTERVIEW SUMMARY</a:t>
            </a:r>
          </a:p>
        </p:txBody>
      </p:sp>
    </p:spTree>
    <p:extLst>
      <p:ext uri="{BB962C8B-B14F-4D97-AF65-F5344CB8AC3E}">
        <p14:creationId xmlns:p14="http://schemas.microsoft.com/office/powerpoint/2010/main" val="205168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86928F0-7565-6A4C-931E-C7109047F678}"/>
              </a:ext>
            </a:extLst>
          </p:cNvPr>
          <p:cNvSpPr>
            <a:spLocks noGrp="1"/>
          </p:cNvSpPr>
          <p:nvPr>
            <p:ph type="body" sz="quarter" idx="42"/>
          </p:nvPr>
        </p:nvSpPr>
        <p:spPr>
          <a:xfrm>
            <a:off x="190859" y="1228209"/>
            <a:ext cx="3105184" cy="6850350"/>
          </a:xfrm>
        </p:spPr>
        <p:txBody>
          <a:bodyPr lIns="91440" tIns="45720" rIns="91440" bIns="45720" numCol="1" spcCol="288000" anchor="t">
            <a:noAutofit/>
          </a:bodyPr>
          <a:lstStyle/>
          <a:p>
            <a:r>
              <a:rPr lang="en-US" sz="1400" b="1" dirty="0">
                <a:latin typeface="Calibri"/>
                <a:cs typeface="Calibri"/>
              </a:rPr>
              <a:t>What are the relevant competencies expected of professionals that work on overexposure of children?</a:t>
            </a:r>
            <a:endParaRPr lang="hr-BA" sz="1400" b="1" dirty="0">
              <a:latin typeface="Calibri"/>
              <a:cs typeface="Calibri"/>
            </a:endParaRPr>
          </a:p>
          <a:p>
            <a:endParaRPr lang="hr-BA" sz="1400" b="1" dirty="0"/>
          </a:p>
          <a:p>
            <a:endParaRPr lang="hr-BA" sz="1400" dirty="0"/>
          </a:p>
          <a:p>
            <a:pPr algn="l"/>
            <a:r>
              <a:rPr lang="en-US" sz="1400" dirty="0">
                <a:latin typeface="Calibri"/>
                <a:cs typeface="Calibri"/>
              </a:rPr>
              <a:t>We might begin by critiquing the notion of ‘competences’ by opposing it to another term we use a lot, that of ‘knowledge’. Knowledge goes further than competences. It entails a critical reflection on what you’re doing and a more profound understanding of the topic, which allows you to improvise when faced with new and unexpected situations. </a:t>
            </a:r>
            <a:endParaRPr lang="en-US"/>
          </a:p>
          <a:p>
            <a:pPr algn="l"/>
            <a:endParaRPr lang="en-US" sz="1400" dirty="0">
              <a:latin typeface="Calibri"/>
              <a:cs typeface="Calibri"/>
            </a:endParaRPr>
          </a:p>
          <a:p>
            <a:pPr algn="l"/>
            <a:r>
              <a:rPr lang="en-US" sz="1400" dirty="0">
                <a:latin typeface="Calibri"/>
                <a:cs typeface="Calibri"/>
              </a:rPr>
              <a:t>In terms of specific knowledge, it’s important to know about the development of the child and how the digital interferes with this development. That is also what allows you to speak from a position of non-judgment. Rather than telling the parent what they ought to do </a:t>
            </a:r>
            <a:r>
              <a:rPr lang="en-US" sz="1400" b="0" i="0" u="none" strike="noStrike" baseline="0" dirty="0">
                <a:latin typeface="Calibri"/>
                <a:cs typeface="Calibri"/>
              </a:rPr>
              <a:t>and </a:t>
            </a:r>
            <a:r>
              <a:rPr lang="en-US" sz="1400" dirty="0">
                <a:latin typeface="Calibri"/>
                <a:cs typeface="Calibri"/>
              </a:rPr>
              <a:t>not to do, the healthcare professional should </a:t>
            </a:r>
            <a:r>
              <a:rPr lang="en-US" sz="1400" i="1" dirty="0">
                <a:latin typeface="Calibri"/>
                <a:cs typeface="Calibri"/>
              </a:rPr>
              <a:t>explain</a:t>
            </a:r>
            <a:r>
              <a:rPr lang="en-US" sz="1400" dirty="0">
                <a:latin typeface="Calibri"/>
                <a:cs typeface="Calibri"/>
              </a:rPr>
              <a:t> what’s at play </a:t>
            </a:r>
            <a:r>
              <a:rPr lang="en-US" sz="1400" b="0" i="0" u="none" strike="noStrike" baseline="0" dirty="0">
                <a:latin typeface="Calibri"/>
                <a:cs typeface="Calibri"/>
              </a:rPr>
              <a:t>in </a:t>
            </a:r>
            <a:r>
              <a:rPr lang="en-US" sz="1400" dirty="0">
                <a:latin typeface="Calibri"/>
                <a:cs typeface="Calibri"/>
              </a:rPr>
              <a:t>overexposure, giving the necessary information </a:t>
            </a:r>
            <a:r>
              <a:rPr lang="en-US" sz="1400" b="0" i="0" u="none" strike="noStrike" baseline="0" dirty="0">
                <a:latin typeface="Calibri"/>
                <a:cs typeface="Calibri"/>
              </a:rPr>
              <a:t>for </a:t>
            </a:r>
            <a:r>
              <a:rPr lang="en-US" sz="1400" dirty="0">
                <a:latin typeface="Calibri"/>
                <a:cs typeface="Calibri"/>
              </a:rPr>
              <a:t>parents to develop their own position on </a:t>
            </a:r>
            <a:r>
              <a:rPr lang="en-US" sz="1400" b="0" i="0" u="none" strike="noStrike" baseline="0" dirty="0">
                <a:latin typeface="Calibri"/>
                <a:cs typeface="Calibri"/>
              </a:rPr>
              <a:t>the </a:t>
            </a:r>
            <a:r>
              <a:rPr lang="en-US" sz="1400" dirty="0">
                <a:latin typeface="Calibri"/>
                <a:cs typeface="Calibri"/>
              </a:rPr>
              <a:t>topic and a real desire </a:t>
            </a:r>
            <a:r>
              <a:rPr lang="en-US" sz="1400" b="0" i="0" u="none" strike="noStrike" baseline="0" dirty="0">
                <a:latin typeface="Calibri"/>
                <a:cs typeface="Calibri"/>
              </a:rPr>
              <a:t>to </a:t>
            </a:r>
            <a:r>
              <a:rPr lang="en-US" sz="1400" dirty="0">
                <a:latin typeface="Calibri"/>
                <a:cs typeface="Calibri"/>
              </a:rPr>
              <a:t>change and take responsibility </a:t>
            </a:r>
            <a:r>
              <a:rPr lang="en-US" sz="1400" b="0" i="0" u="none" strike="noStrike" baseline="0" dirty="0">
                <a:latin typeface="Calibri"/>
                <a:cs typeface="Calibri"/>
              </a:rPr>
              <a:t>for </a:t>
            </a:r>
            <a:r>
              <a:rPr lang="en-US" sz="1400" dirty="0">
                <a:latin typeface="Calibri"/>
                <a:cs typeface="Calibri"/>
              </a:rPr>
              <a:t>their screen habits</a:t>
            </a:r>
            <a:r>
              <a:rPr lang="en-US" sz="1400" b="0" i="0" u="none" strike="noStrike" baseline="0" dirty="0">
                <a:latin typeface="Calibri"/>
                <a:cs typeface="Calibri"/>
              </a:rPr>
              <a:t>.</a:t>
            </a:r>
            <a:r>
              <a:rPr lang="en-US" sz="1400" dirty="0">
                <a:latin typeface="Calibri"/>
                <a:cs typeface="Calibri"/>
              </a:rPr>
              <a:t> </a:t>
            </a:r>
            <a:endParaRPr lang="en-US">
              <a:latin typeface="Calibri"/>
              <a:cs typeface="Calibri"/>
            </a:endParaRPr>
          </a:p>
        </p:txBody>
      </p:sp>
      <p:sp>
        <p:nvSpPr>
          <p:cNvPr id="17" name="Text Placeholder 16">
            <a:extLst>
              <a:ext uri="{FF2B5EF4-FFF2-40B4-BE49-F238E27FC236}">
                <a16:creationId xmlns:a16="http://schemas.microsoft.com/office/drawing/2014/main" id="{8037AA42-C4BF-0C44-8C5F-E9A2D82E9B42}"/>
              </a:ext>
            </a:extLst>
          </p:cNvPr>
          <p:cNvSpPr>
            <a:spLocks noGrp="1"/>
          </p:cNvSpPr>
          <p:nvPr>
            <p:ph type="body" sz="quarter" idx="30"/>
          </p:nvPr>
        </p:nvSpPr>
        <p:spPr/>
        <p:txBody>
          <a:bodyPr/>
          <a:lstStyle/>
          <a:p>
            <a:r>
              <a:rPr lang="en-US" dirty="0"/>
              <a:t>COMPETENCES</a:t>
            </a:r>
          </a:p>
        </p:txBody>
      </p:sp>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4160178" y="6248213"/>
            <a:ext cx="2774345" cy="606265"/>
          </a:xfrm>
        </p:spPr>
        <p:txBody>
          <a:bodyPr/>
          <a:lstStyle/>
          <a:p>
            <a:r>
              <a:rPr lang="hr-BA" dirty="0"/>
              <a:t>Resources:</a:t>
            </a:r>
            <a:endParaRPr lang="en-US" dirty="0"/>
          </a:p>
        </p:txBody>
      </p:sp>
      <p:sp>
        <p:nvSpPr>
          <p:cNvPr id="2" name="TextBox 1">
            <a:extLst>
              <a:ext uri="{FF2B5EF4-FFF2-40B4-BE49-F238E27FC236}">
                <a16:creationId xmlns:a16="http://schemas.microsoft.com/office/drawing/2014/main" id="{5024EDE2-6628-5BFE-E90F-EACB8939C310}"/>
              </a:ext>
            </a:extLst>
          </p:cNvPr>
          <p:cNvSpPr txBox="1"/>
          <p:nvPr/>
        </p:nvSpPr>
        <p:spPr>
          <a:xfrm>
            <a:off x="3841899" y="2251471"/>
            <a:ext cx="3420198" cy="7609776"/>
          </a:xfrm>
          <a:prstGeom prst="rect">
            <a:avLst/>
          </a:prstGeom>
          <a:noFill/>
        </p:spPr>
        <p:txBody>
          <a:bodyPr wrap="square" lIns="91440" tIns="45720" rIns="91440" bIns="45720" rtlCol="0" anchor="t">
            <a:spAutoFit/>
          </a:bodyPr>
          <a:lstStyle/>
          <a:p>
            <a:r>
              <a:rPr lang="en-US" sz="1400" i="1" dirty="0">
                <a:latin typeface="Calibri"/>
                <a:ea typeface="+mn-lt"/>
                <a:cs typeface="+mn-lt"/>
              </a:rPr>
              <a:t>What are the appropriate conditions for successful contributions and positive outcomes of implementing such interventions in the working or everyday environment? </a:t>
            </a:r>
          </a:p>
          <a:p>
            <a:endParaRPr lang="en-US" sz="1400" i="1" dirty="0">
              <a:latin typeface="Calibri"/>
              <a:ea typeface="+mn-lt"/>
              <a:cs typeface="+mn-lt"/>
            </a:endParaRPr>
          </a:p>
          <a:p>
            <a:pPr>
              <a:buFont typeface="Arial"/>
              <a:buChar char="•"/>
            </a:pPr>
            <a:endParaRPr lang="en-US" sz="1400" dirty="0">
              <a:latin typeface="Calibri"/>
              <a:cs typeface="Calibri"/>
            </a:endParaRPr>
          </a:p>
          <a:p>
            <a:pPr marL="285750" indent="-285750">
              <a:buFont typeface="Wingdings"/>
              <a:buChar char="Ø"/>
            </a:pPr>
            <a:r>
              <a:rPr lang="en-US" sz="1400" dirty="0">
                <a:latin typeface="Calibri"/>
                <a:ea typeface="+mn-lt"/>
                <a:cs typeface="+mn-lt"/>
              </a:rPr>
              <a:t>You need a physical place to work and a structure that can sustain the process over time. Contributory research </a:t>
            </a:r>
            <a:r>
              <a:rPr lang="en-US" sz="1400" i="1" dirty="0">
                <a:latin typeface="Calibri"/>
                <a:ea typeface="+mn-lt"/>
                <a:cs typeface="+mn-lt"/>
              </a:rPr>
              <a:t>takes time</a:t>
            </a:r>
            <a:r>
              <a:rPr lang="en-US" sz="1400" dirty="0">
                <a:latin typeface="Calibri"/>
                <a:ea typeface="+mn-lt"/>
                <a:cs typeface="+mn-lt"/>
              </a:rPr>
              <a:t>. In the case of the Contributory Clinic, almost one year was spent creating a shared foundation and vision before welcoming new parents to participate. </a:t>
            </a:r>
          </a:p>
          <a:p>
            <a:pPr marL="285750" indent="-285750">
              <a:buFont typeface="Wingdings"/>
              <a:buChar char="Ø"/>
            </a:pPr>
            <a:r>
              <a:rPr lang="en-US" sz="1400" dirty="0">
                <a:latin typeface="Calibri"/>
                <a:ea typeface="+mn-lt"/>
                <a:cs typeface="+mn-lt"/>
              </a:rPr>
              <a:t>Another important requirement has to do with the attitude of those who take part. This is true for researchers, professionals and parents alike. The academics cannot think of themselves as beholders of knowledge that trumps other ways of knowing. They have to consider themselves as a member of the group, working on equal terms with everyone else. For all members of the group, it’s important to stay open-minded to new ideas and not give up in face of content that’s intuitively difficult to grasp. Because contributory research is intentionally kept open, it’s important too not to despair in face of unexpected turns of events. Rather, one should see them as occasions to learn and grow together as a group. </a:t>
            </a:r>
            <a:br>
              <a:rPr lang="en-US" sz="1400" dirty="0">
                <a:latin typeface="Calibri"/>
              </a:rPr>
            </a:br>
            <a:endParaRPr lang="en-US" sz="1250">
              <a:latin typeface="Calibri"/>
              <a:cs typeface="Calibri"/>
            </a:endParaRPr>
          </a:p>
        </p:txBody>
      </p:sp>
      <p:pic>
        <p:nvPicPr>
          <p:cNvPr id="23" name="Picture 22" descr="A picture containing background pattern&#10;&#10;Description automatically generated">
            <a:hlinkClick r:id="rId2"/>
            <a:extLst>
              <a:ext uri="{FF2B5EF4-FFF2-40B4-BE49-F238E27FC236}">
                <a16:creationId xmlns:a16="http://schemas.microsoft.com/office/drawing/2014/main" id="{2A602EF1-27C6-85FE-13AE-058DE7972161}"/>
              </a:ext>
            </a:extLst>
          </p:cNvPr>
          <p:cNvPicPr>
            <a:picLocks noChangeAspect="1"/>
          </p:cNvPicPr>
          <p:nvPr/>
        </p:nvPicPr>
        <p:blipFill>
          <a:blip r:embed="rId3"/>
          <a:stretch>
            <a:fillRect/>
          </a:stretch>
        </p:blipFill>
        <p:spPr>
          <a:xfrm>
            <a:off x="4263633" y="951287"/>
            <a:ext cx="2186726" cy="1123037"/>
          </a:xfrm>
          <a:prstGeom prst="rect">
            <a:avLst/>
          </a:prstGeom>
        </p:spPr>
      </p:pic>
    </p:spTree>
    <p:extLst>
      <p:ext uri="{BB962C8B-B14F-4D97-AF65-F5344CB8AC3E}">
        <p14:creationId xmlns:p14="http://schemas.microsoft.com/office/powerpoint/2010/main" val="220940784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6176</TotalTime>
  <Words>445</Words>
  <Application>Microsoft Office PowerPoint</Application>
  <PresentationFormat>Custom</PresentationFormat>
  <Paragraphs>21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Sanja Ivandic</cp:lastModifiedBy>
  <cp:revision>330</cp:revision>
  <cp:lastPrinted>2022-04-20T17:04:48Z</cp:lastPrinted>
  <dcterms:created xsi:type="dcterms:W3CDTF">2021-06-15T11:45:52Z</dcterms:created>
  <dcterms:modified xsi:type="dcterms:W3CDTF">2022-09-21T13:23:37Z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