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handoutMasterIdLst>
    <p:handoutMasterId r:id="rId8"/>
  </p:handoutMasterIdLst>
  <p:sldIdLst>
    <p:sldId id="259" r:id="rId5"/>
    <p:sldId id="268" r:id="rId6"/>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C1"/>
    <a:srgbClr val="74659A"/>
    <a:srgbClr val="ADCF9C"/>
    <a:srgbClr val="262626"/>
    <a:srgbClr val="04AACC"/>
    <a:srgbClr val="00B6E6"/>
    <a:srgbClr val="24BAA2"/>
    <a:srgbClr val="7F3494"/>
    <a:srgbClr val="092E4B"/>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E4B80-33DD-4717-93E2-78026CD54AC9}" v="183" dt="2022-09-21T13:23:34.453"/>
    <p1510:client id="{B9E0AEAA-3F10-4DAA-967E-0117CFF3840A}" v="38" dt="2022-09-21T13:08:14.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8"/>
  </p:normalViewPr>
  <p:slideViewPr>
    <p:cSldViewPr snapToGrid="0" snapToObjects="1">
      <p:cViewPr>
        <p:scale>
          <a:sx n="90" d="100"/>
          <a:sy n="90" d="100"/>
        </p:scale>
        <p:origin x="-804" y="1776"/>
      </p:cViewPr>
      <p:guideLst>
        <p:guide orient="horz" pos="3343"/>
        <p:guide pos="2358"/>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vira Hojberg" userId="rYyLHg9wCBqMg2m2dRilyo1zk/IdS6RD42dPtTGws3I=" providerId="None" clId="Web-{160E4B80-33DD-4717-93E2-78026CD54AC9}"/>
    <pc:docChg chg="modSld">
      <pc:chgData name="Elvira Hojberg" userId="rYyLHg9wCBqMg2m2dRilyo1zk/IdS6RD42dPtTGws3I=" providerId="None" clId="Web-{160E4B80-33DD-4717-93E2-78026CD54AC9}" dt="2022-09-21T13:23:34.453" v="165"/>
      <pc:docMkLst>
        <pc:docMk/>
      </pc:docMkLst>
      <pc:sldChg chg="addSp delSp modSp">
        <pc:chgData name="Elvira Hojberg" userId="rYyLHg9wCBqMg2m2dRilyo1zk/IdS6RD42dPtTGws3I=" providerId="None" clId="Web-{160E4B80-33DD-4717-93E2-78026CD54AC9}" dt="2022-09-21T13:18:02.318" v="75" actId="1076"/>
        <pc:sldMkLst>
          <pc:docMk/>
          <pc:sldMk cId="2051687346" sldId="259"/>
        </pc:sldMkLst>
        <pc:spChg chg="add del mod">
          <ac:chgData name="Elvira Hojberg" userId="rYyLHg9wCBqMg2m2dRilyo1zk/IdS6RD42dPtTGws3I=" providerId="None" clId="Web-{160E4B80-33DD-4717-93E2-78026CD54AC9}" dt="2022-09-21T13:15:20.689" v="20"/>
          <ac:spMkLst>
            <pc:docMk/>
            <pc:sldMk cId="2051687346" sldId="259"/>
            <ac:spMk id="4" creationId="{65C1CE03-A753-F0C9-C2A9-E56E7318F5D8}"/>
          </ac:spMkLst>
        </pc:spChg>
        <pc:spChg chg="del mod">
          <ac:chgData name="Elvira Hojberg" userId="rYyLHg9wCBqMg2m2dRilyo1zk/IdS6RD42dPtTGws3I=" providerId="None" clId="Web-{160E4B80-33DD-4717-93E2-78026CD54AC9}" dt="2022-09-21T13:15:17.595" v="19"/>
          <ac:spMkLst>
            <pc:docMk/>
            <pc:sldMk cId="2051687346" sldId="259"/>
            <ac:spMk id="17" creationId="{D98749BD-C2F0-7C42-8C46-8EBCED9A91FB}"/>
          </ac:spMkLst>
        </pc:spChg>
        <pc:spChg chg="mod">
          <ac:chgData name="Elvira Hojberg" userId="rYyLHg9wCBqMg2m2dRilyo1zk/IdS6RD42dPtTGws3I=" providerId="None" clId="Web-{160E4B80-33DD-4717-93E2-78026CD54AC9}" dt="2022-09-21T13:17:02.645" v="65" actId="20577"/>
          <ac:spMkLst>
            <pc:docMk/>
            <pc:sldMk cId="2051687346" sldId="259"/>
            <ac:spMk id="19" creationId="{C564D4C3-EA02-D54A-B11C-03C33A88BCC7}"/>
          </ac:spMkLst>
        </pc:spChg>
        <pc:spChg chg="mod">
          <ac:chgData name="Elvira Hojberg" userId="rYyLHg9wCBqMg2m2dRilyo1zk/IdS6RD42dPtTGws3I=" providerId="None" clId="Web-{160E4B80-33DD-4717-93E2-78026CD54AC9}" dt="2022-09-21T13:13:46.467" v="13" actId="20577"/>
          <ac:spMkLst>
            <pc:docMk/>
            <pc:sldMk cId="2051687346" sldId="259"/>
            <ac:spMk id="26" creationId="{11CBF990-03D1-DD4A-9863-7EBE8C095C92}"/>
          </ac:spMkLst>
        </pc:spChg>
        <pc:spChg chg="mod">
          <ac:chgData name="Elvira Hojberg" userId="rYyLHg9wCBqMg2m2dRilyo1zk/IdS6RD42dPtTGws3I=" providerId="None" clId="Web-{160E4B80-33DD-4717-93E2-78026CD54AC9}" dt="2022-09-21T13:18:02.318" v="75" actId="1076"/>
          <ac:spMkLst>
            <pc:docMk/>
            <pc:sldMk cId="2051687346" sldId="259"/>
            <ac:spMk id="27" creationId="{33D2FA8C-452B-9C4A-8D35-CD9797D01435}"/>
          </ac:spMkLst>
        </pc:spChg>
      </pc:sldChg>
      <pc:sldChg chg="delSp modSp">
        <pc:chgData name="Elvira Hojberg" userId="rYyLHg9wCBqMg2m2dRilyo1zk/IdS6RD42dPtTGws3I=" providerId="None" clId="Web-{160E4B80-33DD-4717-93E2-78026CD54AC9}" dt="2022-09-21T13:23:34.453" v="165"/>
        <pc:sldMkLst>
          <pc:docMk/>
          <pc:sldMk cId="2209407844" sldId="268"/>
        </pc:sldMkLst>
        <pc:spChg chg="mod">
          <ac:chgData name="Elvira Hojberg" userId="rYyLHg9wCBqMg2m2dRilyo1zk/IdS6RD42dPtTGws3I=" providerId="None" clId="Web-{160E4B80-33DD-4717-93E2-78026CD54AC9}" dt="2022-09-21T13:23:23.734" v="164" actId="20577"/>
          <ac:spMkLst>
            <pc:docMk/>
            <pc:sldMk cId="2209407844" sldId="268"/>
            <ac:spMk id="2" creationId="{5024EDE2-6628-5BFE-E90F-EACB8939C310}"/>
          </ac:spMkLst>
        </pc:spChg>
        <pc:spChg chg="del">
          <ac:chgData name="Elvira Hojberg" userId="rYyLHg9wCBqMg2m2dRilyo1zk/IdS6RD42dPtTGws3I=" providerId="None" clId="Web-{160E4B80-33DD-4717-93E2-78026CD54AC9}" dt="2022-09-21T13:23:34.453" v="165"/>
          <ac:spMkLst>
            <pc:docMk/>
            <pc:sldMk cId="2209407844" sldId="268"/>
            <ac:spMk id="5" creationId="{828FB9B3-BBDC-75F6-E71F-57A48C15F912}"/>
          </ac:spMkLst>
        </pc:spChg>
        <pc:spChg chg="mod">
          <ac:chgData name="Elvira Hojberg" userId="rYyLHg9wCBqMg2m2dRilyo1zk/IdS6RD42dPtTGws3I=" providerId="None" clId="Web-{160E4B80-33DD-4717-93E2-78026CD54AC9}" dt="2022-09-21T13:19:14.039" v="95" actId="20577"/>
          <ac:spMkLst>
            <pc:docMk/>
            <pc:sldMk cId="2209407844" sldId="268"/>
            <ac:spMk id="18" creationId="{786928F0-7565-6A4C-931E-C7109047F678}"/>
          </ac:spMkLst>
        </pc:spChg>
      </pc:sldChg>
    </pc:docChg>
  </pc:docChgLst>
  <pc:docChgLst>
    <pc:chgData name="Elvira Hojberg" userId="rYyLHg9wCBqMg2m2dRilyo1zk/IdS6RD42dPtTGws3I=" providerId="None" clId="Web-{B9E0AEAA-3F10-4DAA-967E-0117CFF3840A}"/>
    <pc:docChg chg="modSld">
      <pc:chgData name="Elvira Hojberg" userId="rYyLHg9wCBqMg2m2dRilyo1zk/IdS6RD42dPtTGws3I=" providerId="None" clId="Web-{B9E0AEAA-3F10-4DAA-967E-0117CFF3840A}" dt="2022-09-21T13:08:10.853" v="20" actId="20577"/>
      <pc:docMkLst>
        <pc:docMk/>
      </pc:docMkLst>
      <pc:sldChg chg="modSp">
        <pc:chgData name="Elvira Hojberg" userId="rYyLHg9wCBqMg2m2dRilyo1zk/IdS6RD42dPtTGws3I=" providerId="None" clId="Web-{B9E0AEAA-3F10-4DAA-967E-0117CFF3840A}" dt="2022-09-21T13:08:10.853" v="20" actId="20577"/>
        <pc:sldMkLst>
          <pc:docMk/>
          <pc:sldMk cId="2051687346" sldId="259"/>
        </pc:sldMkLst>
        <pc:spChg chg="mod">
          <ac:chgData name="Elvira Hojberg" userId="rYyLHg9wCBqMg2m2dRilyo1zk/IdS6RD42dPtTGws3I=" providerId="None" clId="Web-{B9E0AEAA-3F10-4DAA-967E-0117CFF3840A}" dt="2022-09-21T13:08:10.853" v="20" actId="20577"/>
          <ac:spMkLst>
            <pc:docMk/>
            <pc:sldMk cId="2051687346" sldId="259"/>
            <ac:spMk id="2" creationId="{8214C33B-E641-2244-E853-38D5E56761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9/26/2022</a:t>
            </a:fld>
            <a:endParaRPr lang="en-US" dirty="0"/>
          </a:p>
        </p:txBody>
      </p:sp>
      <p:sp>
        <p:nvSpPr>
          <p:cNvPr id="4" name="Footer Placeholder 3">
            <a:extLst>
              <a:ext uri="{FF2B5EF4-FFF2-40B4-BE49-F238E27FC236}">
                <a16:creationId xmlns:a16="http://schemas.microsoft.com/office/drawing/2014/main" xmlns=""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9/26/2022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xmlns="" id="{57F553F4-210F-D445-80C4-1685A71FF7AE}"/>
              </a:ext>
            </a:extLst>
          </p:cNvPr>
          <p:cNvSpPr/>
          <p:nvPr/>
        </p:nvSpPr>
        <p:spPr>
          <a:xfrm>
            <a:off x="-36182" y="5830232"/>
            <a:ext cx="7595857" cy="3768082"/>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74659A"/>
          </a:solidFill>
          <a:ln w="3060" cap="flat">
            <a:noFill/>
            <a:prstDash val="solid"/>
            <a:miter/>
          </a:ln>
        </p:spPr>
        <p:txBody>
          <a:bodyPr rtlCol="0" anchor="ctr"/>
          <a:lstStyle/>
          <a:p>
            <a:endParaRPr lang="en-US"/>
          </a:p>
        </p:txBody>
      </p:sp>
      <p:pic>
        <p:nvPicPr>
          <p:cNvPr id="338" name="Picture 337">
            <a:extLst>
              <a:ext uri="{FF2B5EF4-FFF2-40B4-BE49-F238E27FC236}">
                <a16:creationId xmlns:a16="http://schemas.microsoft.com/office/drawing/2014/main" xmlns="" id="{1FF9B57A-A795-634B-A4AC-020F65665FB5}"/>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4500039" y="5830232"/>
            <a:ext cx="3127569" cy="4602411"/>
          </a:xfrm>
          <a:prstGeom prst="rect">
            <a:avLst/>
          </a:prstGeom>
        </p:spPr>
      </p:pic>
      <p:sp>
        <p:nvSpPr>
          <p:cNvPr id="1101" name="Graphic 6">
            <a:extLst>
              <a:ext uri="{FF2B5EF4-FFF2-40B4-BE49-F238E27FC236}">
                <a16:creationId xmlns:a16="http://schemas.microsoft.com/office/drawing/2014/main" xmlns="" id="{44A94AD3-A131-9441-82E4-9C561BFA098B}"/>
              </a:ext>
            </a:extLst>
          </p:cNvPr>
          <p:cNvSpPr/>
          <p:nvPr/>
        </p:nvSpPr>
        <p:spPr>
          <a:xfrm rot="5400000">
            <a:off x="5693241" y="7996035"/>
            <a:ext cx="476911" cy="3282242"/>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xmlns="" id="{69DBB5CE-9B20-F44B-9B06-0C67AB1E1193}"/>
              </a:ext>
            </a:extLst>
          </p:cNvPr>
          <p:cNvSpPr>
            <a:spLocks noGrp="1"/>
          </p:cNvSpPr>
          <p:nvPr>
            <p:ph type="body" sz="quarter" idx="42" hasCustomPrompt="1"/>
          </p:nvPr>
        </p:nvSpPr>
        <p:spPr>
          <a:xfrm>
            <a:off x="4290575" y="9391961"/>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1446" name="Picture 1445">
            <a:extLst>
              <a:ext uri="{FF2B5EF4-FFF2-40B4-BE49-F238E27FC236}">
                <a16:creationId xmlns:a16="http://schemas.microsoft.com/office/drawing/2014/main" xmlns="" id="{0F2457AE-783E-EC4E-AD25-380F9E121D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xmlns=""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xmlns=""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xmlns=""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xmlns=""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xmlns=""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xmlns=""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surviving Digital</a:t>
            </a:r>
          </a:p>
        </p:txBody>
      </p:sp>
      <p:sp>
        <p:nvSpPr>
          <p:cNvPr id="146" name="Picture Placeholder 62">
            <a:extLst>
              <a:ext uri="{FF2B5EF4-FFF2-40B4-BE49-F238E27FC236}">
                <a16:creationId xmlns:a16="http://schemas.microsoft.com/office/drawing/2014/main" xmlns="" id="{B37FDE9C-FA01-494A-91FD-8E9061912265}"/>
              </a:ext>
            </a:extLst>
          </p:cNvPr>
          <p:cNvSpPr>
            <a:spLocks noGrp="1"/>
          </p:cNvSpPr>
          <p:nvPr>
            <p:ph type="pic" sz="quarter" idx="44" hasCustomPrompt="1"/>
          </p:nvPr>
        </p:nvSpPr>
        <p:spPr>
          <a:xfrm>
            <a:off x="474663" y="2271713"/>
            <a:ext cx="6642100" cy="4338637"/>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337" name="Picture 336">
            <a:extLst>
              <a:ext uri="{FF2B5EF4-FFF2-40B4-BE49-F238E27FC236}">
                <a16:creationId xmlns:a16="http://schemas.microsoft.com/office/drawing/2014/main" xmlns="" id="{95238677-8BA6-964C-A4E3-7DB92351E61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5556" y="468040"/>
            <a:ext cx="3130393" cy="1675127"/>
          </a:xfrm>
          <a:prstGeom prst="rect">
            <a:avLst/>
          </a:prstGeom>
        </p:spPr>
      </p:pic>
    </p:spTree>
    <p:extLst>
      <p:ext uri="{BB962C8B-B14F-4D97-AF65-F5344CB8AC3E}">
        <p14:creationId xmlns:p14="http://schemas.microsoft.com/office/powerpoint/2010/main" val="795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xmlns=""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Rectangle 7">
            <a:extLst>
              <a:ext uri="{FF2B5EF4-FFF2-40B4-BE49-F238E27FC236}">
                <a16:creationId xmlns:a16="http://schemas.microsoft.com/office/drawing/2014/main" xmlns="" id="{95A0F11A-4C72-C94D-AB63-B75B1C74565F}"/>
              </a:ext>
            </a:extLst>
          </p:cNvPr>
          <p:cNvSpPr/>
          <p:nvPr userDrawn="1"/>
        </p:nvSpPr>
        <p:spPr>
          <a:xfrm flipV="1">
            <a:off x="470487" y="2711984"/>
            <a:ext cx="3162155" cy="2406116"/>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xmlns=""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xmlns=""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xmlns=""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xmlns=""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xmlns=""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a:t>
            </a:fld>
            <a:endParaRPr lang="en-US" dirty="0"/>
          </a:p>
        </p:txBody>
      </p:sp>
    </p:spTree>
    <p:extLst>
      <p:ext uri="{BB962C8B-B14F-4D97-AF65-F5344CB8AC3E}">
        <p14:creationId xmlns:p14="http://schemas.microsoft.com/office/powerpoint/2010/main" val="114589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xmlns="" id="{5C094913-F9C1-3546-A0D0-E1F25AE5CB6D}"/>
              </a:ext>
            </a:extLst>
          </p:cNvPr>
          <p:cNvSpPr/>
          <p:nvPr userDrawn="1"/>
        </p:nvSpPr>
        <p:spPr>
          <a:xfrm flipV="1">
            <a:off x="511317" y="-1"/>
            <a:ext cx="3194309" cy="9571994"/>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xmlns=""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xmlns=""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xmlns=""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xmlns=""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a:t>
            </a:fld>
            <a:endParaRPr lang="en-US" dirty="0"/>
          </a:p>
        </p:txBody>
      </p:sp>
      <p:sp>
        <p:nvSpPr>
          <p:cNvPr id="28" name="Picture Placeholder 34">
            <a:extLst>
              <a:ext uri="{FF2B5EF4-FFF2-40B4-BE49-F238E27FC236}">
                <a16:creationId xmlns:a16="http://schemas.microsoft.com/office/drawing/2014/main" xmlns="" id="{36A06401-592A-EA4A-AE31-4E6B716F2835}"/>
              </a:ext>
            </a:extLst>
          </p:cNvPr>
          <p:cNvSpPr>
            <a:spLocks noGrp="1"/>
          </p:cNvSpPr>
          <p:nvPr>
            <p:ph type="pic" sz="quarter" idx="41"/>
          </p:nvPr>
        </p:nvSpPr>
        <p:spPr>
          <a:xfrm>
            <a:off x="3711247" y="706439"/>
            <a:ext cx="3870325" cy="773188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pic>
        <p:nvPicPr>
          <p:cNvPr id="8" name="Picture 7">
            <a:extLst>
              <a:ext uri="{FF2B5EF4-FFF2-40B4-BE49-F238E27FC236}">
                <a16:creationId xmlns:a16="http://schemas.microsoft.com/office/drawing/2014/main" xmlns="" id="{34010426-2E4E-824F-A02C-096DD7001ECC}"/>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601346" y="5810021"/>
            <a:ext cx="2922814" cy="3761972"/>
          </a:xfrm>
          <a:prstGeom prst="rect">
            <a:avLst/>
          </a:prstGeom>
        </p:spPr>
      </p:pic>
    </p:spTree>
    <p:extLst>
      <p:ext uri="{BB962C8B-B14F-4D97-AF65-F5344CB8AC3E}">
        <p14:creationId xmlns:p14="http://schemas.microsoft.com/office/powerpoint/2010/main" val="332221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A221E52-4ABB-5243-858B-F6B8CF1B5E34}"/>
              </a:ext>
            </a:extLst>
          </p:cNvPr>
          <p:cNvSpPr/>
          <p:nvPr userDrawn="1"/>
        </p:nvSpPr>
        <p:spPr>
          <a:xfrm flipV="1">
            <a:off x="-31255" y="-43150"/>
            <a:ext cx="7590930" cy="2946483"/>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xmlns="" id="{340BEDA7-1D61-1142-9E8F-1245ECF20B50}"/>
              </a:ext>
            </a:extLst>
          </p:cNvPr>
          <p:cNvSpPr>
            <a:spLocks noGrp="1"/>
          </p:cNvSpPr>
          <p:nvPr>
            <p:ph type="body" sz="quarter" idx="14" hasCustomPrompt="1"/>
          </p:nvPr>
        </p:nvSpPr>
        <p:spPr>
          <a:xfrm>
            <a:off x="4078145" y="1617364"/>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xmlns="" id="{B0544866-02E3-6243-827B-2990267CD762}"/>
              </a:ext>
            </a:extLst>
          </p:cNvPr>
          <p:cNvSpPr>
            <a:spLocks noGrp="1"/>
          </p:cNvSpPr>
          <p:nvPr>
            <p:ph type="body" sz="quarter" idx="13" hasCustomPrompt="1"/>
          </p:nvPr>
        </p:nvSpPr>
        <p:spPr>
          <a:xfrm>
            <a:off x="662171" y="587829"/>
            <a:ext cx="4056786" cy="185754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xmlns=""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xmlns=""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xmlns=""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xmlns=""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a:t>
            </a:fld>
            <a:endParaRPr lang="en-US" dirty="0"/>
          </a:p>
        </p:txBody>
      </p:sp>
      <p:pic>
        <p:nvPicPr>
          <p:cNvPr id="9" name="Picture 8">
            <a:extLst>
              <a:ext uri="{FF2B5EF4-FFF2-40B4-BE49-F238E27FC236}">
                <a16:creationId xmlns:a16="http://schemas.microsoft.com/office/drawing/2014/main" xmlns="" id="{497D8773-34F2-3E4C-AB51-D9D7E7BEA79F}"/>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4667774" y="-43150"/>
            <a:ext cx="2922814" cy="2946483"/>
          </a:xfrm>
          <a:prstGeom prst="rect">
            <a:avLst/>
          </a:prstGeom>
        </p:spPr>
      </p:pic>
    </p:spTree>
    <p:extLst>
      <p:ext uri="{BB962C8B-B14F-4D97-AF65-F5344CB8AC3E}">
        <p14:creationId xmlns:p14="http://schemas.microsoft.com/office/powerpoint/2010/main" val="285934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xmlns="" id="{74F5B6F1-1F70-8542-A18D-9BC642672EA0}"/>
              </a:ext>
            </a:extLst>
          </p:cNvPr>
          <p:cNvSpPr/>
          <p:nvPr userDrawn="1"/>
        </p:nvSpPr>
        <p:spPr>
          <a:xfrm flipV="1">
            <a:off x="-31255" y="323003"/>
            <a:ext cx="7590930" cy="5748356"/>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xmlns="" id="{D37EB16C-F26A-5148-9329-CE588D03DB78}"/>
              </a:ext>
            </a:extLst>
          </p:cNvPr>
          <p:cNvSpPr>
            <a:spLocks noGrp="1"/>
          </p:cNvSpPr>
          <p:nvPr>
            <p:ph type="body" sz="quarter" idx="32" hasCustomPrompt="1"/>
          </p:nvPr>
        </p:nvSpPr>
        <p:spPr>
          <a:xfrm>
            <a:off x="559613" y="2365515"/>
            <a:ext cx="6526988" cy="3412986"/>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xmlns=""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xmlns=""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xmlns=""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xmlns=""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xmlns=""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a:t>
            </a:fld>
            <a:endParaRPr lang="en-US" dirty="0"/>
          </a:p>
        </p:txBody>
      </p:sp>
    </p:spTree>
    <p:extLst>
      <p:ext uri="{BB962C8B-B14F-4D97-AF65-F5344CB8AC3E}">
        <p14:creationId xmlns:p14="http://schemas.microsoft.com/office/powerpoint/2010/main" val="24349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D43ECED-D711-0D4D-9A38-701BFB0611D6}"/>
              </a:ext>
            </a:extLst>
          </p:cNvPr>
          <p:cNvSpPr/>
          <p:nvPr userDrawn="1"/>
        </p:nvSpPr>
        <p:spPr>
          <a:xfrm flipV="1">
            <a:off x="-14612" y="-4"/>
            <a:ext cx="7559675" cy="1600203"/>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1" name="Text Placeholder 32">
            <a:extLst>
              <a:ext uri="{FF2B5EF4-FFF2-40B4-BE49-F238E27FC236}">
                <a16:creationId xmlns:a16="http://schemas.microsoft.com/office/drawing/2014/main" xmlns=""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xmlns=""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xmlns=""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xmlns=""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a:t>
            </a:fld>
            <a:endParaRPr lang="en-US" dirty="0"/>
          </a:p>
        </p:txBody>
      </p:sp>
      <p:sp>
        <p:nvSpPr>
          <p:cNvPr id="11" name="Graphic 4">
            <a:extLst>
              <a:ext uri="{FF2B5EF4-FFF2-40B4-BE49-F238E27FC236}">
                <a16:creationId xmlns:a16="http://schemas.microsoft.com/office/drawing/2014/main" xmlns="" id="{B13C944A-F9DE-6D49-BB72-C8B62F6B1203}"/>
              </a:ext>
            </a:extLst>
          </p:cNvPr>
          <p:cNvSpPr/>
          <p:nvPr userDrawn="1"/>
        </p:nvSpPr>
        <p:spPr>
          <a:xfrm rot="16200000">
            <a:off x="6101638" y="690768"/>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Tree>
    <p:extLst>
      <p:ext uri="{BB962C8B-B14F-4D97-AF65-F5344CB8AC3E}">
        <p14:creationId xmlns:p14="http://schemas.microsoft.com/office/powerpoint/2010/main" val="366603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FDF7596-4722-5F4C-8FB6-5F0B1F9090FD}"/>
              </a:ext>
            </a:extLst>
          </p:cNvPr>
          <p:cNvSpPr/>
          <p:nvPr userDrawn="1"/>
        </p:nvSpPr>
        <p:spPr>
          <a:xfrm flipV="1">
            <a:off x="0" y="2099867"/>
            <a:ext cx="6918419" cy="7931809"/>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8" name="Graphic 4">
            <a:extLst>
              <a:ext uri="{FF2B5EF4-FFF2-40B4-BE49-F238E27FC236}">
                <a16:creationId xmlns:a16="http://schemas.microsoft.com/office/drawing/2014/main" xmlns="" id="{E6326417-986D-C845-A66A-9AFD38B1339D}"/>
              </a:ext>
            </a:extLst>
          </p:cNvPr>
          <p:cNvSpPr/>
          <p:nvPr userDrawn="1"/>
        </p:nvSpPr>
        <p:spPr>
          <a:xfrm rot="10800000">
            <a:off x="6811618" y="2991410"/>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
        <p:nvSpPr>
          <p:cNvPr id="41" name="Text Placeholder 32">
            <a:extLst>
              <a:ext uri="{FF2B5EF4-FFF2-40B4-BE49-F238E27FC236}">
                <a16:creationId xmlns:a16="http://schemas.microsoft.com/office/drawing/2014/main" xmlns="" id="{D37EB16C-F26A-5148-9329-CE588D03DB78}"/>
              </a:ext>
            </a:extLst>
          </p:cNvPr>
          <p:cNvSpPr>
            <a:spLocks noGrp="1"/>
          </p:cNvSpPr>
          <p:nvPr>
            <p:ph type="body" sz="quarter" idx="32" hasCustomPrompt="1"/>
          </p:nvPr>
        </p:nvSpPr>
        <p:spPr>
          <a:xfrm>
            <a:off x="559613" y="2432957"/>
            <a:ext cx="6076427" cy="736994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xmlns=""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xmlns=""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xmlns=""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a:t>
            </a:fld>
            <a:endParaRPr lang="en-US" dirty="0"/>
          </a:p>
        </p:txBody>
      </p:sp>
    </p:spTree>
    <p:extLst>
      <p:ext uri="{BB962C8B-B14F-4D97-AF65-F5344CB8AC3E}">
        <p14:creationId xmlns:p14="http://schemas.microsoft.com/office/powerpoint/2010/main" val="46626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xmlns="" id="{DAFE97B0-644B-C64D-A4CD-10ECACA09145}"/>
              </a:ext>
            </a:extLst>
          </p:cNvPr>
          <p:cNvSpPr/>
          <p:nvPr userDrawn="1"/>
        </p:nvSpPr>
        <p:spPr>
          <a:xfrm flipV="1">
            <a:off x="-26638" y="887167"/>
            <a:ext cx="3700956" cy="7313858"/>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78" name="Rectangle 877">
            <a:extLst>
              <a:ext uri="{FF2B5EF4-FFF2-40B4-BE49-F238E27FC236}">
                <a16:creationId xmlns:a16="http://schemas.microsoft.com/office/drawing/2014/main" xmlns="" id="{2B389D24-5C81-1047-B67F-CFDCF6BD591A}"/>
              </a:ext>
            </a:extLst>
          </p:cNvPr>
          <p:cNvSpPr/>
          <p:nvPr userDrawn="1"/>
        </p:nvSpPr>
        <p:spPr>
          <a:xfrm flipV="1">
            <a:off x="207487" y="560672"/>
            <a:ext cx="2581124" cy="602586"/>
          </a:xfrm>
          <a:prstGeom prst="rect">
            <a:avLst/>
          </a:prstGeom>
          <a:solidFill>
            <a:srgbClr val="009A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4" name="Text Placeholder 32">
            <a:extLst>
              <a:ext uri="{FF2B5EF4-FFF2-40B4-BE49-F238E27FC236}">
                <a16:creationId xmlns:a16="http://schemas.microsoft.com/office/drawing/2014/main" xmlns="" id="{7C801656-BA69-7E4B-AAE4-11C00F6A1E4A}"/>
              </a:ext>
            </a:extLst>
          </p:cNvPr>
          <p:cNvSpPr>
            <a:spLocks noGrp="1"/>
          </p:cNvSpPr>
          <p:nvPr>
            <p:ph type="body" sz="quarter" idx="42" hasCustomPrompt="1"/>
          </p:nvPr>
        </p:nvSpPr>
        <p:spPr>
          <a:xfrm>
            <a:off x="403869" y="1604734"/>
            <a:ext cx="2567034" cy="6850350"/>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877" name="Text Placeholder 32">
            <a:extLst>
              <a:ext uri="{FF2B5EF4-FFF2-40B4-BE49-F238E27FC236}">
                <a16:creationId xmlns:a16="http://schemas.microsoft.com/office/drawing/2014/main" xmlns="" id="{0C2466D6-1218-B641-99A6-661C3336C850}"/>
              </a:ext>
            </a:extLst>
          </p:cNvPr>
          <p:cNvSpPr>
            <a:spLocks noGrp="1"/>
          </p:cNvSpPr>
          <p:nvPr>
            <p:ph type="body" sz="quarter" idx="30" hasCustomPrompt="1"/>
          </p:nvPr>
        </p:nvSpPr>
        <p:spPr>
          <a:xfrm>
            <a:off x="452889" y="686094"/>
            <a:ext cx="2581124" cy="429543"/>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474" name="Text Placeholder 32">
            <a:extLst>
              <a:ext uri="{FF2B5EF4-FFF2-40B4-BE49-F238E27FC236}">
                <a16:creationId xmlns:a16="http://schemas.microsoft.com/office/drawing/2014/main" xmlns=""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17" name="Rectangle 316">
            <a:extLst>
              <a:ext uri="{FF2B5EF4-FFF2-40B4-BE49-F238E27FC236}">
                <a16:creationId xmlns:a16="http://schemas.microsoft.com/office/drawing/2014/main" xmlns="" id="{4D0494E1-0947-8543-BF98-FB072769EE52}"/>
              </a:ext>
            </a:extLst>
          </p:cNvPr>
          <p:cNvSpPr/>
          <p:nvPr userDrawn="1"/>
        </p:nvSpPr>
        <p:spPr>
          <a:xfrm flipH="1" flipV="1">
            <a:off x="7559675" y="178904"/>
            <a:ext cx="2203335" cy="1069181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18" name="Rectangle 317">
            <a:extLst>
              <a:ext uri="{FF2B5EF4-FFF2-40B4-BE49-F238E27FC236}">
                <a16:creationId xmlns:a16="http://schemas.microsoft.com/office/drawing/2014/main" xmlns="" id="{65C01342-A303-DA46-B07C-5880AEC7B609}"/>
              </a:ext>
            </a:extLst>
          </p:cNvPr>
          <p:cNvSpPr/>
          <p:nvPr userDrawn="1"/>
        </p:nvSpPr>
        <p:spPr>
          <a:xfrm>
            <a:off x="2065868" y="10250608"/>
            <a:ext cx="5089742"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092E4B"/>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19" name="Picture 318">
            <a:extLst>
              <a:ext uri="{FF2B5EF4-FFF2-40B4-BE49-F238E27FC236}">
                <a16:creationId xmlns:a16="http://schemas.microsoft.com/office/drawing/2014/main" xmlns="" id="{38C578BE-816E-F245-9858-DA493C5EFF8B}"/>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356278" y="10250608"/>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799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sp>
        <p:nvSpPr>
          <p:cNvPr id="17" name="Graphic 4">
            <a:extLst>
              <a:ext uri="{FF2B5EF4-FFF2-40B4-BE49-F238E27FC236}">
                <a16:creationId xmlns:a16="http://schemas.microsoft.com/office/drawing/2014/main" xmlns="" id="{E3CCF1BA-572E-F44F-8F8C-CC649FECCA18}"/>
              </a:ext>
            </a:extLst>
          </p:cNvPr>
          <p:cNvSpPr/>
          <p:nvPr userDrawn="1"/>
        </p:nvSpPr>
        <p:spPr>
          <a:xfrm rot="10800000">
            <a:off x="3893444" y="0"/>
            <a:ext cx="3323487" cy="401993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74659A"/>
          </a:solidFill>
          <a:ln w="2370"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xmlns="" id="{946B774F-921B-0346-82EC-07096EBAD27A}"/>
              </a:ext>
            </a:extLst>
          </p:cNvPr>
          <p:cNvSpPr/>
          <p:nvPr userDrawn="1"/>
        </p:nvSpPr>
        <p:spPr>
          <a:xfrm rot="10800000">
            <a:off x="377022" y="450308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
        <p:nvSpPr>
          <p:cNvPr id="19" name="Picture Placeholder 1000">
            <a:extLst>
              <a:ext uri="{FF2B5EF4-FFF2-40B4-BE49-F238E27FC236}">
                <a16:creationId xmlns:a16="http://schemas.microsoft.com/office/drawing/2014/main" xmlns="" id="{B316D876-BBC7-D34A-A658-648DBAC06158}"/>
              </a:ext>
            </a:extLst>
          </p:cNvPr>
          <p:cNvSpPr>
            <a:spLocks noGrp="1"/>
          </p:cNvSpPr>
          <p:nvPr>
            <p:ph type="pic" sz="quarter" idx="10"/>
          </p:nvPr>
        </p:nvSpPr>
        <p:spPr>
          <a:xfrm>
            <a:off x="476524" y="0"/>
            <a:ext cx="6244928" cy="6575080"/>
          </a:xfrm>
          <a:custGeom>
            <a:avLst/>
            <a:gdLst>
              <a:gd name="connsiteX0" fmla="*/ 0 w 6244928"/>
              <a:gd name="connsiteY0" fmla="*/ 0 h 6575080"/>
              <a:gd name="connsiteX1" fmla="*/ 3416920 w 6244928"/>
              <a:gd name="connsiteY1" fmla="*/ 0 h 6575080"/>
              <a:gd name="connsiteX2" fmla="*/ 3416920 w 6244928"/>
              <a:gd name="connsiteY2" fmla="*/ 4019930 h 6575080"/>
              <a:gd name="connsiteX3" fmla="*/ 6244928 w 6244928"/>
              <a:gd name="connsiteY3" fmla="*/ 4019930 h 6575080"/>
              <a:gd name="connsiteX4" fmla="*/ 6244928 w 6244928"/>
              <a:gd name="connsiteY4" fmla="*/ 6575080 h 6575080"/>
              <a:gd name="connsiteX5" fmla="*/ 0 w 6244928"/>
              <a:gd name="connsiteY5" fmla="*/ 6575080 h 6575080"/>
              <a:gd name="connsiteX6" fmla="*/ 0 w 6244928"/>
              <a:gd name="connsiteY6" fmla="*/ 6188730 h 6575080"/>
              <a:gd name="connsiteX7" fmla="*/ 99501 w 6244928"/>
              <a:gd name="connsiteY7" fmla="*/ 6188730 h 6575080"/>
              <a:gd name="connsiteX8" fmla="*/ 99501 w 6244928"/>
              <a:gd name="connsiteY8" fmla="*/ 4503082 h 6575080"/>
              <a:gd name="connsiteX9" fmla="*/ 0 w 6244928"/>
              <a:gd name="connsiteY9" fmla="*/ 4503082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0" y="0"/>
                </a:moveTo>
                <a:lnTo>
                  <a:pt x="3416920" y="0"/>
                </a:lnTo>
                <a:lnTo>
                  <a:pt x="3416920" y="4019930"/>
                </a:lnTo>
                <a:lnTo>
                  <a:pt x="6244928" y="4019930"/>
                </a:lnTo>
                <a:lnTo>
                  <a:pt x="6244928" y="6575080"/>
                </a:lnTo>
                <a:lnTo>
                  <a:pt x="0" y="6575080"/>
                </a:lnTo>
                <a:lnTo>
                  <a:pt x="0" y="6188730"/>
                </a:lnTo>
                <a:lnTo>
                  <a:pt x="99501" y="6188730"/>
                </a:lnTo>
                <a:lnTo>
                  <a:pt x="99501" y="4503082"/>
                </a:lnTo>
                <a:lnTo>
                  <a:pt x="0" y="45030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20" name="Text Placeholder 32">
            <a:extLst>
              <a:ext uri="{FF2B5EF4-FFF2-40B4-BE49-F238E27FC236}">
                <a16:creationId xmlns:a16="http://schemas.microsoft.com/office/drawing/2014/main" xmlns="" id="{0C564F7E-4616-E548-B81C-390A9F5C7740}"/>
              </a:ext>
            </a:extLst>
          </p:cNvPr>
          <p:cNvSpPr>
            <a:spLocks noGrp="1"/>
          </p:cNvSpPr>
          <p:nvPr>
            <p:ph type="body" sz="quarter" idx="11" hasCustomPrompt="1"/>
          </p:nvPr>
        </p:nvSpPr>
        <p:spPr>
          <a:xfrm>
            <a:off x="4072852" y="856289"/>
            <a:ext cx="2951698" cy="574616"/>
          </a:xfrm>
          <a:prstGeom prst="rect">
            <a:avLst/>
          </a:prstGeom>
        </p:spPr>
        <p:txBody>
          <a:bodyP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21" name="Text Placeholder 32">
            <a:extLst>
              <a:ext uri="{FF2B5EF4-FFF2-40B4-BE49-F238E27FC236}">
                <a16:creationId xmlns:a16="http://schemas.microsoft.com/office/drawing/2014/main" xmlns="" id="{82FF7D0B-8D01-6749-9143-AF9B1238EDB8}"/>
              </a:ext>
            </a:extLst>
          </p:cNvPr>
          <p:cNvSpPr>
            <a:spLocks noGrp="1"/>
          </p:cNvSpPr>
          <p:nvPr>
            <p:ph type="body" sz="quarter" idx="16" hasCustomPrompt="1"/>
          </p:nvPr>
        </p:nvSpPr>
        <p:spPr>
          <a:xfrm>
            <a:off x="4072851" y="1703940"/>
            <a:ext cx="2980605"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pic>
        <p:nvPicPr>
          <p:cNvPr id="336" name="Picture 335">
            <a:extLst>
              <a:ext uri="{FF2B5EF4-FFF2-40B4-BE49-F238E27FC236}">
                <a16:creationId xmlns:a16="http://schemas.microsoft.com/office/drawing/2014/main" xmlns="" id="{F1E3BC1E-CF22-F44A-BFBA-708F906E09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9367" y="7006291"/>
            <a:ext cx="3433502" cy="1837325"/>
          </a:xfrm>
          <a:prstGeom prst="rect">
            <a:avLst/>
          </a:prstGeom>
        </p:spPr>
      </p:pic>
      <p:pic>
        <p:nvPicPr>
          <p:cNvPr id="337" name="Picture 336">
            <a:extLst>
              <a:ext uri="{FF2B5EF4-FFF2-40B4-BE49-F238E27FC236}">
                <a16:creationId xmlns:a16="http://schemas.microsoft.com/office/drawing/2014/main" xmlns="" id="{A3FE31FF-914B-1247-A0DC-D21A9E5C6ABE}"/>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4089362" y="2259171"/>
            <a:ext cx="3127569" cy="1760759"/>
          </a:xfrm>
          <a:prstGeom prst="rect">
            <a:avLst/>
          </a:prstGeom>
        </p:spPr>
      </p:pic>
      <p:sp>
        <p:nvSpPr>
          <p:cNvPr id="338" name="Graphic 6">
            <a:extLst>
              <a:ext uri="{FF2B5EF4-FFF2-40B4-BE49-F238E27FC236}">
                <a16:creationId xmlns:a16="http://schemas.microsoft.com/office/drawing/2014/main" xmlns="" id="{590AD23A-592E-AC4A-B3FB-3F69D4017F88}"/>
              </a:ext>
            </a:extLst>
          </p:cNvPr>
          <p:cNvSpPr/>
          <p:nvPr userDrawn="1"/>
        </p:nvSpPr>
        <p:spPr>
          <a:xfrm rot="5400000">
            <a:off x="5674531" y="7965829"/>
            <a:ext cx="476911" cy="3282242"/>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339" name="Text Placeholder 32">
            <a:extLst>
              <a:ext uri="{FF2B5EF4-FFF2-40B4-BE49-F238E27FC236}">
                <a16:creationId xmlns:a16="http://schemas.microsoft.com/office/drawing/2014/main" xmlns="" id="{458950AF-8054-9040-A0C0-E7F3E54A2235}"/>
              </a:ext>
            </a:extLst>
          </p:cNvPr>
          <p:cNvSpPr>
            <a:spLocks noGrp="1"/>
          </p:cNvSpPr>
          <p:nvPr>
            <p:ph type="body" sz="quarter" idx="42" hasCustomPrompt="1"/>
          </p:nvPr>
        </p:nvSpPr>
        <p:spPr>
          <a:xfrm>
            <a:off x="4271866" y="9395550"/>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341" name="Picture 340">
            <a:extLst>
              <a:ext uri="{FF2B5EF4-FFF2-40B4-BE49-F238E27FC236}">
                <a16:creationId xmlns:a16="http://schemas.microsoft.com/office/drawing/2014/main" xmlns="" id="{A0E2DD9F-02D3-1C4D-8185-514E5E8B5ED1}"/>
              </a:ext>
            </a:extLst>
          </p:cNvPr>
          <p:cNvPicPr/>
          <p:nvPr userDrawn="1"/>
        </p:nvPicPr>
        <p:blipFill rotWithShape="1">
          <a:blip r:embed="rId4" cstate="email">
            <a:extLst>
              <a:ext uri="{28A0092B-C50C-407E-A947-70E740481C1C}">
                <a14:useLocalDpi xmlns:a14="http://schemas.microsoft.com/office/drawing/2010/main"/>
              </a:ext>
            </a:extLst>
          </a:blip>
          <a:srcRect r="44449"/>
          <a:stretch/>
        </p:blipFill>
        <p:spPr bwMode="auto">
          <a:xfrm>
            <a:off x="5441391" y="8396052"/>
            <a:ext cx="1280061" cy="293943"/>
          </a:xfrm>
          <a:prstGeom prst="rect">
            <a:avLst/>
          </a:prstGeom>
          <a:ln>
            <a:noFill/>
          </a:ln>
          <a:extLst>
            <a:ext uri="{53640926-AAD7-44D8-BBD7-CCE9431645EC}">
              <a14:shadowObscured xmlns:a14="http://schemas.microsoft.com/office/drawing/2010/main"/>
            </a:ext>
          </a:extLst>
        </p:spPr>
      </p:pic>
      <p:grpSp>
        <p:nvGrpSpPr>
          <p:cNvPr id="342" name="Graphic 95">
            <a:extLst>
              <a:ext uri="{FF2B5EF4-FFF2-40B4-BE49-F238E27FC236}">
                <a16:creationId xmlns:a16="http://schemas.microsoft.com/office/drawing/2014/main" xmlns="" id="{78CB6730-FE3C-F64A-90C1-994A839C794C}"/>
              </a:ext>
            </a:extLst>
          </p:cNvPr>
          <p:cNvGrpSpPr/>
          <p:nvPr userDrawn="1"/>
        </p:nvGrpSpPr>
        <p:grpSpPr>
          <a:xfrm>
            <a:off x="789367" y="9472264"/>
            <a:ext cx="1509109" cy="423922"/>
            <a:chOff x="584588" y="9078286"/>
            <a:chExt cx="1509109" cy="423922"/>
          </a:xfrm>
          <a:solidFill>
            <a:srgbClr val="000000"/>
          </a:solidFill>
        </p:grpSpPr>
        <p:sp>
          <p:nvSpPr>
            <p:cNvPr id="343" name="Freeform 342">
              <a:extLst>
                <a:ext uri="{FF2B5EF4-FFF2-40B4-BE49-F238E27FC236}">
                  <a16:creationId xmlns:a16="http://schemas.microsoft.com/office/drawing/2014/main" xmlns="" id="{75C86EF1-E93B-B64C-8AD5-6287810B3402}"/>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xmlns="" id="{350B8D3E-74BA-2142-A8F1-F9873C5820B9}"/>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grpSp>
      <p:sp>
        <p:nvSpPr>
          <p:cNvPr id="345" name="Text Placeholder 23">
            <a:extLst>
              <a:ext uri="{FF2B5EF4-FFF2-40B4-BE49-F238E27FC236}">
                <a16:creationId xmlns:a16="http://schemas.microsoft.com/office/drawing/2014/main" xmlns="" id="{A9A3D5FF-2DEA-B148-BB15-C1284CA3F768}"/>
              </a:ext>
            </a:extLst>
          </p:cNvPr>
          <p:cNvSpPr>
            <a:spLocks noGrp="1"/>
          </p:cNvSpPr>
          <p:nvPr>
            <p:ph type="body" sz="quarter" idx="17" hasCustomPrompt="1"/>
          </p:nvPr>
        </p:nvSpPr>
        <p:spPr>
          <a:xfrm>
            <a:off x="833697" y="9511527"/>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346" name="Text Placeholder 23">
            <a:extLst>
              <a:ext uri="{FF2B5EF4-FFF2-40B4-BE49-F238E27FC236}">
                <a16:creationId xmlns:a16="http://schemas.microsoft.com/office/drawing/2014/main" xmlns="" id="{9B400FD6-846E-F34A-B9D5-58B417B72B0A}"/>
              </a:ext>
            </a:extLst>
          </p:cNvPr>
          <p:cNvSpPr>
            <a:spLocks noGrp="1"/>
          </p:cNvSpPr>
          <p:nvPr>
            <p:ph type="body" sz="quarter" idx="18" hasCustomPrompt="1"/>
          </p:nvPr>
        </p:nvSpPr>
        <p:spPr>
          <a:xfrm>
            <a:off x="2397964" y="9504997"/>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Tree>
    <p:extLst>
      <p:ext uri="{BB962C8B-B14F-4D97-AF65-F5344CB8AC3E}">
        <p14:creationId xmlns:p14="http://schemas.microsoft.com/office/powerpoint/2010/main" val="27845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692A70B7-4BF7-8F44-8AF5-5974702C7384}"/>
              </a:ext>
            </a:extLst>
          </p:cNvPr>
          <p:cNvSpPr/>
          <p:nvPr userDrawn="1"/>
        </p:nvSpPr>
        <p:spPr>
          <a:xfrm>
            <a:off x="-1" y="-22715"/>
            <a:ext cx="7559675" cy="2175225"/>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8" name="Graphic 4">
            <a:extLst>
              <a:ext uri="{FF2B5EF4-FFF2-40B4-BE49-F238E27FC236}">
                <a16:creationId xmlns:a16="http://schemas.microsoft.com/office/drawing/2014/main" xmlns="" id="{7045EC92-B290-D94E-8C45-4E74F8B812C4}"/>
              </a:ext>
            </a:extLst>
          </p:cNvPr>
          <p:cNvSpPr/>
          <p:nvPr userDrawn="1"/>
        </p:nvSpPr>
        <p:spPr>
          <a:xfrm rot="5400000">
            <a:off x="1851792" y="1270135"/>
            <a:ext cx="791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solidFill>
              <a:srgbClr val="009AC1"/>
            </a:solidFill>
            <a:prstDash val="solid"/>
            <a:miter/>
          </a:ln>
        </p:spPr>
        <p:txBody>
          <a:bodyPr rtlCol="0" anchor="ctr"/>
          <a:lstStyle/>
          <a:p>
            <a:endParaRPr lang="en-US"/>
          </a:p>
        </p:txBody>
      </p:sp>
      <p:sp>
        <p:nvSpPr>
          <p:cNvPr id="330" name="Text Placeholder 32">
            <a:extLst>
              <a:ext uri="{FF2B5EF4-FFF2-40B4-BE49-F238E27FC236}">
                <a16:creationId xmlns:a16="http://schemas.microsoft.com/office/drawing/2014/main" xmlns="" id="{E5656F6E-37C8-074A-8E96-43D0F2FC50CE}"/>
              </a:ext>
            </a:extLst>
          </p:cNvPr>
          <p:cNvSpPr>
            <a:spLocks noGrp="1"/>
          </p:cNvSpPr>
          <p:nvPr>
            <p:ph type="body" sz="quarter" idx="11" hasCustomPrompt="1"/>
          </p:nvPr>
        </p:nvSpPr>
        <p:spPr>
          <a:xfrm>
            <a:off x="1124620" y="3561547"/>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xmlns="" id="{325D83A7-79C8-A548-BBC2-CA89723CA6CF}"/>
              </a:ext>
            </a:extLst>
          </p:cNvPr>
          <p:cNvSpPr>
            <a:spLocks noGrp="1"/>
          </p:cNvSpPr>
          <p:nvPr>
            <p:ph type="body" sz="quarter" idx="49" hasCustomPrompt="1"/>
          </p:nvPr>
        </p:nvSpPr>
        <p:spPr>
          <a:xfrm>
            <a:off x="1907586" y="3561547"/>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xmlns="" id="{9709ADB0-7EC7-7E4D-AB1C-AFDBEA20E333}"/>
              </a:ext>
            </a:extLst>
          </p:cNvPr>
          <p:cNvSpPr>
            <a:spLocks noGrp="1"/>
          </p:cNvSpPr>
          <p:nvPr>
            <p:ph type="body" sz="quarter" idx="13" hasCustomPrompt="1"/>
          </p:nvPr>
        </p:nvSpPr>
        <p:spPr>
          <a:xfrm>
            <a:off x="1124620" y="4036789"/>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xmlns="" id="{BD9CCF2E-E31B-F24B-AE3A-F3AD0C0D725D}"/>
              </a:ext>
            </a:extLst>
          </p:cNvPr>
          <p:cNvSpPr>
            <a:spLocks noGrp="1"/>
          </p:cNvSpPr>
          <p:nvPr>
            <p:ph type="body" sz="quarter" idx="14" hasCustomPrompt="1"/>
          </p:nvPr>
        </p:nvSpPr>
        <p:spPr>
          <a:xfrm>
            <a:off x="1907586" y="403678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xmlns="" id="{89761DE6-BA61-A040-9787-C409D41D3210}"/>
              </a:ext>
            </a:extLst>
          </p:cNvPr>
          <p:cNvSpPr>
            <a:spLocks noGrp="1"/>
          </p:cNvSpPr>
          <p:nvPr>
            <p:ph type="body" sz="quarter" idx="15" hasCustomPrompt="1"/>
          </p:nvPr>
        </p:nvSpPr>
        <p:spPr>
          <a:xfrm>
            <a:off x="1124620" y="4537923"/>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xmlns="" id="{D89BB1F5-7B63-824C-8677-757940098E1E}"/>
              </a:ext>
            </a:extLst>
          </p:cNvPr>
          <p:cNvSpPr>
            <a:spLocks noGrp="1"/>
          </p:cNvSpPr>
          <p:nvPr>
            <p:ph type="body" sz="quarter" idx="19" hasCustomPrompt="1"/>
          </p:nvPr>
        </p:nvSpPr>
        <p:spPr>
          <a:xfrm>
            <a:off x="1907586" y="4537923"/>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xmlns="" id="{57D38869-9F43-0F44-BFF1-2099B0C5644A}"/>
              </a:ext>
            </a:extLst>
          </p:cNvPr>
          <p:cNvSpPr>
            <a:spLocks noGrp="1"/>
          </p:cNvSpPr>
          <p:nvPr>
            <p:ph type="body" sz="quarter" idx="17" hasCustomPrompt="1"/>
          </p:nvPr>
        </p:nvSpPr>
        <p:spPr>
          <a:xfrm>
            <a:off x="1124620" y="5038878"/>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xmlns="" id="{B33A46CF-72DE-724E-A383-028E3C486710}"/>
              </a:ext>
            </a:extLst>
          </p:cNvPr>
          <p:cNvSpPr>
            <a:spLocks noGrp="1"/>
          </p:cNvSpPr>
          <p:nvPr>
            <p:ph type="body" sz="quarter" idx="20" hasCustomPrompt="1"/>
          </p:nvPr>
        </p:nvSpPr>
        <p:spPr>
          <a:xfrm>
            <a:off x="1907586" y="503887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xmlns="" id="{8AF90649-A83F-2F4A-B11F-76E0A49118C3}"/>
              </a:ext>
            </a:extLst>
          </p:cNvPr>
          <p:cNvSpPr>
            <a:spLocks noGrp="1"/>
          </p:cNvSpPr>
          <p:nvPr>
            <p:ph type="body" sz="quarter" idx="21" hasCustomPrompt="1"/>
          </p:nvPr>
        </p:nvSpPr>
        <p:spPr>
          <a:xfrm>
            <a:off x="1124620" y="5540668"/>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xmlns="" id="{EAB79600-A97B-F44A-B1F4-C908D7C2023F}"/>
              </a:ext>
            </a:extLst>
          </p:cNvPr>
          <p:cNvSpPr>
            <a:spLocks noGrp="1"/>
          </p:cNvSpPr>
          <p:nvPr>
            <p:ph type="body" sz="quarter" idx="22" hasCustomPrompt="1"/>
          </p:nvPr>
        </p:nvSpPr>
        <p:spPr>
          <a:xfrm>
            <a:off x="1907586" y="554066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xmlns="" id="{E3702C07-BBF5-8847-B222-966AEEFDB82F}"/>
              </a:ext>
            </a:extLst>
          </p:cNvPr>
          <p:cNvSpPr>
            <a:spLocks noGrp="1"/>
          </p:cNvSpPr>
          <p:nvPr>
            <p:ph type="body" sz="quarter" idx="51" hasCustomPrompt="1"/>
          </p:nvPr>
        </p:nvSpPr>
        <p:spPr>
          <a:xfrm>
            <a:off x="1134260" y="6069864"/>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xmlns="" id="{8A3DC48D-0CD9-464E-AE57-DF56AB5C501E}"/>
              </a:ext>
            </a:extLst>
          </p:cNvPr>
          <p:cNvSpPr>
            <a:spLocks noGrp="1"/>
          </p:cNvSpPr>
          <p:nvPr>
            <p:ph type="body" sz="quarter" idx="52" hasCustomPrompt="1"/>
          </p:nvPr>
        </p:nvSpPr>
        <p:spPr>
          <a:xfrm>
            <a:off x="1917226" y="6069864"/>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xmlns="" id="{2C434D2A-7E3F-AC4D-B388-864713FC0806}"/>
              </a:ext>
            </a:extLst>
          </p:cNvPr>
          <p:cNvSpPr>
            <a:spLocks noGrp="1"/>
          </p:cNvSpPr>
          <p:nvPr>
            <p:ph type="body" sz="quarter" idx="53" hasCustomPrompt="1"/>
          </p:nvPr>
        </p:nvSpPr>
        <p:spPr>
          <a:xfrm>
            <a:off x="1134260" y="6560096"/>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xmlns="" id="{B50D5349-F391-B64B-B3C2-DF37D4F2ABE7}"/>
              </a:ext>
            </a:extLst>
          </p:cNvPr>
          <p:cNvSpPr>
            <a:spLocks noGrp="1"/>
          </p:cNvSpPr>
          <p:nvPr>
            <p:ph type="body" sz="quarter" idx="54" hasCustomPrompt="1"/>
          </p:nvPr>
        </p:nvSpPr>
        <p:spPr>
          <a:xfrm>
            <a:off x="1917226" y="6560096"/>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xmlns="" id="{72F68190-18F9-DF4D-83C1-0EFA2EB257C4}"/>
              </a:ext>
            </a:extLst>
          </p:cNvPr>
          <p:cNvSpPr/>
          <p:nvPr userDrawn="1"/>
        </p:nvSpPr>
        <p:spPr>
          <a:xfrm>
            <a:off x="2748353" y="838757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46" name="Picture 345">
            <a:extLst>
              <a:ext uri="{FF2B5EF4-FFF2-40B4-BE49-F238E27FC236}">
                <a16:creationId xmlns:a16="http://schemas.microsoft.com/office/drawing/2014/main" xmlns="" id="{3FABE59E-0E11-C247-B506-7A46D17BD616}"/>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1134260" y="8475194"/>
            <a:ext cx="1280061" cy="293943"/>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xmlns="" id="{3F36D653-0074-5840-8E04-6E64CED51DCA}"/>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4529991" y="-1"/>
            <a:ext cx="2922814" cy="2129115"/>
          </a:xfrm>
          <a:prstGeom prst="rect">
            <a:avLst/>
          </a:prstGeom>
        </p:spPr>
      </p:pic>
      <p:sp>
        <p:nvSpPr>
          <p:cNvPr id="25" name="Text Placeholder 32">
            <a:extLst>
              <a:ext uri="{FF2B5EF4-FFF2-40B4-BE49-F238E27FC236}">
                <a16:creationId xmlns:a16="http://schemas.microsoft.com/office/drawing/2014/main" xmlns="" id="{595667C2-CA92-D843-9BA4-3A0CC62BC0A6}"/>
              </a:ext>
            </a:extLst>
          </p:cNvPr>
          <p:cNvSpPr>
            <a:spLocks noGrp="1"/>
          </p:cNvSpPr>
          <p:nvPr>
            <p:ph type="body" sz="quarter" idx="47" hasCustomPrompt="1"/>
          </p:nvPr>
        </p:nvSpPr>
        <p:spPr>
          <a:xfrm>
            <a:off x="1102768" y="855681"/>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29" name="Group 28">
            <a:extLst>
              <a:ext uri="{FF2B5EF4-FFF2-40B4-BE49-F238E27FC236}">
                <a16:creationId xmlns:a16="http://schemas.microsoft.com/office/drawing/2014/main" xmlns="" id="{5EFE6692-3BEC-814A-A23D-54D7DF843B19}"/>
              </a:ext>
            </a:extLst>
          </p:cNvPr>
          <p:cNvGrpSpPr/>
          <p:nvPr userDrawn="1"/>
        </p:nvGrpSpPr>
        <p:grpSpPr>
          <a:xfrm>
            <a:off x="1048519" y="3975103"/>
            <a:ext cx="4412710" cy="2506930"/>
            <a:chOff x="195319" y="2097486"/>
            <a:chExt cx="4278713" cy="2506930"/>
          </a:xfrm>
        </p:grpSpPr>
        <p:cxnSp>
          <p:nvCxnSpPr>
            <p:cNvPr id="30" name="Straight Connector 29">
              <a:extLst>
                <a:ext uri="{FF2B5EF4-FFF2-40B4-BE49-F238E27FC236}">
                  <a16:creationId xmlns:a16="http://schemas.microsoft.com/office/drawing/2014/main" xmlns="" id="{6B3E6CA0-C231-3F4F-955E-EC040F42CD46}"/>
                </a:ext>
              </a:extLst>
            </p:cNvPr>
            <p:cNvCxnSpPr>
              <a:cxnSpLocks/>
            </p:cNvCxnSpPr>
            <p:nvPr userDrawn="1"/>
          </p:nvCxnSpPr>
          <p:spPr>
            <a:xfrm flipH="1">
              <a:off x="195319" y="209748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F36209FA-FC30-724A-9EA3-D55D1B74FCFB}"/>
                </a:ext>
              </a:extLst>
            </p:cNvPr>
            <p:cNvCxnSpPr>
              <a:cxnSpLocks/>
            </p:cNvCxnSpPr>
            <p:nvPr userDrawn="1"/>
          </p:nvCxnSpPr>
          <p:spPr>
            <a:xfrm flipH="1">
              <a:off x="195319" y="259273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98C0D1C8-14EA-BD48-A4C9-9D888135B963}"/>
                </a:ext>
              </a:extLst>
            </p:cNvPr>
            <p:cNvCxnSpPr>
              <a:cxnSpLocks/>
            </p:cNvCxnSpPr>
            <p:nvPr userDrawn="1"/>
          </p:nvCxnSpPr>
          <p:spPr>
            <a:xfrm flipH="1">
              <a:off x="195319" y="3089885"/>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D6EEDD3-BEE7-C146-8697-616A7AFACA9A}"/>
                </a:ext>
              </a:extLst>
            </p:cNvPr>
            <p:cNvCxnSpPr>
              <a:cxnSpLocks/>
            </p:cNvCxnSpPr>
            <p:nvPr userDrawn="1"/>
          </p:nvCxnSpPr>
          <p:spPr>
            <a:xfrm flipH="1">
              <a:off x="195319" y="3585135"/>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D88E2E6E-C11B-3443-89B8-D0A11A23DD82}"/>
                </a:ext>
              </a:extLst>
            </p:cNvPr>
            <p:cNvCxnSpPr>
              <a:cxnSpLocks/>
            </p:cNvCxnSpPr>
            <p:nvPr userDrawn="1"/>
          </p:nvCxnSpPr>
          <p:spPr>
            <a:xfrm flipH="1">
              <a:off x="195319" y="410916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8D91B6CE-0202-A649-967A-962452485218}"/>
                </a:ext>
              </a:extLst>
            </p:cNvPr>
            <p:cNvCxnSpPr>
              <a:cxnSpLocks/>
            </p:cNvCxnSpPr>
            <p:nvPr userDrawn="1"/>
          </p:nvCxnSpPr>
          <p:spPr>
            <a:xfrm flipH="1">
              <a:off x="195319" y="460441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548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xmlns="" id="{79397152-26B0-F64F-AC2C-AA620D23B772}"/>
              </a:ext>
            </a:extLst>
          </p:cNvPr>
          <p:cNvSpPr/>
          <p:nvPr/>
        </p:nvSpPr>
        <p:spPr>
          <a:xfrm>
            <a:off x="2047780" y="1973356"/>
            <a:ext cx="5509099" cy="5814709"/>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4659A"/>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xmlns="" id="{2454A188-BA78-E24C-8798-0C5A6A09D111}"/>
              </a:ext>
            </a:extLst>
          </p:cNvPr>
          <p:cNvSpPr>
            <a:spLocks noGrp="1"/>
          </p:cNvSpPr>
          <p:nvPr>
            <p:ph type="body" sz="quarter" idx="13" hasCustomPrompt="1"/>
          </p:nvPr>
        </p:nvSpPr>
        <p:spPr>
          <a:xfrm>
            <a:off x="449404" y="2470361"/>
            <a:ext cx="1829216" cy="1555732"/>
          </a:xfrm>
          <a:prstGeom prst="rect">
            <a:avLst/>
          </a:prstGeom>
        </p:spPr>
        <p:txBody>
          <a:bodyPr anchor="t">
            <a:noAutofit/>
          </a:bodyPr>
          <a:lstStyle>
            <a:lvl1pPr marL="0" indent="0" algn="l">
              <a:buNone/>
              <a:defRPr sz="72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xmlns="" id="{5C16A506-B1F9-D440-B712-AB9F9B7337DA}"/>
              </a:ext>
            </a:extLst>
          </p:cNvPr>
          <p:cNvSpPr>
            <a:spLocks noGrp="1"/>
          </p:cNvSpPr>
          <p:nvPr>
            <p:ph type="body" sz="quarter" idx="14" hasCustomPrompt="1"/>
          </p:nvPr>
        </p:nvSpPr>
        <p:spPr>
          <a:xfrm>
            <a:off x="3170993" y="3483706"/>
            <a:ext cx="3486126" cy="257454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xmlns=""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a:t>
            </a:fld>
            <a:endParaRPr lang="en-US" dirty="0"/>
          </a:p>
        </p:txBody>
      </p:sp>
      <p:sp>
        <p:nvSpPr>
          <p:cNvPr id="65" name="Freeform 64">
            <a:extLst>
              <a:ext uri="{FF2B5EF4-FFF2-40B4-BE49-F238E27FC236}">
                <a16:creationId xmlns:a16="http://schemas.microsoft.com/office/drawing/2014/main" xmlns="" id="{C0E97728-1EA5-EA41-8AAC-21AA33A5FC2A}"/>
              </a:ext>
            </a:extLst>
          </p:cNvPr>
          <p:cNvSpPr/>
          <p:nvPr userDrawn="1"/>
        </p:nvSpPr>
        <p:spPr>
          <a:xfrm>
            <a:off x="-7386" y="3631442"/>
            <a:ext cx="281305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009AC1"/>
          </a:solidFill>
          <a:ln w="3060" cap="flat">
            <a:solidFill>
              <a:srgbClr val="24BAA2"/>
            </a:solidFill>
            <a:prstDash val="solid"/>
            <a:miter/>
          </a:ln>
        </p:spPr>
        <p:txBody>
          <a:bodyPr rtlCol="0" anchor="ctr"/>
          <a:lstStyle/>
          <a:p>
            <a:endParaRPr lang="en-US"/>
          </a:p>
        </p:txBody>
      </p:sp>
      <p:pic>
        <p:nvPicPr>
          <p:cNvPr id="12" name="Picture 11">
            <a:extLst>
              <a:ext uri="{FF2B5EF4-FFF2-40B4-BE49-F238E27FC236}">
                <a16:creationId xmlns:a16="http://schemas.microsoft.com/office/drawing/2014/main" xmlns="" id="{51BD4318-82C1-6140-99CF-1E5F1905899A}"/>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4601953" y="4026093"/>
            <a:ext cx="2922814" cy="3761972"/>
          </a:xfrm>
          <a:prstGeom prst="rect">
            <a:avLst/>
          </a:prstGeom>
        </p:spPr>
      </p:pic>
    </p:spTree>
    <p:extLst>
      <p:ext uri="{BB962C8B-B14F-4D97-AF65-F5344CB8AC3E}">
        <p14:creationId xmlns:p14="http://schemas.microsoft.com/office/powerpoint/2010/main" val="239043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xmlns=""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4659A"/>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xmlns=""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xmlns=""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xmlns=""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xmlns="" id="{BF043842-7285-5643-8599-FCE081A22DD7}"/>
              </a:ext>
            </a:extLst>
          </p:cNvPr>
          <p:cNvSpPr>
            <a:spLocks noGrp="1"/>
          </p:cNvSpPr>
          <p:nvPr userDrawn="1">
            <p:ph type="body" sz="quarter" idx="15" hasCustomPrompt="1"/>
          </p:nvPr>
        </p:nvSpPr>
        <p:spPr>
          <a:xfrm>
            <a:off x="5080144" y="7075346"/>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xmlns=""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xmlns="" id="{29558AD5-958D-F44B-A2AD-1C2C65870890}"/>
              </a:ext>
            </a:extLst>
          </p:cNvPr>
          <p:cNvSpPr>
            <a:spLocks noGrp="1"/>
          </p:cNvSpPr>
          <p:nvPr userDrawn="1">
            <p:ph type="body" sz="quarter" idx="17" hasCustomPrompt="1"/>
          </p:nvPr>
        </p:nvSpPr>
        <p:spPr>
          <a:xfrm>
            <a:off x="5080144" y="7536251"/>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xmlns=""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xmlns="" id="{0806C4AF-F5CD-B940-AB05-87670F0E33F6}"/>
              </a:ext>
            </a:extLst>
          </p:cNvPr>
          <p:cNvSpPr>
            <a:spLocks noGrp="1"/>
          </p:cNvSpPr>
          <p:nvPr userDrawn="1">
            <p:ph type="body" sz="quarter" idx="19" hasCustomPrompt="1"/>
          </p:nvPr>
        </p:nvSpPr>
        <p:spPr>
          <a:xfrm>
            <a:off x="5080144" y="7978155"/>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xmlns=""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xmlns="" id="{0D725BF1-0111-3349-A3AC-27BA633CBBD4}"/>
              </a:ext>
            </a:extLst>
          </p:cNvPr>
          <p:cNvSpPr>
            <a:spLocks noGrp="1"/>
          </p:cNvSpPr>
          <p:nvPr userDrawn="1">
            <p:ph type="body" sz="quarter" idx="21" hasCustomPrompt="1"/>
          </p:nvPr>
        </p:nvSpPr>
        <p:spPr>
          <a:xfrm>
            <a:off x="5080144" y="8438010"/>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xmlns=""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74659A"/>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xmlns=""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04" name="Text Placeholder 32">
            <a:extLst>
              <a:ext uri="{FF2B5EF4-FFF2-40B4-BE49-F238E27FC236}">
                <a16:creationId xmlns:a16="http://schemas.microsoft.com/office/drawing/2014/main" xmlns="" id="{2968FB37-61FE-904E-9779-BCBD1D6648C9}"/>
              </a:ext>
            </a:extLst>
          </p:cNvPr>
          <p:cNvSpPr>
            <a:spLocks noGrp="1"/>
          </p:cNvSpPr>
          <p:nvPr>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1003" name="Text Placeholder 32">
            <a:extLst>
              <a:ext uri="{FF2B5EF4-FFF2-40B4-BE49-F238E27FC236}">
                <a16:creationId xmlns:a16="http://schemas.microsoft.com/office/drawing/2014/main" xmlns="" id="{C920BACB-B591-7646-87AD-605C33C4A319}"/>
              </a:ext>
            </a:extLst>
          </p:cNvPr>
          <p:cNvSpPr>
            <a:spLocks noGrp="1"/>
          </p:cNvSpPr>
          <p:nvPr>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85" name="Picture Placeholder 62">
            <a:extLst>
              <a:ext uri="{FF2B5EF4-FFF2-40B4-BE49-F238E27FC236}">
                <a16:creationId xmlns:a16="http://schemas.microsoft.com/office/drawing/2014/main" xmlns="" id="{FB978FCF-A40C-1C49-A1EE-504A3D800D38}"/>
              </a:ext>
            </a:extLst>
          </p:cNvPr>
          <p:cNvSpPr>
            <a:spLocks noGrp="1"/>
          </p:cNvSpPr>
          <p:nvPr>
            <p:ph type="pic" sz="quarter" idx="44" hasCustomPrompt="1"/>
          </p:nvPr>
        </p:nvSpPr>
        <p:spPr>
          <a:xfrm>
            <a:off x="-6328" y="2180039"/>
            <a:ext cx="7575789" cy="357112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387" name="Rectangle 386">
            <a:extLst>
              <a:ext uri="{FF2B5EF4-FFF2-40B4-BE49-F238E27FC236}">
                <a16:creationId xmlns:a16="http://schemas.microsoft.com/office/drawing/2014/main" xmlns="" id="{F9644B2F-CAC7-1A43-ACC4-35F1E729221A}"/>
              </a:ext>
            </a:extLst>
          </p:cNvPr>
          <p:cNvSpPr/>
          <p:nvPr userDrawn="1"/>
        </p:nvSpPr>
        <p:spPr>
          <a:xfrm>
            <a:off x="5574056" y="10109234"/>
            <a:ext cx="1797163"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88" name="Picture 387">
            <a:extLst>
              <a:ext uri="{FF2B5EF4-FFF2-40B4-BE49-F238E27FC236}">
                <a16:creationId xmlns:a16="http://schemas.microsoft.com/office/drawing/2014/main" xmlns="" id="{1B7A72BF-0940-0049-ACAE-4902D7EA2BD3}"/>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4293996" y="10151444"/>
            <a:ext cx="1280061" cy="293943"/>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xmlns="" id="{3ABD020C-F0FC-4741-8589-7BDD5FC8BC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955" y="434622"/>
            <a:ext cx="2891002" cy="1547025"/>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xmlns=""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4659A"/>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xmlns=""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xmlns=""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xmlns=""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xmlns=""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xmlns=""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xmlns=""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xmlns=""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xmlns=""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xmlns=""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xmlns=""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xmlns=""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xmlns=""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xmlns=""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xmlns=""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xmlns=""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74659A"/>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xmlns=""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xmlns=""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xmlns=""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95000"/>
            </a:schemeClr>
          </a:solidFill>
        </p:spPr>
        <p:txBody>
          <a:bodyPr wrap="square">
            <a:noAutofit/>
          </a:bodyPr>
          <a:lstStyle>
            <a:lvl1pPr marL="0" indent="0">
              <a:buNone/>
              <a:defRPr sz="1101" b="0" i="0">
                <a:solidFill>
                  <a:srgbClr val="EBEBEB"/>
                </a:solidFill>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xmlns=""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xmlns=""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13" name="Text Placeholder 32">
            <a:extLst>
              <a:ext uri="{FF2B5EF4-FFF2-40B4-BE49-F238E27FC236}">
                <a16:creationId xmlns:a16="http://schemas.microsoft.com/office/drawing/2014/main" xmlns=""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67" name="Rectangle 366">
            <a:extLst>
              <a:ext uri="{FF2B5EF4-FFF2-40B4-BE49-F238E27FC236}">
                <a16:creationId xmlns:a16="http://schemas.microsoft.com/office/drawing/2014/main" xmlns="" id="{953D843E-4A89-EB40-811F-3D3CCA2D4DD1}"/>
              </a:ext>
            </a:extLst>
          </p:cNvPr>
          <p:cNvSpPr/>
          <p:nvPr userDrawn="1"/>
        </p:nvSpPr>
        <p:spPr>
          <a:xfrm>
            <a:off x="5336992" y="10153933"/>
            <a:ext cx="1797163"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68" name="Picture 367">
            <a:extLst>
              <a:ext uri="{FF2B5EF4-FFF2-40B4-BE49-F238E27FC236}">
                <a16:creationId xmlns:a16="http://schemas.microsoft.com/office/drawing/2014/main" xmlns="" id="{4F689F29-1B55-E546-BCF4-10C16A6FC606}"/>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4056932" y="10196143"/>
            <a:ext cx="1280061" cy="293943"/>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xmlns="" id="{4E1B0B95-7F85-6E4E-9DB3-B76511FE5E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5926" y="225699"/>
            <a:ext cx="2891002" cy="1547025"/>
          </a:xfrm>
          <a:prstGeom prst="rect">
            <a:avLst/>
          </a:prstGeom>
        </p:spPr>
      </p:pic>
    </p:spTree>
    <p:extLst>
      <p:ext uri="{BB962C8B-B14F-4D97-AF65-F5344CB8AC3E}">
        <p14:creationId xmlns:p14="http://schemas.microsoft.com/office/powerpoint/2010/main" val="379756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xmlns="" id="{20ECD36C-3D23-EA46-831C-7D8DA38730C6}"/>
              </a:ext>
            </a:extLst>
          </p:cNvPr>
          <p:cNvSpPr/>
          <p:nvPr userDrawn="1"/>
        </p:nvSpPr>
        <p:spPr>
          <a:xfrm>
            <a:off x="-41950" y="3"/>
            <a:ext cx="4088164" cy="10691813"/>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 name="Rectangle 2">
            <a:extLst>
              <a:ext uri="{FF2B5EF4-FFF2-40B4-BE49-F238E27FC236}">
                <a16:creationId xmlns:a16="http://schemas.microsoft.com/office/drawing/2014/main" xmlns=""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xmlns=""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xmlns=""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xmlns=""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xmlns=""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a:t>
            </a:fld>
            <a:endParaRPr lang="en-US" dirty="0"/>
          </a:p>
        </p:txBody>
      </p:sp>
      <p:pic>
        <p:nvPicPr>
          <p:cNvPr id="10" name="Picture 9">
            <a:extLst>
              <a:ext uri="{FF2B5EF4-FFF2-40B4-BE49-F238E27FC236}">
                <a16:creationId xmlns:a16="http://schemas.microsoft.com/office/drawing/2014/main" xmlns="" id="{EB588DDE-DFBF-7344-BABB-922B7D36B7A7}"/>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224574" y="6942855"/>
            <a:ext cx="2922814" cy="3761972"/>
          </a:xfrm>
          <a:prstGeom prst="rect">
            <a:avLst/>
          </a:prstGeom>
        </p:spPr>
      </p:pic>
      <p:sp>
        <p:nvSpPr>
          <p:cNvPr id="12" name="Picture Placeholder 52">
            <a:extLst>
              <a:ext uri="{FF2B5EF4-FFF2-40B4-BE49-F238E27FC236}">
                <a16:creationId xmlns:a16="http://schemas.microsoft.com/office/drawing/2014/main" xmlns="" id="{79B37BBF-4F7E-FC49-9369-968208EDA452}"/>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84612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02EB74F8-7504-5043-A98F-4BB8D614AF07}"/>
              </a:ext>
            </a:extLst>
          </p:cNvPr>
          <p:cNvSpPr/>
          <p:nvPr userDrawn="1"/>
        </p:nvSpPr>
        <p:spPr>
          <a:xfrm>
            <a:off x="13749" y="1277646"/>
            <a:ext cx="4174526" cy="3690885"/>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1" name="Picture Placeholder 30">
            <a:extLst>
              <a:ext uri="{FF2B5EF4-FFF2-40B4-BE49-F238E27FC236}">
                <a16:creationId xmlns:a16="http://schemas.microsoft.com/office/drawing/2014/main" xmlns="" id="{3AAA4AAF-3F3F-7542-8530-5290EE77114B}"/>
              </a:ext>
            </a:extLst>
          </p:cNvPr>
          <p:cNvSpPr>
            <a:spLocks noGrp="1"/>
          </p:cNvSpPr>
          <p:nvPr>
            <p:ph type="pic" sz="quarter" idx="41"/>
          </p:nvPr>
        </p:nvSpPr>
        <p:spPr>
          <a:xfrm>
            <a:off x="424347" y="376445"/>
            <a:ext cx="6670451" cy="9583642"/>
          </a:xfrm>
          <a:custGeom>
            <a:avLst/>
            <a:gdLst>
              <a:gd name="connsiteX0" fmla="*/ 0 w 6670451"/>
              <a:gd name="connsiteY0" fmla="*/ 0 h 9583642"/>
              <a:gd name="connsiteX1" fmla="*/ 6667035 w 6670451"/>
              <a:gd name="connsiteY1" fmla="*/ 0 h 9583642"/>
              <a:gd name="connsiteX2" fmla="*/ 6667035 w 6670451"/>
              <a:gd name="connsiteY2" fmla="*/ 3666057 h 9583642"/>
              <a:gd name="connsiteX3" fmla="*/ 6670451 w 6670451"/>
              <a:gd name="connsiteY3" fmla="*/ 3666057 h 9583642"/>
              <a:gd name="connsiteX4" fmla="*/ 6670451 w 6670451"/>
              <a:gd name="connsiteY4" fmla="*/ 9230688 h 9583642"/>
              <a:gd name="connsiteX5" fmla="*/ 6667035 w 6670451"/>
              <a:gd name="connsiteY5" fmla="*/ 9230688 h 9583642"/>
              <a:gd name="connsiteX6" fmla="*/ 6667035 w 6670451"/>
              <a:gd name="connsiteY6" fmla="*/ 9583642 h 9583642"/>
              <a:gd name="connsiteX7" fmla="*/ 0 w 6670451"/>
              <a:gd name="connsiteY7" fmla="*/ 9583642 h 9583642"/>
              <a:gd name="connsiteX8" fmla="*/ 0 w 6670451"/>
              <a:gd name="connsiteY8" fmla="*/ 4592086 h 9583642"/>
              <a:gd name="connsiteX9" fmla="*/ 3763928 w 6670451"/>
              <a:gd name="connsiteY9" fmla="*/ 4592086 h 9583642"/>
              <a:gd name="connsiteX10" fmla="*/ 3763928 w 6670451"/>
              <a:gd name="connsiteY10" fmla="*/ 901201 h 9583642"/>
              <a:gd name="connsiteX11" fmla="*/ 0 w 6670451"/>
              <a:gd name="connsiteY11" fmla="*/ 901201 h 95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451" h="9583642">
                <a:moveTo>
                  <a:pt x="0" y="0"/>
                </a:moveTo>
                <a:lnTo>
                  <a:pt x="6667035" y="0"/>
                </a:lnTo>
                <a:lnTo>
                  <a:pt x="6667035" y="3666057"/>
                </a:lnTo>
                <a:lnTo>
                  <a:pt x="6670451" y="3666057"/>
                </a:lnTo>
                <a:lnTo>
                  <a:pt x="6670451" y="9230688"/>
                </a:lnTo>
                <a:lnTo>
                  <a:pt x="6667035" y="9230688"/>
                </a:lnTo>
                <a:lnTo>
                  <a:pt x="6667035" y="9583642"/>
                </a:lnTo>
                <a:lnTo>
                  <a:pt x="0" y="9583642"/>
                </a:lnTo>
                <a:lnTo>
                  <a:pt x="0" y="4592086"/>
                </a:lnTo>
                <a:lnTo>
                  <a:pt x="3763928" y="4592086"/>
                </a:lnTo>
                <a:lnTo>
                  <a:pt x="3763928" y="901201"/>
                </a:lnTo>
                <a:lnTo>
                  <a:pt x="0" y="90120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xmlns=""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xmlns=""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xmlns=""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00" name="Slide Number Placeholder 5">
            <a:extLst>
              <a:ext uri="{FF2B5EF4-FFF2-40B4-BE49-F238E27FC236}">
                <a16:creationId xmlns:a16="http://schemas.microsoft.com/office/drawing/2014/main" xmlns="" id="{83960161-A61D-6B4B-A296-0BCF95091095}"/>
              </a:ext>
            </a:extLst>
          </p:cNvPr>
          <p:cNvSpPr>
            <a:spLocks noGrp="1"/>
          </p:cNvSpPr>
          <p:nvPr userDrawn="1">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xmlns="" id="{2B26CA4D-2206-644B-BD65-754E83CF460F}"/>
              </a:ext>
            </a:extLst>
          </p:cNvPr>
          <p:cNvSpPr/>
          <p:nvPr userDrawn="1"/>
        </p:nvSpPr>
        <p:spPr>
          <a:xfrm flipV="1">
            <a:off x="-79052" y="6920402"/>
            <a:ext cx="7149518" cy="3108177"/>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xmlns="" id="{A727C006-75BB-A447-8A65-530003183684}"/>
              </a:ext>
            </a:extLst>
          </p:cNvPr>
          <p:cNvSpPr>
            <a:spLocks noGrp="1"/>
          </p:cNvSpPr>
          <p:nvPr>
            <p:ph type="body" sz="quarter" idx="30" hasCustomPrompt="1"/>
          </p:nvPr>
        </p:nvSpPr>
        <p:spPr>
          <a:xfrm>
            <a:off x="485128" y="4947138"/>
            <a:ext cx="2251185" cy="1725894"/>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xmlns="" id="{3D2FCAC4-8FFC-9E44-A348-FCF3F5BFF6E9}"/>
              </a:ext>
            </a:extLst>
          </p:cNvPr>
          <p:cNvSpPr>
            <a:spLocks noGrp="1"/>
          </p:cNvSpPr>
          <p:nvPr>
            <p:ph type="body" sz="quarter" idx="32" hasCustomPrompt="1"/>
          </p:nvPr>
        </p:nvSpPr>
        <p:spPr>
          <a:xfrm>
            <a:off x="644057"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2" name="Text Placeholder 32">
            <a:extLst>
              <a:ext uri="{FF2B5EF4-FFF2-40B4-BE49-F238E27FC236}">
                <a16:creationId xmlns:a16="http://schemas.microsoft.com/office/drawing/2014/main" xmlns="" id="{B220C0F2-0730-3A43-ADC4-566F27A91B40}"/>
              </a:ext>
            </a:extLst>
          </p:cNvPr>
          <p:cNvSpPr>
            <a:spLocks noGrp="1"/>
          </p:cNvSpPr>
          <p:nvPr>
            <p:ph type="body" sz="quarter" idx="42" hasCustomPrompt="1"/>
          </p:nvPr>
        </p:nvSpPr>
        <p:spPr>
          <a:xfrm>
            <a:off x="2881961" y="4945328"/>
            <a:ext cx="3751180" cy="1725894"/>
          </a:xfrm>
          <a:prstGeom prst="rect">
            <a:avLst/>
          </a:prstGeom>
        </p:spPr>
        <p:txBody>
          <a:bodyPr>
            <a:noAutofit/>
          </a:bodyPr>
          <a:lstStyle>
            <a:lvl1pPr marL="0" indent="0" algn="l">
              <a:buNone/>
              <a:defRPr sz="18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sp>
        <p:nvSpPr>
          <p:cNvPr id="121" name="Slide Number Placeholder 5">
            <a:extLst>
              <a:ext uri="{FF2B5EF4-FFF2-40B4-BE49-F238E27FC236}">
                <a16:creationId xmlns:a16="http://schemas.microsoft.com/office/drawing/2014/main" xmlns=""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a:t>
            </a:fld>
            <a:endParaRPr lang="en-US" dirty="0"/>
          </a:p>
        </p:txBody>
      </p:sp>
      <p:sp>
        <p:nvSpPr>
          <p:cNvPr id="27" name="Picture Placeholder 52">
            <a:extLst>
              <a:ext uri="{FF2B5EF4-FFF2-40B4-BE49-F238E27FC236}">
                <a16:creationId xmlns:a16="http://schemas.microsoft.com/office/drawing/2014/main" xmlns="" id="{5F987C05-E057-D14D-8CAC-5145D1FEEE2A}"/>
              </a:ext>
            </a:extLst>
          </p:cNvPr>
          <p:cNvSpPr>
            <a:spLocks noGrp="1"/>
          </p:cNvSpPr>
          <p:nvPr>
            <p:ph type="pic" sz="quarter" idx="41"/>
          </p:nvPr>
        </p:nvSpPr>
        <p:spPr>
          <a:xfrm>
            <a:off x="0" y="0"/>
            <a:ext cx="7573499" cy="465760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15675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spc="300" dirty="0">
                <a:solidFill>
                  <a:srgbClr val="262626"/>
                </a:solidFill>
                <a:effectLst/>
                <a:latin typeface="Calibri" panose="020F0502020204030204" pitchFamily="34" charset="0"/>
                <a:ea typeface="Open Sans" panose="020B0606030504020204" pitchFamily="34" charset="0"/>
                <a:cs typeface="Calibri" panose="020F0502020204030204" pitchFamily="34" charset="0"/>
              </a:rPr>
              <a:t>surviving digital</a:t>
            </a:r>
          </a:p>
        </p:txBody>
      </p:sp>
      <p:cxnSp>
        <p:nvCxnSpPr>
          <p:cNvPr id="11" name="Straight Connector 10">
            <a:extLst>
              <a:ext uri="{FF2B5EF4-FFF2-40B4-BE49-F238E27FC236}">
                <a16:creationId xmlns:a16="http://schemas.microsoft.com/office/drawing/2014/main" xmlns="" id="{769CB0A1-37F2-4E42-AD20-1E07C50DAFF0}"/>
              </a:ext>
            </a:extLst>
          </p:cNvPr>
          <p:cNvCxnSpPr>
            <a:cxnSpLocks/>
          </p:cNvCxnSpPr>
          <p:nvPr userDrawn="1"/>
        </p:nvCxnSpPr>
        <p:spPr>
          <a:xfrm flipH="1">
            <a:off x="7204622" y="10183258"/>
            <a:ext cx="224149" cy="0"/>
          </a:xfrm>
          <a:prstGeom prst="line">
            <a:avLst/>
          </a:prstGeom>
          <a:noFill/>
          <a:ln w="9525" cap="flat">
            <a:solidFill>
              <a:srgbClr val="00B6E6"/>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xmlns=""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262626"/>
                </a:solidFill>
                <a:latin typeface="Calibri" panose="020F0502020204030204" pitchFamily="34" charset="0"/>
                <a:cs typeface="Calibri" panose="020F0502020204030204" pitchFamily="34" charset="0"/>
              </a:defRPr>
            </a:lvl1pPr>
          </a:lstStyle>
          <a:p>
            <a:fld id="{CB2079F2-58AF-ED44-82D7-E04B2F6FD686}" type="slidenum">
              <a:rPr lang="en-US" smtClean="0"/>
              <a:pPr/>
              <a:t>‹N°›</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1" r:id="rId3"/>
    <p:sldLayoutId id="2147483692" r:id="rId4"/>
    <p:sldLayoutId id="2147483661" r:id="rId5"/>
    <p:sldLayoutId id="2147483689" r:id="rId6"/>
    <p:sldLayoutId id="2147483672" r:id="rId7"/>
    <p:sldLayoutId id="2147483684" r:id="rId8"/>
    <p:sldLayoutId id="2147483681" r:id="rId9"/>
    <p:sldLayoutId id="2147483662" r:id="rId10"/>
    <p:sldLayoutId id="2147483682" r:id="rId11"/>
    <p:sldLayoutId id="2147483663" r:id="rId12"/>
    <p:sldLayoutId id="2147483664" r:id="rId13"/>
    <p:sldLayoutId id="2147483693" r:id="rId14"/>
    <p:sldLayoutId id="2147483695"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digitalwellnessinstitute.com/e-book"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76E9EC9D-01BB-EFE9-A0DF-EA4E9A1685CA}"/>
              </a:ext>
            </a:extLst>
          </p:cNvPr>
          <p:cNvPicPr>
            <a:picLocks noGrp="1" noChangeAspect="1"/>
          </p:cNvPicPr>
          <p:nvPr>
            <p:ph type="pic" sz="quarter" idx="44"/>
          </p:nvPr>
        </p:nvPicPr>
        <p:blipFill rotWithShape="1">
          <a:blip r:embed="rId2"/>
          <a:srcRect t="8567" b="14647"/>
          <a:stretch/>
        </p:blipFill>
        <p:spPr>
          <a:xfrm>
            <a:off x="-6328" y="1873045"/>
            <a:ext cx="7575789" cy="3878116"/>
          </a:xfrm>
        </p:spPr>
      </p:pic>
      <p:sp>
        <p:nvSpPr>
          <p:cNvPr id="19" name="Text Placeholder 18">
            <a:extLst>
              <a:ext uri="{FF2B5EF4-FFF2-40B4-BE49-F238E27FC236}">
                <a16:creationId xmlns:a16="http://schemas.microsoft.com/office/drawing/2014/main" xmlns="" id="{C564D4C3-EA02-D54A-B11C-03C33A88BCC7}"/>
              </a:ext>
            </a:extLst>
          </p:cNvPr>
          <p:cNvSpPr>
            <a:spLocks noGrp="1"/>
          </p:cNvSpPr>
          <p:nvPr>
            <p:ph type="body" sz="quarter" idx="15"/>
          </p:nvPr>
        </p:nvSpPr>
        <p:spPr>
          <a:xfrm>
            <a:off x="4445000" y="7427030"/>
            <a:ext cx="3005668" cy="341503"/>
          </a:xfrm>
        </p:spPr>
        <p:txBody>
          <a:bodyPr lIns="91440" tIns="45720" rIns="91440" bIns="45720" anchor="ctr">
            <a:noAutofit/>
          </a:bodyPr>
          <a:lstStyle/>
          <a:p>
            <a:r>
              <a:rPr lang="en-US" sz="1100" dirty="0">
                <a:latin typeface="Calibri"/>
                <a:cs typeface="Calibri"/>
              </a:rPr>
              <a:t> </a:t>
            </a:r>
            <a:endParaRPr lang="en-US" sz="1100" dirty="0"/>
          </a:p>
        </p:txBody>
      </p:sp>
      <p:sp>
        <p:nvSpPr>
          <p:cNvPr id="26" name="Text Placeholder 25">
            <a:extLst>
              <a:ext uri="{FF2B5EF4-FFF2-40B4-BE49-F238E27FC236}">
                <a16:creationId xmlns:a16="http://schemas.microsoft.com/office/drawing/2014/main" xmlns="" id="{11CBF990-03D1-DD4A-9863-7EBE8C095C92}"/>
              </a:ext>
            </a:extLst>
          </p:cNvPr>
          <p:cNvSpPr>
            <a:spLocks noGrp="1"/>
          </p:cNvSpPr>
          <p:nvPr>
            <p:ph type="body" sz="quarter" idx="30"/>
          </p:nvPr>
        </p:nvSpPr>
        <p:spPr>
          <a:xfrm>
            <a:off x="321791" y="5837007"/>
            <a:ext cx="3425390" cy="921016"/>
          </a:xfrm>
        </p:spPr>
        <p:txBody>
          <a:bodyPr lIns="91440" tIns="45720" rIns="91440" bIns="45720" anchor="t">
            <a:noAutofit/>
          </a:bodyPr>
          <a:lstStyle/>
          <a:p>
            <a:r>
              <a:rPr lang="en-US" sz="1600" b="0" i="1" dirty="0">
                <a:latin typeface="Calibri"/>
                <a:cs typeface="Calibri"/>
              </a:rPr>
              <a:t>In your experience, what are the challenges that are faced by the professionals and caregivers in the fight of screen addiction phenomena? </a:t>
            </a:r>
            <a:endParaRPr lang="en-US" dirty="0"/>
          </a:p>
        </p:txBody>
      </p:sp>
      <p:sp>
        <p:nvSpPr>
          <p:cNvPr id="27" name="Text Placeholder 26">
            <a:extLst>
              <a:ext uri="{FF2B5EF4-FFF2-40B4-BE49-F238E27FC236}">
                <a16:creationId xmlns:a16="http://schemas.microsoft.com/office/drawing/2014/main" xmlns="" id="{33D2FA8C-452B-9C4A-8D35-CD9797D01435}"/>
              </a:ext>
            </a:extLst>
          </p:cNvPr>
          <p:cNvSpPr>
            <a:spLocks noGrp="1"/>
          </p:cNvSpPr>
          <p:nvPr>
            <p:ph type="body" sz="quarter" idx="31"/>
          </p:nvPr>
        </p:nvSpPr>
        <p:spPr>
          <a:xfrm>
            <a:off x="321791" y="7032185"/>
            <a:ext cx="3843510" cy="1227352"/>
          </a:xfrm>
        </p:spPr>
        <p:txBody>
          <a:bodyPr lIns="91440" tIns="45720" rIns="91440" bIns="45720" anchor="t">
            <a:noAutofit/>
          </a:bodyPr>
          <a:lstStyle/>
          <a:p>
            <a:pPr algn="just"/>
            <a:r>
              <a:rPr lang="en-US" dirty="0"/>
              <a:t/>
            </a:r>
            <a:br>
              <a:rPr lang="en-US" dirty="0"/>
            </a:br>
            <a:r>
              <a:rPr lang="fr-FR" dirty="0"/>
              <a:t>1st challenge: </a:t>
            </a:r>
            <a:endParaRPr lang="fr-FR" dirty="0" smtClean="0"/>
          </a:p>
          <a:p>
            <a:pPr algn="just"/>
            <a:r>
              <a:rPr lang="fr-FR" dirty="0" err="1" smtClean="0"/>
              <a:t>identify</a:t>
            </a:r>
            <a:r>
              <a:rPr lang="fr-FR" dirty="0" smtClean="0"/>
              <a:t> </a:t>
            </a:r>
            <a:r>
              <a:rPr lang="fr-FR" dirty="0"/>
              <a:t>the place of </a:t>
            </a:r>
            <a:r>
              <a:rPr lang="fr-FR" dirty="0" err="1"/>
              <a:t>screens</a:t>
            </a:r>
            <a:r>
              <a:rPr lang="fr-FR" dirty="0"/>
              <a:t> in </a:t>
            </a:r>
            <a:r>
              <a:rPr lang="fr-FR" dirty="0" err="1"/>
              <a:t>everyday</a:t>
            </a:r>
            <a:r>
              <a:rPr lang="fr-FR" dirty="0"/>
              <a:t> life </a:t>
            </a:r>
            <a:r>
              <a:rPr lang="fr-FR" dirty="0" err="1"/>
              <a:t>within</a:t>
            </a:r>
            <a:r>
              <a:rPr lang="fr-FR" dirty="0"/>
              <a:t> the </a:t>
            </a:r>
            <a:r>
              <a:rPr lang="fr-FR" dirty="0" err="1" smtClean="0"/>
              <a:t>family</a:t>
            </a:r>
            <a:endParaRPr lang="fr-FR" i="1" dirty="0" err="1"/>
          </a:p>
          <a:p>
            <a:endParaRPr lang="en-US" dirty="0"/>
          </a:p>
          <a:p>
            <a:r>
              <a:rPr lang="en-US" dirty="0"/>
              <a:t>it is often very underestimated </a:t>
            </a:r>
            <a:r>
              <a:rPr lang="en-US" dirty="0" smtClean="0"/>
              <a:t>– </a:t>
            </a:r>
          </a:p>
          <a:p>
            <a:r>
              <a:rPr lang="en-US" dirty="0" smtClean="0"/>
              <a:t>by </a:t>
            </a:r>
            <a:r>
              <a:rPr lang="en-US" dirty="0"/>
              <a:t>taking the list of all the screens we often have big surprises; </a:t>
            </a:r>
          </a:p>
          <a:p>
            <a:r>
              <a:rPr lang="en-US" dirty="0"/>
              <a:t>generally the family forgets certain screens like a tablet or even the TV because they are so used to them</a:t>
            </a:r>
          </a:p>
          <a:p>
            <a:endParaRPr lang="en-US" dirty="0"/>
          </a:p>
          <a:p>
            <a:r>
              <a:rPr lang="en-US" dirty="0"/>
              <a:t>the second step is to describe the uses: when is the screen on, for whom, in front of whom... again, if you do the exercise with several family members the answers can be very different - many uses go </a:t>
            </a:r>
            <a:r>
              <a:rPr lang="en-US" dirty="0" smtClean="0"/>
              <a:t>unnoticed.</a:t>
            </a:r>
            <a:endParaRPr lang="fr-FR" b="1" i="1" dirty="0"/>
          </a:p>
          <a:p>
            <a:pPr algn="just"/>
            <a:endParaRPr lang="fr-FR" i="1" dirty="0"/>
          </a:p>
        </p:txBody>
      </p:sp>
      <p:pic>
        <p:nvPicPr>
          <p:cNvPr id="29" name="Picture 28">
            <a:extLst>
              <a:ext uri="{FF2B5EF4-FFF2-40B4-BE49-F238E27FC236}">
                <a16:creationId xmlns:a16="http://schemas.microsoft.com/office/drawing/2014/main" xmlns="" id="{3DB8A326-97B4-EB40-9D41-4CF86549B440}"/>
              </a:ext>
            </a:extLst>
          </p:cNvPr>
          <p:cNvPicPr>
            <a:picLocks noChangeAspect="1"/>
          </p:cNvPicPr>
          <p:nvPr/>
        </p:nvPicPr>
        <p:blipFill rotWithShape="1">
          <a:blip r:embed="rId3" cstate="email">
            <a:alphaModFix amt="79000"/>
            <a:extLst>
              <a:ext uri="{28A0092B-C50C-407E-A947-70E740481C1C}">
                <a14:useLocalDpi xmlns:a14="http://schemas.microsoft.com/office/drawing/2010/main"/>
              </a:ext>
            </a:extLst>
          </a:blip>
          <a:srcRect t="-14997"/>
          <a:stretch/>
        </p:blipFill>
        <p:spPr>
          <a:xfrm>
            <a:off x="-231018" y="3426548"/>
            <a:ext cx="2530324" cy="2331603"/>
          </a:xfrm>
          <a:prstGeom prst="rect">
            <a:avLst/>
          </a:prstGeom>
        </p:spPr>
      </p:pic>
      <p:sp>
        <p:nvSpPr>
          <p:cNvPr id="2" name="TextBox 1">
            <a:extLst>
              <a:ext uri="{FF2B5EF4-FFF2-40B4-BE49-F238E27FC236}">
                <a16:creationId xmlns:a16="http://schemas.microsoft.com/office/drawing/2014/main" xmlns="" id="{8214C33B-E641-2244-E853-38D5E5676180}"/>
              </a:ext>
            </a:extLst>
          </p:cNvPr>
          <p:cNvSpPr txBox="1"/>
          <p:nvPr/>
        </p:nvSpPr>
        <p:spPr>
          <a:xfrm>
            <a:off x="1" y="2182184"/>
            <a:ext cx="2068286" cy="3046988"/>
          </a:xfrm>
          <a:prstGeom prst="rect">
            <a:avLst/>
          </a:prstGeom>
          <a:solidFill>
            <a:srgbClr val="74659A"/>
          </a:solidFill>
        </p:spPr>
        <p:txBody>
          <a:bodyPr wrap="square" lIns="182880" tIns="91440" rIns="182880" bIns="0" rtlCol="0" anchor="t">
            <a:spAutoFit/>
          </a:bodyPr>
          <a:lstStyle/>
          <a:p>
            <a:r>
              <a:rPr lang="fr-FR" sz="2400" dirty="0">
                <a:solidFill>
                  <a:schemeClr val="bg1"/>
                </a:solidFill>
              </a:rPr>
              <a:t>MARIAM,  </a:t>
            </a:r>
            <a:r>
              <a:rPr lang="fr-FR" sz="2400" dirty="0" err="1">
                <a:solidFill>
                  <a:schemeClr val="bg1"/>
                </a:solidFill>
              </a:rPr>
              <a:t>Mother</a:t>
            </a:r>
            <a:r>
              <a:rPr lang="fr-FR" sz="2400" dirty="0">
                <a:solidFill>
                  <a:schemeClr val="bg1"/>
                </a:solidFill>
              </a:rPr>
              <a:t> of 2 </a:t>
            </a:r>
            <a:r>
              <a:rPr lang="fr-FR" sz="2400" dirty="0" err="1">
                <a:solidFill>
                  <a:schemeClr val="bg1"/>
                </a:solidFill>
              </a:rPr>
              <a:t>children</a:t>
            </a:r>
            <a:r>
              <a:rPr lang="fr-FR" sz="2400" dirty="0">
                <a:solidFill>
                  <a:schemeClr val="bg1"/>
                </a:solidFill>
              </a:rPr>
              <a:t> </a:t>
            </a:r>
            <a:r>
              <a:rPr lang="fr-FR" sz="2400" dirty="0" err="1">
                <a:solidFill>
                  <a:schemeClr val="bg1"/>
                </a:solidFill>
              </a:rPr>
              <a:t>aged</a:t>
            </a:r>
            <a:r>
              <a:rPr lang="fr-FR" sz="2400" dirty="0">
                <a:solidFill>
                  <a:schemeClr val="bg1"/>
                </a:solidFill>
              </a:rPr>
              <a:t> </a:t>
            </a:r>
            <a:r>
              <a:rPr lang="fr-FR" sz="2400" dirty="0" err="1">
                <a:solidFill>
                  <a:schemeClr val="bg1"/>
                </a:solidFill>
              </a:rPr>
              <a:t>almost</a:t>
            </a:r>
            <a:r>
              <a:rPr lang="fr-FR" sz="2400" dirty="0">
                <a:solidFill>
                  <a:schemeClr val="bg1"/>
                </a:solidFill>
              </a:rPr>
              <a:t> 7 and 2 </a:t>
            </a:r>
            <a:r>
              <a:rPr lang="fr-FR" sz="2400" dirty="0" err="1">
                <a:solidFill>
                  <a:schemeClr val="bg1"/>
                </a:solidFill>
              </a:rPr>
              <a:t>years</a:t>
            </a:r>
            <a:r>
              <a:rPr lang="fr-FR" sz="2400" dirty="0">
                <a:solidFill>
                  <a:schemeClr val="bg1"/>
                </a:solidFill>
              </a:rPr>
              <a:t> </a:t>
            </a:r>
            <a:r>
              <a:rPr lang="fr-FR" sz="2400" dirty="0" err="1" smtClean="0">
                <a:solidFill>
                  <a:schemeClr val="bg1"/>
                </a:solidFill>
              </a:rPr>
              <a:t>old</a:t>
            </a:r>
            <a:endParaRPr lang="fr-FR" sz="2400" dirty="0" smtClean="0">
              <a:solidFill>
                <a:schemeClr val="bg1"/>
              </a:solidFill>
            </a:endParaRPr>
          </a:p>
          <a:p>
            <a:r>
              <a:rPr lang="en-US" sz="2400" dirty="0" smtClean="0">
                <a:solidFill>
                  <a:schemeClr val="bg1"/>
                </a:solidFill>
                <a:latin typeface="Calibri" panose="020F0502020204030204" pitchFamily="34" charset="0"/>
                <a:cs typeface="Calibri" panose="020F0502020204030204" pitchFamily="34" charset="0"/>
              </a:rPr>
              <a:t>INTERVIEW </a:t>
            </a:r>
            <a:r>
              <a:rPr lang="en-US" sz="2400" dirty="0">
                <a:solidFill>
                  <a:schemeClr val="bg1"/>
                </a:solidFill>
                <a:latin typeface="Calibri" panose="020F0502020204030204" pitchFamily="34" charset="0"/>
                <a:cs typeface="Calibri" panose="020F0502020204030204" pitchFamily="34" charset="0"/>
              </a:rPr>
              <a:t>SUMMARY</a:t>
            </a:r>
          </a:p>
        </p:txBody>
      </p:sp>
      <p:sp>
        <p:nvSpPr>
          <p:cNvPr id="3" name="Rectangle 1"/>
          <p:cNvSpPr>
            <a:spLocks noChangeArrowheads="1"/>
          </p:cNvSpPr>
          <p:nvPr/>
        </p:nvSpPr>
        <p:spPr bwMode="auto">
          <a:xfrm>
            <a:off x="0" y="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altLang="fr-FR"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Do not judge ; accept that, at the start of discussions, parents can see screens as a positive aspect or a resource in their daily lives</a:t>
            </a:r>
            <a:r>
              <a:rPr kumimoji="0" lang="fr-FR" altLang="fr-FR" sz="1100" b="0" i="1" u="none" strike="noStrike" cap="none" normalizeH="0" baseline="0" smtClean="0">
                <a:ln>
                  <a:noFill/>
                </a:ln>
                <a:solidFill>
                  <a:schemeClr val="tx1"/>
                </a:solidFill>
                <a:effectLst/>
                <a:latin typeface="Calibri" pitchFamily="34" charset="0"/>
                <a:ea typeface="Times New Roman" pitchFamily="18" charset="0"/>
                <a:cs typeface="Calibri" pitchFamily="34" charset="0"/>
              </a:rPr>
              <a:t>Screens can be useful to get information for us parents (tv) or in case of stress it allows us to relax.Screens are useful for learning for the 7 year old, my daughter learned things that I could not have taught herIt also allows you to have fun; music channels for example to sing and dance.It also helps to create a link with their origins (nursery rhymes from the country, we have the Ivorian channel too).Screens can improve knowledge and arouse curiosity.Also to calm the anger and whims of the 2-year-old child, with the music on the screens.</a:t>
            </a:r>
            <a:r>
              <a:rPr kumimoji="0" lang="fr-FR" altLang="fr-FR" sz="400" b="0" i="0" u="none" strike="noStrike" cap="none" normalizeH="0" baseline="0" smtClean="0">
                <a:ln>
                  <a:noFill/>
                </a:ln>
                <a:solidFill>
                  <a:schemeClr val="tx1"/>
                </a:solidFill>
                <a:effectLst/>
                <a:latin typeface="Arial" pitchFamily="34" charset="0"/>
                <a:cs typeface="Arial" pitchFamily="34"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Placeholder 26">
            <a:extLst>
              <a:ext uri="{FF2B5EF4-FFF2-40B4-BE49-F238E27FC236}">
                <a16:creationId xmlns:a16="http://schemas.microsoft.com/office/drawing/2014/main" xmlns="" id="{33D2FA8C-452B-9C4A-8D35-CD9797D01435}"/>
              </a:ext>
            </a:extLst>
          </p:cNvPr>
          <p:cNvSpPr>
            <a:spLocks noGrp="1"/>
          </p:cNvSpPr>
          <p:nvPr>
            <p:ph type="body" sz="quarter" idx="31"/>
          </p:nvPr>
        </p:nvSpPr>
        <p:spPr>
          <a:xfrm>
            <a:off x="4719548" y="6239022"/>
            <a:ext cx="2849913" cy="920722"/>
          </a:xfrm>
        </p:spPr>
        <p:txBody>
          <a:bodyPr lIns="91440" tIns="45720" rIns="91440" bIns="45720" anchor="t">
            <a:noAutofit/>
          </a:bodyPr>
          <a:lstStyle/>
          <a:p>
            <a:pPr algn="just"/>
            <a:r>
              <a:rPr lang="en-US" dirty="0"/>
              <a:t/>
            </a:r>
            <a:br>
              <a:rPr lang="en-US" dirty="0"/>
            </a:br>
            <a:r>
              <a:rPr lang="fr-FR" dirty="0"/>
              <a:t>- </a:t>
            </a:r>
            <a:r>
              <a:rPr lang="fr-FR" dirty="0">
                <a:solidFill>
                  <a:schemeClr val="bg1"/>
                </a:solidFill>
              </a:rPr>
              <a:t>Do not </a:t>
            </a:r>
            <a:r>
              <a:rPr lang="fr-FR" dirty="0" err="1">
                <a:solidFill>
                  <a:schemeClr val="bg1"/>
                </a:solidFill>
              </a:rPr>
              <a:t>neglect</a:t>
            </a:r>
            <a:r>
              <a:rPr lang="fr-FR" dirty="0">
                <a:solidFill>
                  <a:schemeClr val="bg1"/>
                </a:solidFill>
              </a:rPr>
              <a:t> passive uses </a:t>
            </a:r>
            <a:r>
              <a:rPr lang="fr-FR" dirty="0" err="1">
                <a:solidFill>
                  <a:schemeClr val="bg1"/>
                </a:solidFill>
              </a:rPr>
              <a:t>which</a:t>
            </a:r>
            <a:r>
              <a:rPr lang="fr-FR" dirty="0">
                <a:solidFill>
                  <a:schemeClr val="bg1"/>
                </a:solidFill>
              </a:rPr>
              <a:t> are </a:t>
            </a:r>
            <a:r>
              <a:rPr lang="fr-FR" dirty="0" err="1">
                <a:solidFill>
                  <a:schemeClr val="bg1"/>
                </a:solidFill>
              </a:rPr>
              <a:t>often</a:t>
            </a:r>
            <a:r>
              <a:rPr lang="fr-FR" dirty="0">
                <a:solidFill>
                  <a:schemeClr val="bg1"/>
                </a:solidFill>
              </a:rPr>
              <a:t> </a:t>
            </a:r>
            <a:r>
              <a:rPr lang="fr-FR" dirty="0" err="1">
                <a:solidFill>
                  <a:schemeClr val="bg1"/>
                </a:solidFill>
              </a:rPr>
              <a:t>ignored</a:t>
            </a:r>
            <a:r>
              <a:rPr lang="fr-FR" dirty="0">
                <a:solidFill>
                  <a:schemeClr val="bg1"/>
                </a:solidFill>
              </a:rPr>
              <a:t> by the </a:t>
            </a:r>
            <a:r>
              <a:rPr lang="fr-FR" dirty="0" err="1" smtClean="0">
                <a:solidFill>
                  <a:schemeClr val="bg1"/>
                </a:solidFill>
              </a:rPr>
              <a:t>family</a:t>
            </a:r>
            <a:endParaRPr lang="fr-FR" dirty="0" smtClean="0">
              <a:solidFill>
                <a:schemeClr val="bg1"/>
              </a:solidFill>
            </a:endParaRPr>
          </a:p>
          <a:p>
            <a:pPr algn="just"/>
            <a:endParaRPr lang="fr-FR" i="1" dirty="0">
              <a:solidFill>
                <a:schemeClr val="bg1"/>
              </a:solidFill>
            </a:endParaRPr>
          </a:p>
          <a:p>
            <a:pPr algn="just"/>
            <a:endParaRPr lang="fr-FR" i="1" dirty="0" smtClean="0">
              <a:solidFill>
                <a:schemeClr val="bg1"/>
              </a:solidFill>
            </a:endParaRPr>
          </a:p>
          <a:p>
            <a:pPr algn="just"/>
            <a:endParaRPr lang="fr-FR" i="1" dirty="0">
              <a:solidFill>
                <a:schemeClr val="bg1"/>
              </a:solidFill>
            </a:endParaRPr>
          </a:p>
          <a:p>
            <a:pPr algn="just"/>
            <a:r>
              <a:rPr lang="fr-FR" i="1" dirty="0" smtClean="0">
                <a:solidFill>
                  <a:schemeClr val="bg1"/>
                </a:solidFill>
              </a:rPr>
              <a:t>« There </a:t>
            </a:r>
            <a:r>
              <a:rPr lang="fr-FR" i="1" dirty="0" err="1">
                <a:solidFill>
                  <a:schemeClr val="bg1"/>
                </a:solidFill>
              </a:rPr>
              <a:t>is</a:t>
            </a:r>
            <a:r>
              <a:rPr lang="fr-FR" i="1" dirty="0">
                <a:solidFill>
                  <a:schemeClr val="bg1"/>
                </a:solidFill>
              </a:rPr>
              <a:t> </a:t>
            </a:r>
            <a:r>
              <a:rPr lang="fr-FR" i="1" dirty="0" err="1">
                <a:solidFill>
                  <a:schemeClr val="bg1"/>
                </a:solidFill>
              </a:rPr>
              <a:t>often</a:t>
            </a:r>
            <a:r>
              <a:rPr lang="fr-FR" i="1" dirty="0">
                <a:solidFill>
                  <a:schemeClr val="bg1"/>
                </a:solidFill>
              </a:rPr>
              <a:t> the </a:t>
            </a:r>
            <a:r>
              <a:rPr lang="fr-FR" i="1" dirty="0" err="1">
                <a:solidFill>
                  <a:schemeClr val="bg1"/>
                </a:solidFill>
              </a:rPr>
              <a:t>television</a:t>
            </a:r>
            <a:r>
              <a:rPr lang="fr-FR" i="1" dirty="0">
                <a:solidFill>
                  <a:schemeClr val="bg1"/>
                </a:solidFill>
              </a:rPr>
              <a:t> on in a room </a:t>
            </a:r>
            <a:r>
              <a:rPr lang="fr-FR" i="1" dirty="0" err="1">
                <a:solidFill>
                  <a:schemeClr val="bg1"/>
                </a:solidFill>
              </a:rPr>
              <a:t>without</a:t>
            </a:r>
            <a:r>
              <a:rPr lang="fr-FR" i="1" dirty="0">
                <a:solidFill>
                  <a:schemeClr val="bg1"/>
                </a:solidFill>
              </a:rPr>
              <a:t> </a:t>
            </a:r>
            <a:r>
              <a:rPr lang="fr-FR" i="1" dirty="0" err="1">
                <a:solidFill>
                  <a:schemeClr val="bg1"/>
                </a:solidFill>
              </a:rPr>
              <a:t>it</a:t>
            </a:r>
            <a:r>
              <a:rPr lang="fr-FR" i="1" dirty="0">
                <a:solidFill>
                  <a:schemeClr val="bg1"/>
                </a:solidFill>
              </a:rPr>
              <a:t> </a:t>
            </a:r>
            <a:r>
              <a:rPr lang="fr-FR" i="1" dirty="0" err="1">
                <a:solidFill>
                  <a:schemeClr val="bg1"/>
                </a:solidFill>
              </a:rPr>
              <a:t>being</a:t>
            </a:r>
            <a:r>
              <a:rPr lang="fr-FR" i="1" dirty="0">
                <a:solidFill>
                  <a:schemeClr val="bg1"/>
                </a:solidFill>
              </a:rPr>
              <a:t> </a:t>
            </a:r>
            <a:r>
              <a:rPr lang="fr-FR" i="1" dirty="0" err="1">
                <a:solidFill>
                  <a:schemeClr val="bg1"/>
                </a:solidFill>
              </a:rPr>
              <a:t>intended</a:t>
            </a:r>
            <a:r>
              <a:rPr lang="fr-FR" i="1" dirty="0">
                <a:solidFill>
                  <a:schemeClr val="bg1"/>
                </a:solidFill>
              </a:rPr>
              <a:t> for the </a:t>
            </a:r>
            <a:r>
              <a:rPr lang="fr-FR" i="1" dirty="0" err="1">
                <a:solidFill>
                  <a:schemeClr val="bg1"/>
                </a:solidFill>
              </a:rPr>
              <a:t>child</a:t>
            </a:r>
            <a:r>
              <a:rPr lang="fr-FR" i="1" dirty="0">
                <a:solidFill>
                  <a:schemeClr val="bg1"/>
                </a:solidFill>
              </a:rPr>
              <a:t> - </a:t>
            </a:r>
            <a:r>
              <a:rPr lang="fr-FR" i="1" dirty="0" err="1">
                <a:solidFill>
                  <a:schemeClr val="bg1"/>
                </a:solidFill>
              </a:rPr>
              <a:t>When</a:t>
            </a:r>
            <a:r>
              <a:rPr lang="fr-FR" i="1" dirty="0">
                <a:solidFill>
                  <a:schemeClr val="bg1"/>
                </a:solidFill>
              </a:rPr>
              <a:t> </a:t>
            </a:r>
            <a:r>
              <a:rPr lang="fr-FR" i="1" dirty="0" err="1">
                <a:solidFill>
                  <a:schemeClr val="bg1"/>
                </a:solidFill>
              </a:rPr>
              <a:t>we</a:t>
            </a:r>
            <a:r>
              <a:rPr lang="fr-FR" i="1" dirty="0">
                <a:solidFill>
                  <a:schemeClr val="bg1"/>
                </a:solidFill>
              </a:rPr>
              <a:t> parents </a:t>
            </a:r>
            <a:r>
              <a:rPr lang="fr-FR" i="1" dirty="0" err="1">
                <a:solidFill>
                  <a:schemeClr val="bg1"/>
                </a:solidFill>
              </a:rPr>
              <a:t>watch</a:t>
            </a:r>
            <a:r>
              <a:rPr lang="fr-FR" i="1" dirty="0">
                <a:solidFill>
                  <a:schemeClr val="bg1"/>
                </a:solidFill>
              </a:rPr>
              <a:t> TV, the </a:t>
            </a:r>
            <a:r>
              <a:rPr lang="fr-FR" i="1" dirty="0" err="1">
                <a:solidFill>
                  <a:schemeClr val="bg1"/>
                </a:solidFill>
              </a:rPr>
              <a:t>children</a:t>
            </a:r>
            <a:r>
              <a:rPr lang="fr-FR" i="1" dirty="0">
                <a:solidFill>
                  <a:schemeClr val="bg1"/>
                </a:solidFill>
              </a:rPr>
              <a:t> </a:t>
            </a:r>
            <a:r>
              <a:rPr lang="fr-FR" i="1" dirty="0" err="1">
                <a:solidFill>
                  <a:schemeClr val="bg1"/>
                </a:solidFill>
              </a:rPr>
              <a:t>play</a:t>
            </a:r>
            <a:r>
              <a:rPr lang="fr-FR" i="1" dirty="0">
                <a:solidFill>
                  <a:schemeClr val="bg1"/>
                </a:solidFill>
              </a:rPr>
              <a:t> in the room </a:t>
            </a:r>
            <a:r>
              <a:rPr lang="fr-FR" i="1" dirty="0" err="1">
                <a:solidFill>
                  <a:schemeClr val="bg1"/>
                </a:solidFill>
              </a:rPr>
              <a:t>because</a:t>
            </a:r>
            <a:r>
              <a:rPr lang="fr-FR" i="1" dirty="0">
                <a:solidFill>
                  <a:schemeClr val="bg1"/>
                </a:solidFill>
              </a:rPr>
              <a:t> </a:t>
            </a:r>
            <a:r>
              <a:rPr lang="fr-FR" i="1" dirty="0" err="1">
                <a:solidFill>
                  <a:schemeClr val="bg1"/>
                </a:solidFill>
              </a:rPr>
              <a:t>they</a:t>
            </a:r>
            <a:r>
              <a:rPr lang="fr-FR" i="1" dirty="0">
                <a:solidFill>
                  <a:schemeClr val="bg1"/>
                </a:solidFill>
              </a:rPr>
              <a:t> are not </a:t>
            </a:r>
            <a:r>
              <a:rPr lang="fr-FR" i="1" dirty="0" err="1">
                <a:solidFill>
                  <a:schemeClr val="bg1"/>
                </a:solidFill>
              </a:rPr>
              <a:t>at</a:t>
            </a:r>
            <a:r>
              <a:rPr lang="fr-FR" i="1" dirty="0">
                <a:solidFill>
                  <a:schemeClr val="bg1"/>
                </a:solidFill>
              </a:rPr>
              <a:t> all </a:t>
            </a:r>
            <a:r>
              <a:rPr lang="fr-FR" i="1" dirty="0" err="1">
                <a:solidFill>
                  <a:schemeClr val="bg1"/>
                </a:solidFill>
              </a:rPr>
              <a:t>interested</a:t>
            </a:r>
            <a:r>
              <a:rPr lang="fr-FR" i="1" dirty="0">
                <a:solidFill>
                  <a:schemeClr val="bg1"/>
                </a:solidFill>
              </a:rPr>
              <a:t>. </a:t>
            </a:r>
            <a:r>
              <a:rPr lang="fr-FR" i="1" dirty="0" err="1">
                <a:solidFill>
                  <a:schemeClr val="bg1"/>
                </a:solidFill>
              </a:rPr>
              <a:t>When</a:t>
            </a:r>
            <a:r>
              <a:rPr lang="fr-FR" i="1" dirty="0">
                <a:solidFill>
                  <a:schemeClr val="bg1"/>
                </a:solidFill>
              </a:rPr>
              <a:t> </a:t>
            </a:r>
            <a:r>
              <a:rPr lang="fr-FR" i="1" dirty="0" err="1">
                <a:solidFill>
                  <a:schemeClr val="bg1"/>
                </a:solidFill>
              </a:rPr>
              <a:t>it</a:t>
            </a:r>
            <a:r>
              <a:rPr lang="fr-FR" i="1" dirty="0">
                <a:solidFill>
                  <a:schemeClr val="bg1"/>
                </a:solidFill>
              </a:rPr>
              <a:t> </a:t>
            </a:r>
            <a:r>
              <a:rPr lang="fr-FR" i="1" dirty="0" err="1">
                <a:solidFill>
                  <a:schemeClr val="bg1"/>
                </a:solidFill>
              </a:rPr>
              <a:t>comes</a:t>
            </a:r>
            <a:r>
              <a:rPr lang="fr-FR" i="1" dirty="0">
                <a:solidFill>
                  <a:schemeClr val="bg1"/>
                </a:solidFill>
              </a:rPr>
              <a:t> to cartoons, </a:t>
            </a:r>
            <a:r>
              <a:rPr lang="fr-FR" i="1" dirty="0" err="1">
                <a:solidFill>
                  <a:schemeClr val="bg1"/>
                </a:solidFill>
              </a:rPr>
              <a:t>they</a:t>
            </a:r>
            <a:r>
              <a:rPr lang="fr-FR" i="1" dirty="0">
                <a:solidFill>
                  <a:schemeClr val="bg1"/>
                </a:solidFill>
              </a:rPr>
              <a:t> </a:t>
            </a:r>
            <a:r>
              <a:rPr lang="fr-FR" i="1" dirty="0" err="1">
                <a:solidFill>
                  <a:schemeClr val="bg1"/>
                </a:solidFill>
              </a:rPr>
              <a:t>watch</a:t>
            </a:r>
            <a:r>
              <a:rPr lang="fr-FR" i="1" dirty="0">
                <a:solidFill>
                  <a:schemeClr val="bg1"/>
                </a:solidFill>
              </a:rPr>
              <a:t> </a:t>
            </a:r>
            <a:r>
              <a:rPr lang="fr-FR" i="1" dirty="0" err="1">
                <a:solidFill>
                  <a:schemeClr val="bg1"/>
                </a:solidFill>
              </a:rPr>
              <a:t>TV.There</a:t>
            </a:r>
            <a:r>
              <a:rPr lang="fr-FR" i="1" dirty="0">
                <a:solidFill>
                  <a:schemeClr val="bg1"/>
                </a:solidFill>
              </a:rPr>
              <a:t> </a:t>
            </a:r>
            <a:r>
              <a:rPr lang="fr-FR" i="1" dirty="0" err="1">
                <a:solidFill>
                  <a:schemeClr val="bg1"/>
                </a:solidFill>
              </a:rPr>
              <a:t>is</a:t>
            </a:r>
            <a:r>
              <a:rPr lang="fr-FR" i="1" dirty="0">
                <a:solidFill>
                  <a:schemeClr val="bg1"/>
                </a:solidFill>
              </a:rPr>
              <a:t> </a:t>
            </a:r>
            <a:r>
              <a:rPr lang="fr-FR" i="1" dirty="0" err="1">
                <a:solidFill>
                  <a:schemeClr val="bg1"/>
                </a:solidFill>
              </a:rPr>
              <a:t>sometimes</a:t>
            </a:r>
            <a:r>
              <a:rPr lang="fr-FR" i="1" dirty="0">
                <a:solidFill>
                  <a:schemeClr val="bg1"/>
                </a:solidFill>
              </a:rPr>
              <a:t> the TV on to </a:t>
            </a:r>
            <a:r>
              <a:rPr lang="fr-FR" i="1" dirty="0" err="1">
                <a:solidFill>
                  <a:schemeClr val="bg1"/>
                </a:solidFill>
              </a:rPr>
              <a:t>liven</a:t>
            </a:r>
            <a:r>
              <a:rPr lang="fr-FR" i="1" dirty="0">
                <a:solidFill>
                  <a:schemeClr val="bg1"/>
                </a:solidFill>
              </a:rPr>
              <a:t> up the room (</a:t>
            </a:r>
            <a:r>
              <a:rPr lang="fr-FR" i="1" dirty="0" err="1">
                <a:solidFill>
                  <a:schemeClr val="bg1"/>
                </a:solidFill>
              </a:rPr>
              <a:t>bring</a:t>
            </a:r>
            <a:r>
              <a:rPr lang="fr-FR" i="1" dirty="0">
                <a:solidFill>
                  <a:schemeClr val="bg1"/>
                </a:solidFill>
              </a:rPr>
              <a:t> </a:t>
            </a:r>
            <a:r>
              <a:rPr lang="fr-FR" i="1" dirty="0" err="1">
                <a:solidFill>
                  <a:schemeClr val="bg1"/>
                </a:solidFill>
              </a:rPr>
              <a:t>it</a:t>
            </a:r>
            <a:r>
              <a:rPr lang="fr-FR" i="1" dirty="0">
                <a:solidFill>
                  <a:schemeClr val="bg1"/>
                </a:solidFill>
              </a:rPr>
              <a:t> to life) </a:t>
            </a:r>
            <a:r>
              <a:rPr lang="fr-FR" i="1" dirty="0" err="1">
                <a:solidFill>
                  <a:schemeClr val="bg1"/>
                </a:solidFill>
              </a:rPr>
              <a:t>without</a:t>
            </a:r>
            <a:r>
              <a:rPr lang="fr-FR" i="1" dirty="0">
                <a:solidFill>
                  <a:schemeClr val="bg1"/>
                </a:solidFill>
              </a:rPr>
              <a:t> </a:t>
            </a:r>
            <a:r>
              <a:rPr lang="fr-FR" i="1" dirty="0" err="1">
                <a:solidFill>
                  <a:schemeClr val="bg1"/>
                </a:solidFill>
              </a:rPr>
              <a:t>anyone</a:t>
            </a:r>
            <a:r>
              <a:rPr lang="fr-FR" i="1" dirty="0">
                <a:solidFill>
                  <a:schemeClr val="bg1"/>
                </a:solidFill>
              </a:rPr>
              <a:t> </a:t>
            </a:r>
            <a:r>
              <a:rPr lang="fr-FR" i="1" dirty="0" err="1">
                <a:solidFill>
                  <a:schemeClr val="bg1"/>
                </a:solidFill>
              </a:rPr>
              <a:t>really</a:t>
            </a:r>
            <a:r>
              <a:rPr lang="fr-FR" i="1" dirty="0">
                <a:solidFill>
                  <a:schemeClr val="bg1"/>
                </a:solidFill>
              </a:rPr>
              <a:t> </a:t>
            </a:r>
            <a:r>
              <a:rPr lang="fr-FR" i="1" dirty="0" err="1">
                <a:solidFill>
                  <a:schemeClr val="bg1"/>
                </a:solidFill>
              </a:rPr>
              <a:t>watching</a:t>
            </a:r>
            <a:r>
              <a:rPr lang="fr-FR" i="1" dirty="0">
                <a:solidFill>
                  <a:schemeClr val="bg1"/>
                </a:solidFill>
              </a:rPr>
              <a:t>. This </a:t>
            </a:r>
            <a:r>
              <a:rPr lang="fr-FR" i="1" dirty="0" err="1">
                <a:solidFill>
                  <a:schemeClr val="bg1"/>
                </a:solidFill>
              </a:rPr>
              <a:t>is</a:t>
            </a:r>
            <a:r>
              <a:rPr lang="fr-FR" i="1" dirty="0">
                <a:solidFill>
                  <a:schemeClr val="bg1"/>
                </a:solidFill>
              </a:rPr>
              <a:t> </a:t>
            </a:r>
            <a:r>
              <a:rPr lang="fr-FR" i="1" dirty="0" err="1">
                <a:solidFill>
                  <a:schemeClr val="bg1"/>
                </a:solidFill>
              </a:rPr>
              <a:t>especially</a:t>
            </a:r>
            <a:r>
              <a:rPr lang="fr-FR" i="1" dirty="0">
                <a:solidFill>
                  <a:schemeClr val="bg1"/>
                </a:solidFill>
              </a:rPr>
              <a:t> </a:t>
            </a:r>
            <a:r>
              <a:rPr lang="fr-FR" i="1" dirty="0" err="1">
                <a:solidFill>
                  <a:schemeClr val="bg1"/>
                </a:solidFill>
              </a:rPr>
              <a:t>so</a:t>
            </a:r>
            <a:r>
              <a:rPr lang="fr-FR" i="1" dirty="0">
                <a:solidFill>
                  <a:schemeClr val="bg1"/>
                </a:solidFill>
              </a:rPr>
              <a:t> as not to </a:t>
            </a:r>
            <a:r>
              <a:rPr lang="fr-FR" i="1" dirty="0" err="1">
                <a:solidFill>
                  <a:schemeClr val="bg1"/>
                </a:solidFill>
              </a:rPr>
              <a:t>leave</a:t>
            </a:r>
            <a:r>
              <a:rPr lang="fr-FR" i="1" dirty="0">
                <a:solidFill>
                  <a:schemeClr val="bg1"/>
                </a:solidFill>
              </a:rPr>
              <a:t> a </a:t>
            </a:r>
            <a:r>
              <a:rPr lang="fr-FR" i="1" dirty="0" err="1">
                <a:solidFill>
                  <a:schemeClr val="bg1"/>
                </a:solidFill>
              </a:rPr>
              <a:t>great</a:t>
            </a:r>
            <a:r>
              <a:rPr lang="fr-FR" i="1" dirty="0">
                <a:solidFill>
                  <a:schemeClr val="bg1"/>
                </a:solidFill>
              </a:rPr>
              <a:t> silence in the house</a:t>
            </a:r>
            <a:r>
              <a:rPr lang="fr-FR" i="1"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05168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786928F0-7565-6A4C-931E-C7109047F678}"/>
              </a:ext>
            </a:extLst>
          </p:cNvPr>
          <p:cNvSpPr>
            <a:spLocks noGrp="1"/>
          </p:cNvSpPr>
          <p:nvPr>
            <p:ph type="body" sz="quarter" idx="42"/>
          </p:nvPr>
        </p:nvSpPr>
        <p:spPr>
          <a:xfrm>
            <a:off x="190859" y="1228209"/>
            <a:ext cx="3105184" cy="6850350"/>
          </a:xfrm>
        </p:spPr>
        <p:txBody>
          <a:bodyPr lIns="91440" tIns="45720" rIns="91440" bIns="45720" numCol="1" spcCol="288000" anchor="t">
            <a:noAutofit/>
          </a:bodyPr>
          <a:lstStyle/>
          <a:p>
            <a:r>
              <a:rPr lang="en-US" sz="1400" b="1" dirty="0">
                <a:latin typeface="Calibri"/>
                <a:cs typeface="Calibri"/>
              </a:rPr>
              <a:t>What are the relevant competencies expected of professionals that work on overexposure of children?</a:t>
            </a:r>
            <a:endParaRPr lang="hr-BA" sz="1400" b="1" dirty="0">
              <a:latin typeface="Calibri"/>
              <a:cs typeface="Calibri"/>
            </a:endParaRPr>
          </a:p>
          <a:p>
            <a:endParaRPr lang="hr-BA" sz="1400" b="1" dirty="0"/>
          </a:p>
          <a:p>
            <a:r>
              <a:rPr lang="fr-FR" sz="1400" dirty="0"/>
              <a:t>Do not </a:t>
            </a:r>
            <a:r>
              <a:rPr lang="fr-FR" sz="1400" dirty="0" err="1"/>
              <a:t>judge</a:t>
            </a:r>
            <a:r>
              <a:rPr lang="fr-FR" sz="1400" dirty="0"/>
              <a:t> </a:t>
            </a:r>
          </a:p>
          <a:p>
            <a:r>
              <a:rPr lang="fr-FR" sz="1400" dirty="0"/>
              <a:t> </a:t>
            </a:r>
            <a:r>
              <a:rPr lang="fr-FR" sz="1400" dirty="0" err="1"/>
              <a:t>accept</a:t>
            </a:r>
            <a:r>
              <a:rPr lang="fr-FR" sz="1400" dirty="0"/>
              <a:t> </a:t>
            </a:r>
            <a:r>
              <a:rPr lang="fr-FR" sz="1400" dirty="0" err="1"/>
              <a:t>that</a:t>
            </a:r>
            <a:r>
              <a:rPr lang="fr-FR" sz="1400" dirty="0"/>
              <a:t>, </a:t>
            </a:r>
            <a:r>
              <a:rPr lang="fr-FR" sz="1400" dirty="0" err="1"/>
              <a:t>at</a:t>
            </a:r>
            <a:r>
              <a:rPr lang="fr-FR" sz="1400" dirty="0"/>
              <a:t> the </a:t>
            </a:r>
            <a:r>
              <a:rPr lang="fr-FR" sz="1400" dirty="0" err="1"/>
              <a:t>start</a:t>
            </a:r>
            <a:r>
              <a:rPr lang="fr-FR" sz="1400" dirty="0"/>
              <a:t> of discussions, parents </a:t>
            </a:r>
            <a:r>
              <a:rPr lang="fr-FR" sz="1400" dirty="0" err="1"/>
              <a:t>can</a:t>
            </a:r>
            <a:r>
              <a:rPr lang="fr-FR" sz="1400" dirty="0"/>
              <a:t> </a:t>
            </a:r>
            <a:r>
              <a:rPr lang="fr-FR" sz="1400" dirty="0" err="1"/>
              <a:t>see</a:t>
            </a:r>
            <a:r>
              <a:rPr lang="fr-FR" sz="1400" dirty="0"/>
              <a:t> </a:t>
            </a:r>
            <a:r>
              <a:rPr lang="fr-FR" sz="1400" dirty="0" err="1"/>
              <a:t>screens</a:t>
            </a:r>
            <a:r>
              <a:rPr lang="fr-FR" sz="1400" dirty="0"/>
              <a:t> as a positive aspect or a </a:t>
            </a:r>
            <a:r>
              <a:rPr lang="fr-FR" sz="1400" dirty="0" err="1"/>
              <a:t>resource</a:t>
            </a:r>
            <a:r>
              <a:rPr lang="fr-FR" sz="1400" dirty="0"/>
              <a:t> in </a:t>
            </a:r>
            <a:r>
              <a:rPr lang="fr-FR" sz="1400" dirty="0" err="1"/>
              <a:t>their</a:t>
            </a:r>
            <a:r>
              <a:rPr lang="fr-FR" sz="1400" dirty="0"/>
              <a:t> </a:t>
            </a:r>
            <a:r>
              <a:rPr lang="fr-FR" sz="1400" dirty="0" err="1"/>
              <a:t>daily</a:t>
            </a:r>
            <a:r>
              <a:rPr lang="fr-FR" sz="1400" dirty="0"/>
              <a:t> </a:t>
            </a:r>
            <a:r>
              <a:rPr lang="fr-FR" sz="1400" dirty="0" err="1" smtClean="0"/>
              <a:t>lives</a:t>
            </a:r>
            <a:endParaRPr lang="fr-FR" sz="1400" dirty="0" smtClean="0"/>
          </a:p>
          <a:p>
            <a:endParaRPr lang="fr-FR" sz="1400" i="1" dirty="0"/>
          </a:p>
          <a:p>
            <a:r>
              <a:rPr lang="fr-FR" sz="1400" i="1" dirty="0" smtClean="0"/>
              <a:t>« </a:t>
            </a:r>
            <a:r>
              <a:rPr lang="fr-FR" sz="1400" i="1" dirty="0" err="1" smtClean="0"/>
              <a:t>Screens</a:t>
            </a:r>
            <a:r>
              <a:rPr lang="fr-FR" sz="1400" i="1" dirty="0" smtClean="0"/>
              <a:t> </a:t>
            </a:r>
            <a:r>
              <a:rPr lang="fr-FR" sz="1400" i="1" dirty="0" err="1"/>
              <a:t>can</a:t>
            </a:r>
            <a:r>
              <a:rPr lang="fr-FR" sz="1400" i="1" dirty="0"/>
              <a:t> </a:t>
            </a:r>
            <a:r>
              <a:rPr lang="fr-FR" sz="1400" i="1" dirty="0" err="1"/>
              <a:t>be</a:t>
            </a:r>
            <a:r>
              <a:rPr lang="fr-FR" sz="1400" i="1" dirty="0"/>
              <a:t> </a:t>
            </a:r>
            <a:r>
              <a:rPr lang="fr-FR" sz="1400" i="1" dirty="0" err="1"/>
              <a:t>useful</a:t>
            </a:r>
            <a:r>
              <a:rPr lang="fr-FR" sz="1400" i="1" dirty="0"/>
              <a:t> to </a:t>
            </a:r>
            <a:r>
              <a:rPr lang="fr-FR" sz="1400" i="1" dirty="0" err="1"/>
              <a:t>get</a:t>
            </a:r>
            <a:r>
              <a:rPr lang="fr-FR" sz="1400" i="1" dirty="0"/>
              <a:t> information for us parents (tv) or in case of stress </a:t>
            </a:r>
            <a:r>
              <a:rPr lang="fr-FR" sz="1400" i="1" dirty="0" err="1"/>
              <a:t>it</a:t>
            </a:r>
            <a:r>
              <a:rPr lang="fr-FR" sz="1400" i="1" dirty="0"/>
              <a:t> </a:t>
            </a:r>
            <a:r>
              <a:rPr lang="fr-FR" sz="1400" i="1" dirty="0" err="1"/>
              <a:t>allows</a:t>
            </a:r>
            <a:r>
              <a:rPr lang="fr-FR" sz="1400" i="1" dirty="0"/>
              <a:t> us to </a:t>
            </a:r>
            <a:r>
              <a:rPr lang="fr-FR" sz="1400" i="1" dirty="0" err="1"/>
              <a:t>relax.Screens</a:t>
            </a:r>
            <a:r>
              <a:rPr lang="fr-FR" sz="1400" i="1" dirty="0"/>
              <a:t> are </a:t>
            </a:r>
            <a:r>
              <a:rPr lang="fr-FR" sz="1400" i="1" dirty="0" err="1"/>
              <a:t>useful</a:t>
            </a:r>
            <a:r>
              <a:rPr lang="fr-FR" sz="1400" i="1" dirty="0"/>
              <a:t> for </a:t>
            </a:r>
            <a:r>
              <a:rPr lang="fr-FR" sz="1400" i="1" dirty="0" err="1"/>
              <a:t>learning</a:t>
            </a:r>
            <a:r>
              <a:rPr lang="fr-FR" sz="1400" i="1" dirty="0"/>
              <a:t> for the 7 </a:t>
            </a:r>
            <a:r>
              <a:rPr lang="fr-FR" sz="1400" i="1" dirty="0" err="1"/>
              <a:t>year</a:t>
            </a:r>
            <a:r>
              <a:rPr lang="fr-FR" sz="1400" i="1" dirty="0"/>
              <a:t> </a:t>
            </a:r>
            <a:r>
              <a:rPr lang="fr-FR" sz="1400" i="1" dirty="0" err="1"/>
              <a:t>old</a:t>
            </a:r>
            <a:r>
              <a:rPr lang="fr-FR" sz="1400" i="1" dirty="0"/>
              <a:t>, </a:t>
            </a:r>
            <a:r>
              <a:rPr lang="fr-FR" sz="1400" i="1" dirty="0" err="1"/>
              <a:t>my</a:t>
            </a:r>
            <a:r>
              <a:rPr lang="fr-FR" sz="1400" i="1" dirty="0"/>
              <a:t> </a:t>
            </a:r>
            <a:r>
              <a:rPr lang="fr-FR" sz="1400" i="1" dirty="0" err="1"/>
              <a:t>daughter</a:t>
            </a:r>
            <a:r>
              <a:rPr lang="fr-FR" sz="1400" i="1" dirty="0"/>
              <a:t> </a:t>
            </a:r>
            <a:r>
              <a:rPr lang="fr-FR" sz="1400" i="1" dirty="0" err="1"/>
              <a:t>learned</a:t>
            </a:r>
            <a:r>
              <a:rPr lang="fr-FR" sz="1400" i="1" dirty="0"/>
              <a:t> </a:t>
            </a:r>
            <a:r>
              <a:rPr lang="fr-FR" sz="1400" i="1" dirty="0" err="1"/>
              <a:t>things</a:t>
            </a:r>
            <a:r>
              <a:rPr lang="fr-FR" sz="1400" i="1" dirty="0"/>
              <a:t> </a:t>
            </a:r>
            <a:r>
              <a:rPr lang="fr-FR" sz="1400" i="1" dirty="0" err="1"/>
              <a:t>that</a:t>
            </a:r>
            <a:r>
              <a:rPr lang="fr-FR" sz="1400" i="1" dirty="0"/>
              <a:t> I </a:t>
            </a:r>
            <a:r>
              <a:rPr lang="fr-FR" sz="1400" i="1" dirty="0" err="1"/>
              <a:t>could</a:t>
            </a:r>
            <a:r>
              <a:rPr lang="fr-FR" sz="1400" i="1" dirty="0"/>
              <a:t> not have </a:t>
            </a:r>
            <a:r>
              <a:rPr lang="fr-FR" sz="1400" i="1" dirty="0" err="1"/>
              <a:t>taught</a:t>
            </a:r>
            <a:r>
              <a:rPr lang="fr-FR" sz="1400" i="1" dirty="0"/>
              <a:t> </a:t>
            </a:r>
            <a:r>
              <a:rPr lang="fr-FR" sz="1400" i="1" dirty="0" err="1"/>
              <a:t>herIt</a:t>
            </a:r>
            <a:r>
              <a:rPr lang="fr-FR" sz="1400" i="1" dirty="0"/>
              <a:t> </a:t>
            </a:r>
            <a:r>
              <a:rPr lang="fr-FR" sz="1400" i="1" dirty="0" err="1"/>
              <a:t>also</a:t>
            </a:r>
            <a:r>
              <a:rPr lang="fr-FR" sz="1400" i="1" dirty="0"/>
              <a:t> </a:t>
            </a:r>
            <a:r>
              <a:rPr lang="fr-FR" sz="1400" i="1" dirty="0" err="1"/>
              <a:t>allows</a:t>
            </a:r>
            <a:r>
              <a:rPr lang="fr-FR" sz="1400" i="1" dirty="0"/>
              <a:t> </a:t>
            </a:r>
            <a:r>
              <a:rPr lang="fr-FR" sz="1400" i="1" dirty="0" err="1"/>
              <a:t>you</a:t>
            </a:r>
            <a:r>
              <a:rPr lang="fr-FR" sz="1400" i="1" dirty="0"/>
              <a:t> to have fun; music </a:t>
            </a:r>
            <a:r>
              <a:rPr lang="fr-FR" sz="1400" i="1" dirty="0" err="1"/>
              <a:t>channels</a:t>
            </a:r>
            <a:r>
              <a:rPr lang="fr-FR" sz="1400" i="1" dirty="0"/>
              <a:t> for </a:t>
            </a:r>
            <a:r>
              <a:rPr lang="fr-FR" sz="1400" i="1" dirty="0" err="1"/>
              <a:t>example</a:t>
            </a:r>
            <a:r>
              <a:rPr lang="fr-FR" sz="1400" i="1" dirty="0"/>
              <a:t> to </a:t>
            </a:r>
            <a:r>
              <a:rPr lang="fr-FR" sz="1400" i="1" dirty="0" err="1"/>
              <a:t>sing</a:t>
            </a:r>
            <a:r>
              <a:rPr lang="fr-FR" sz="1400" i="1" dirty="0"/>
              <a:t> and </a:t>
            </a:r>
            <a:r>
              <a:rPr lang="fr-FR" sz="1400" i="1" dirty="0" err="1"/>
              <a:t>dance.It</a:t>
            </a:r>
            <a:r>
              <a:rPr lang="fr-FR" sz="1400" i="1" dirty="0"/>
              <a:t> </a:t>
            </a:r>
            <a:r>
              <a:rPr lang="fr-FR" sz="1400" i="1" dirty="0" err="1"/>
              <a:t>also</a:t>
            </a:r>
            <a:r>
              <a:rPr lang="fr-FR" sz="1400" i="1" dirty="0"/>
              <a:t> </a:t>
            </a:r>
            <a:r>
              <a:rPr lang="fr-FR" sz="1400" i="1" dirty="0" err="1"/>
              <a:t>helps</a:t>
            </a:r>
            <a:r>
              <a:rPr lang="fr-FR" sz="1400" i="1" dirty="0"/>
              <a:t> to </a:t>
            </a:r>
            <a:r>
              <a:rPr lang="fr-FR" sz="1400" i="1" dirty="0" err="1"/>
              <a:t>create</a:t>
            </a:r>
            <a:r>
              <a:rPr lang="fr-FR" sz="1400" i="1" dirty="0"/>
              <a:t> a </a:t>
            </a:r>
            <a:r>
              <a:rPr lang="fr-FR" sz="1400" i="1" dirty="0" err="1"/>
              <a:t>link</a:t>
            </a:r>
            <a:r>
              <a:rPr lang="fr-FR" sz="1400" i="1" dirty="0"/>
              <a:t> </a:t>
            </a:r>
            <a:r>
              <a:rPr lang="fr-FR" sz="1400" i="1" dirty="0" err="1"/>
              <a:t>with</a:t>
            </a:r>
            <a:r>
              <a:rPr lang="fr-FR" sz="1400" i="1" dirty="0"/>
              <a:t> </a:t>
            </a:r>
            <a:r>
              <a:rPr lang="fr-FR" sz="1400" i="1" dirty="0" err="1"/>
              <a:t>their</a:t>
            </a:r>
            <a:r>
              <a:rPr lang="fr-FR" sz="1400" i="1" dirty="0"/>
              <a:t> </a:t>
            </a:r>
            <a:r>
              <a:rPr lang="fr-FR" sz="1400" i="1" dirty="0" err="1"/>
              <a:t>origins</a:t>
            </a:r>
            <a:r>
              <a:rPr lang="fr-FR" sz="1400" i="1" dirty="0"/>
              <a:t> (nursery </a:t>
            </a:r>
            <a:r>
              <a:rPr lang="fr-FR" sz="1400" i="1" dirty="0" err="1"/>
              <a:t>rhymes</a:t>
            </a:r>
            <a:r>
              <a:rPr lang="fr-FR" sz="1400" i="1" dirty="0"/>
              <a:t> </a:t>
            </a:r>
            <a:r>
              <a:rPr lang="fr-FR" sz="1400" i="1" dirty="0" err="1"/>
              <a:t>from</a:t>
            </a:r>
            <a:r>
              <a:rPr lang="fr-FR" sz="1400" i="1" dirty="0"/>
              <a:t> the country, </a:t>
            </a:r>
            <a:r>
              <a:rPr lang="fr-FR" sz="1400" i="1" dirty="0" err="1"/>
              <a:t>we</a:t>
            </a:r>
            <a:r>
              <a:rPr lang="fr-FR" sz="1400" i="1" dirty="0"/>
              <a:t> have the </a:t>
            </a:r>
            <a:r>
              <a:rPr lang="fr-FR" sz="1400" i="1" dirty="0" err="1"/>
              <a:t>Ivorian</a:t>
            </a:r>
            <a:r>
              <a:rPr lang="fr-FR" sz="1400" i="1" dirty="0"/>
              <a:t> </a:t>
            </a:r>
            <a:r>
              <a:rPr lang="fr-FR" sz="1400" i="1" dirty="0" err="1"/>
              <a:t>channel</a:t>
            </a:r>
            <a:r>
              <a:rPr lang="fr-FR" sz="1400" i="1" dirty="0"/>
              <a:t> </a:t>
            </a:r>
            <a:r>
              <a:rPr lang="fr-FR" sz="1400" i="1" dirty="0" err="1"/>
              <a:t>too</a:t>
            </a:r>
            <a:r>
              <a:rPr lang="fr-FR" sz="1400" i="1" dirty="0"/>
              <a:t>).</a:t>
            </a:r>
            <a:r>
              <a:rPr lang="fr-FR" sz="1400" i="1" dirty="0" err="1"/>
              <a:t>Screens</a:t>
            </a:r>
            <a:r>
              <a:rPr lang="fr-FR" sz="1400" i="1" dirty="0"/>
              <a:t> </a:t>
            </a:r>
            <a:r>
              <a:rPr lang="fr-FR" sz="1400" i="1" dirty="0" err="1"/>
              <a:t>can</a:t>
            </a:r>
            <a:r>
              <a:rPr lang="fr-FR" sz="1400" i="1" dirty="0"/>
              <a:t> </a:t>
            </a:r>
            <a:r>
              <a:rPr lang="fr-FR" sz="1400" i="1" dirty="0" err="1"/>
              <a:t>improve</a:t>
            </a:r>
            <a:r>
              <a:rPr lang="fr-FR" sz="1400" i="1" dirty="0"/>
              <a:t> </a:t>
            </a:r>
            <a:r>
              <a:rPr lang="fr-FR" sz="1400" i="1" dirty="0" err="1"/>
              <a:t>knowledge</a:t>
            </a:r>
            <a:r>
              <a:rPr lang="fr-FR" sz="1400" i="1" dirty="0"/>
              <a:t> and </a:t>
            </a:r>
            <a:r>
              <a:rPr lang="fr-FR" sz="1400" i="1" dirty="0" err="1"/>
              <a:t>arouse</a:t>
            </a:r>
            <a:r>
              <a:rPr lang="fr-FR" sz="1400" i="1" dirty="0"/>
              <a:t> </a:t>
            </a:r>
            <a:r>
              <a:rPr lang="fr-FR" sz="1400" i="1" dirty="0" err="1"/>
              <a:t>curiosity.Also</a:t>
            </a:r>
            <a:r>
              <a:rPr lang="fr-FR" sz="1400" i="1" dirty="0"/>
              <a:t> to </a:t>
            </a:r>
            <a:r>
              <a:rPr lang="fr-FR" sz="1400" i="1" dirty="0" err="1"/>
              <a:t>calm</a:t>
            </a:r>
            <a:r>
              <a:rPr lang="fr-FR" sz="1400" i="1" dirty="0"/>
              <a:t> the </a:t>
            </a:r>
            <a:r>
              <a:rPr lang="fr-FR" sz="1400" i="1" dirty="0" err="1"/>
              <a:t>anger</a:t>
            </a:r>
            <a:r>
              <a:rPr lang="fr-FR" sz="1400" i="1" dirty="0"/>
              <a:t> and </a:t>
            </a:r>
            <a:r>
              <a:rPr lang="fr-FR" sz="1400" i="1" dirty="0" err="1"/>
              <a:t>whims</a:t>
            </a:r>
            <a:r>
              <a:rPr lang="fr-FR" sz="1400" i="1" dirty="0"/>
              <a:t> of the 2-year-old </a:t>
            </a:r>
            <a:r>
              <a:rPr lang="fr-FR" sz="1400" i="1" dirty="0" err="1"/>
              <a:t>child</a:t>
            </a:r>
            <a:r>
              <a:rPr lang="fr-FR" sz="1400" i="1" dirty="0"/>
              <a:t>, </a:t>
            </a:r>
            <a:r>
              <a:rPr lang="fr-FR" sz="1400" i="1" dirty="0" err="1"/>
              <a:t>with</a:t>
            </a:r>
            <a:r>
              <a:rPr lang="fr-FR" sz="1400" i="1" dirty="0"/>
              <a:t> the music on the </a:t>
            </a:r>
            <a:r>
              <a:rPr lang="fr-FR" sz="1400" i="1" dirty="0" err="1"/>
              <a:t>screens</a:t>
            </a:r>
            <a:r>
              <a:rPr lang="fr-FR" sz="1400" i="1" dirty="0" smtClean="0"/>
              <a:t>. »</a:t>
            </a:r>
            <a:endParaRPr lang="en-US" sz="1400" dirty="0"/>
          </a:p>
          <a:p>
            <a:endParaRPr lang="hr-BA" sz="1400" dirty="0"/>
          </a:p>
        </p:txBody>
      </p:sp>
      <p:sp>
        <p:nvSpPr>
          <p:cNvPr id="17" name="Text Placeholder 16">
            <a:extLst>
              <a:ext uri="{FF2B5EF4-FFF2-40B4-BE49-F238E27FC236}">
                <a16:creationId xmlns:a16="http://schemas.microsoft.com/office/drawing/2014/main" xmlns="" id="{8037AA42-C4BF-0C44-8C5F-E9A2D82E9B42}"/>
              </a:ext>
            </a:extLst>
          </p:cNvPr>
          <p:cNvSpPr>
            <a:spLocks noGrp="1"/>
          </p:cNvSpPr>
          <p:nvPr>
            <p:ph type="body" sz="quarter" idx="30"/>
          </p:nvPr>
        </p:nvSpPr>
        <p:spPr/>
        <p:txBody>
          <a:bodyPr/>
          <a:lstStyle/>
          <a:p>
            <a:r>
              <a:rPr lang="en-US" dirty="0"/>
              <a:t>COMPETENCES</a:t>
            </a:r>
          </a:p>
        </p:txBody>
      </p:sp>
      <p:sp>
        <p:nvSpPr>
          <p:cNvPr id="19" name="Text Placeholder 18">
            <a:extLst>
              <a:ext uri="{FF2B5EF4-FFF2-40B4-BE49-F238E27FC236}">
                <a16:creationId xmlns:a16="http://schemas.microsoft.com/office/drawing/2014/main" xmlns="" id="{805C8FCC-1A2D-B64B-A082-2905F3985134}"/>
              </a:ext>
            </a:extLst>
          </p:cNvPr>
          <p:cNvSpPr>
            <a:spLocks noGrp="1"/>
          </p:cNvSpPr>
          <p:nvPr>
            <p:ph type="body" sz="quarter" idx="44"/>
          </p:nvPr>
        </p:nvSpPr>
        <p:spPr>
          <a:xfrm>
            <a:off x="4160178" y="6248213"/>
            <a:ext cx="2774345" cy="606265"/>
          </a:xfrm>
        </p:spPr>
        <p:txBody>
          <a:bodyPr/>
          <a:lstStyle/>
          <a:p>
            <a:r>
              <a:rPr lang="hr-BA" dirty="0"/>
              <a:t>Resources:</a:t>
            </a:r>
            <a:endParaRPr lang="en-US" dirty="0"/>
          </a:p>
        </p:txBody>
      </p:sp>
      <p:sp>
        <p:nvSpPr>
          <p:cNvPr id="2" name="TextBox 1">
            <a:extLst>
              <a:ext uri="{FF2B5EF4-FFF2-40B4-BE49-F238E27FC236}">
                <a16:creationId xmlns:a16="http://schemas.microsoft.com/office/drawing/2014/main" xmlns="" id="{5024EDE2-6628-5BFE-E90F-EACB8939C310}"/>
              </a:ext>
            </a:extLst>
          </p:cNvPr>
          <p:cNvSpPr txBox="1"/>
          <p:nvPr/>
        </p:nvSpPr>
        <p:spPr>
          <a:xfrm>
            <a:off x="3841899" y="2251471"/>
            <a:ext cx="3420198" cy="6986528"/>
          </a:xfrm>
          <a:prstGeom prst="rect">
            <a:avLst/>
          </a:prstGeom>
          <a:noFill/>
        </p:spPr>
        <p:txBody>
          <a:bodyPr wrap="square" lIns="91440" tIns="45720" rIns="91440" bIns="45720" rtlCol="0" anchor="t">
            <a:spAutoFit/>
          </a:bodyPr>
          <a:lstStyle/>
          <a:p>
            <a:r>
              <a:rPr lang="en-US" sz="1400" i="1" dirty="0">
                <a:latin typeface="Calibri"/>
                <a:ea typeface="+mn-lt"/>
                <a:cs typeface="+mn-lt"/>
              </a:rPr>
              <a:t>What are the appropriate conditions for successful contributions and positive outcomes of implementing such interventions in the working or everyday environment? </a:t>
            </a:r>
          </a:p>
          <a:p>
            <a:endParaRPr lang="en-US" sz="1400" dirty="0">
              <a:latin typeface="Calibri"/>
              <a:cs typeface="Calibri"/>
            </a:endParaRPr>
          </a:p>
          <a:p>
            <a:pPr marL="285750" indent="-285750">
              <a:buFont typeface="Wingdings"/>
              <a:buChar char="Ø"/>
            </a:pPr>
            <a:r>
              <a:rPr lang="fr-FR" sz="1400" dirty="0" err="1"/>
              <a:t>Specify</a:t>
            </a:r>
            <a:r>
              <a:rPr lang="fr-FR" sz="1400" dirty="0"/>
              <a:t> the practices and the dangers </a:t>
            </a:r>
            <a:r>
              <a:rPr lang="fr-FR" sz="1400" dirty="0" err="1"/>
              <a:t>according</a:t>
            </a:r>
            <a:r>
              <a:rPr lang="fr-FR" sz="1400" dirty="0"/>
              <a:t> to the </a:t>
            </a:r>
            <a:r>
              <a:rPr lang="fr-FR" sz="1400" dirty="0" err="1"/>
              <a:t>ages</a:t>
            </a:r>
            <a:r>
              <a:rPr lang="fr-FR" sz="1400" dirty="0"/>
              <a:t> of the </a:t>
            </a:r>
            <a:r>
              <a:rPr lang="fr-FR" sz="1400" dirty="0" err="1"/>
              <a:t>children</a:t>
            </a:r>
            <a:r>
              <a:rPr lang="fr-FR" sz="1400" dirty="0"/>
              <a:t> </a:t>
            </a:r>
            <a:endParaRPr lang="fr-FR" sz="1400" dirty="0" smtClean="0"/>
          </a:p>
          <a:p>
            <a:r>
              <a:rPr lang="fr-FR" sz="1400" i="1" dirty="0" err="1" smtClean="0"/>
              <a:t>My</a:t>
            </a:r>
            <a:r>
              <a:rPr lang="fr-FR" sz="1400" i="1" dirty="0" smtClean="0"/>
              <a:t> </a:t>
            </a:r>
            <a:r>
              <a:rPr lang="fr-FR" sz="1400" i="1" dirty="0"/>
              <a:t>7-year-old </a:t>
            </a:r>
            <a:r>
              <a:rPr lang="fr-FR" sz="1400" i="1" dirty="0" err="1"/>
              <a:t>child</a:t>
            </a:r>
            <a:r>
              <a:rPr lang="fr-FR" sz="1400" i="1" dirty="0"/>
              <a:t> </a:t>
            </a:r>
            <a:r>
              <a:rPr lang="fr-FR" sz="1400" i="1" dirty="0" err="1"/>
              <a:t>is</a:t>
            </a:r>
            <a:r>
              <a:rPr lang="fr-FR" sz="1400" i="1" dirty="0"/>
              <a:t> </a:t>
            </a:r>
            <a:r>
              <a:rPr lang="fr-FR" sz="1400" i="1" dirty="0" err="1"/>
              <a:t>interested</a:t>
            </a:r>
            <a:r>
              <a:rPr lang="fr-FR" sz="1400" i="1" dirty="0"/>
              <a:t> </a:t>
            </a:r>
            <a:r>
              <a:rPr lang="fr-FR" sz="1400" i="1" dirty="0" err="1"/>
              <a:t>because</a:t>
            </a:r>
            <a:r>
              <a:rPr lang="fr-FR" sz="1400" i="1" dirty="0"/>
              <a:t> </a:t>
            </a:r>
            <a:r>
              <a:rPr lang="fr-FR" sz="1400" i="1" dirty="0" err="1"/>
              <a:t>she</a:t>
            </a:r>
            <a:r>
              <a:rPr lang="fr-FR" sz="1400" i="1" dirty="0"/>
              <a:t> </a:t>
            </a:r>
            <a:r>
              <a:rPr lang="fr-FR" sz="1400" i="1" dirty="0" err="1"/>
              <a:t>understands</a:t>
            </a:r>
            <a:r>
              <a:rPr lang="fr-FR" sz="1400" i="1" dirty="0"/>
              <a:t> </a:t>
            </a:r>
            <a:r>
              <a:rPr lang="fr-FR" sz="1400" i="1" dirty="0" err="1"/>
              <a:t>what</a:t>
            </a:r>
            <a:r>
              <a:rPr lang="fr-FR" sz="1400" i="1" dirty="0"/>
              <a:t> </a:t>
            </a:r>
            <a:r>
              <a:rPr lang="fr-FR" sz="1400" i="1" dirty="0" err="1"/>
              <a:t>she</a:t>
            </a:r>
            <a:r>
              <a:rPr lang="fr-FR" sz="1400" i="1" dirty="0"/>
              <a:t> </a:t>
            </a:r>
            <a:r>
              <a:rPr lang="fr-FR" sz="1400" i="1" dirty="0" err="1"/>
              <a:t>is</a:t>
            </a:r>
            <a:r>
              <a:rPr lang="fr-FR" sz="1400" i="1" dirty="0"/>
              <a:t> </a:t>
            </a:r>
            <a:r>
              <a:rPr lang="fr-FR" sz="1400" i="1" dirty="0" err="1"/>
              <a:t>watching</a:t>
            </a:r>
            <a:r>
              <a:rPr lang="fr-FR" sz="1400" i="1" dirty="0"/>
              <a:t> (the story of the cartoon for </a:t>
            </a:r>
            <a:r>
              <a:rPr lang="fr-FR" sz="1400" i="1" dirty="0" err="1"/>
              <a:t>example</a:t>
            </a:r>
            <a:r>
              <a:rPr lang="fr-FR" sz="1400" i="1" dirty="0"/>
              <a:t>); </a:t>
            </a:r>
            <a:r>
              <a:rPr lang="fr-FR" sz="1400" i="1" dirty="0" err="1"/>
              <a:t>My</a:t>
            </a:r>
            <a:r>
              <a:rPr lang="fr-FR" sz="1400" i="1" dirty="0"/>
              <a:t> 2-year-old </a:t>
            </a:r>
            <a:r>
              <a:rPr lang="fr-FR" sz="1400" i="1" dirty="0" err="1"/>
              <a:t>is</a:t>
            </a:r>
            <a:r>
              <a:rPr lang="fr-FR" sz="1400" i="1" dirty="0"/>
              <a:t> </a:t>
            </a:r>
            <a:r>
              <a:rPr lang="fr-FR" sz="1400" i="1" dirty="0" err="1"/>
              <a:t>interested</a:t>
            </a:r>
            <a:r>
              <a:rPr lang="fr-FR" sz="1400" i="1" dirty="0"/>
              <a:t> for a few seconds </a:t>
            </a:r>
            <a:r>
              <a:rPr lang="fr-FR" sz="1400" i="1" dirty="0" err="1"/>
              <a:t>just</a:t>
            </a:r>
            <a:r>
              <a:rPr lang="fr-FR" sz="1400" i="1" dirty="0"/>
              <a:t> long </a:t>
            </a:r>
            <a:r>
              <a:rPr lang="fr-FR" sz="1400" i="1" dirty="0" err="1"/>
              <a:t>enough</a:t>
            </a:r>
            <a:r>
              <a:rPr lang="fr-FR" sz="1400" i="1" dirty="0"/>
              <a:t> to change focus. </a:t>
            </a:r>
            <a:r>
              <a:rPr lang="fr-FR" sz="1400" i="1" dirty="0" err="1"/>
              <a:t>Then</a:t>
            </a:r>
            <a:r>
              <a:rPr lang="fr-FR" sz="1400" i="1" dirty="0"/>
              <a:t> </a:t>
            </a:r>
            <a:r>
              <a:rPr lang="fr-FR" sz="1400" i="1" dirty="0" err="1"/>
              <a:t>he</a:t>
            </a:r>
            <a:r>
              <a:rPr lang="fr-FR" sz="1400" i="1" dirty="0"/>
              <a:t> </a:t>
            </a:r>
            <a:r>
              <a:rPr lang="fr-FR" sz="1400" i="1" dirty="0" err="1"/>
              <a:t>goes</a:t>
            </a:r>
            <a:r>
              <a:rPr lang="fr-FR" sz="1400" i="1" dirty="0"/>
              <a:t> to </a:t>
            </a:r>
            <a:r>
              <a:rPr lang="fr-FR" sz="1400" i="1" dirty="0" err="1"/>
              <a:t>play</a:t>
            </a:r>
            <a:r>
              <a:rPr lang="fr-FR" sz="1400" i="1" dirty="0"/>
              <a:t>.	</a:t>
            </a:r>
            <a:endParaRPr lang="fr-FR" sz="1400" i="1" dirty="0" smtClean="0"/>
          </a:p>
          <a:p>
            <a:endParaRPr lang="fr-FR" sz="1400" dirty="0"/>
          </a:p>
          <a:p>
            <a:pPr marL="285750" indent="-285750">
              <a:buFont typeface="Wingdings" panose="05000000000000000000" pitchFamily="2" charset="2"/>
              <a:buChar char="Ø"/>
            </a:pPr>
            <a:r>
              <a:rPr lang="fr-FR" sz="1400" dirty="0" err="1"/>
              <a:t>R</a:t>
            </a:r>
            <a:r>
              <a:rPr lang="fr-FR" sz="1400" dirty="0" err="1" smtClean="0"/>
              <a:t>ely</a:t>
            </a:r>
            <a:r>
              <a:rPr lang="fr-FR" sz="1400" dirty="0" smtClean="0"/>
              <a:t> </a:t>
            </a:r>
            <a:r>
              <a:rPr lang="fr-FR" sz="1400" dirty="0"/>
              <a:t>on the </a:t>
            </a:r>
            <a:r>
              <a:rPr lang="fr-FR" sz="1400" dirty="0" err="1"/>
              <a:t>family</a:t>
            </a:r>
            <a:r>
              <a:rPr lang="fr-FR" sz="1400" dirty="0"/>
              <a:t> </a:t>
            </a:r>
            <a:r>
              <a:rPr lang="fr-FR" sz="1400" dirty="0" err="1"/>
              <a:t>proposals</a:t>
            </a:r>
            <a:r>
              <a:rPr lang="fr-FR" sz="1400" dirty="0"/>
              <a:t> to propose change </a:t>
            </a:r>
            <a:r>
              <a:rPr lang="fr-FR" sz="1400" dirty="0" err="1" smtClean="0"/>
              <a:t>behaviors</a:t>
            </a:r>
            <a:endParaRPr lang="fr-FR" sz="1400" dirty="0" smtClean="0"/>
          </a:p>
          <a:p>
            <a:r>
              <a:rPr lang="fr-FR" sz="1400" i="1" dirty="0" smtClean="0"/>
              <a:t>I </a:t>
            </a:r>
            <a:r>
              <a:rPr lang="fr-FR" sz="1400" i="1" dirty="0"/>
              <a:t>have </a:t>
            </a:r>
            <a:r>
              <a:rPr lang="fr-FR" sz="1400" i="1" dirty="0" err="1"/>
              <a:t>precautions</a:t>
            </a:r>
            <a:r>
              <a:rPr lang="fr-FR" sz="1400" i="1" dirty="0"/>
              <a:t>: I have a </a:t>
            </a:r>
            <a:r>
              <a:rPr lang="fr-FR" sz="1400" i="1" dirty="0" err="1"/>
              <a:t>watch</a:t>
            </a:r>
            <a:r>
              <a:rPr lang="fr-FR" sz="1400" i="1" dirty="0"/>
              <a:t> on the </a:t>
            </a:r>
            <a:r>
              <a:rPr lang="fr-FR" sz="1400" i="1" dirty="0" err="1"/>
              <a:t>acronyms</a:t>
            </a:r>
            <a:r>
              <a:rPr lang="fr-FR" sz="1400" i="1" dirty="0"/>
              <a:t> of the CSA to </a:t>
            </a:r>
            <a:r>
              <a:rPr lang="fr-FR" sz="1400" i="1" dirty="0" err="1"/>
              <a:t>authorize</a:t>
            </a:r>
            <a:r>
              <a:rPr lang="fr-FR" sz="1400" i="1" dirty="0"/>
              <a:t> to look </a:t>
            </a:r>
            <a:r>
              <a:rPr lang="fr-FR" sz="1400" i="1" dirty="0" err="1"/>
              <a:t>at</a:t>
            </a:r>
            <a:r>
              <a:rPr lang="fr-FR" sz="1400" i="1" dirty="0"/>
              <a:t> certain </a:t>
            </a:r>
            <a:r>
              <a:rPr lang="fr-FR" sz="1400" i="1" dirty="0" err="1"/>
              <a:t>things</a:t>
            </a:r>
            <a:r>
              <a:rPr lang="fr-FR" sz="1400" i="1" dirty="0"/>
              <a:t>. I have a </a:t>
            </a:r>
            <a:r>
              <a:rPr lang="fr-FR" sz="1400" i="1" dirty="0" err="1"/>
              <a:t>personal</a:t>
            </a:r>
            <a:r>
              <a:rPr lang="fr-FR" sz="1400" i="1" dirty="0"/>
              <a:t> </a:t>
            </a:r>
            <a:r>
              <a:rPr lang="fr-FR" sz="1400" i="1" dirty="0" err="1"/>
              <a:t>strategy</a:t>
            </a:r>
            <a:r>
              <a:rPr lang="fr-FR" sz="1400" i="1" dirty="0"/>
              <a:t> </a:t>
            </a:r>
            <a:r>
              <a:rPr lang="fr-FR" sz="1400" i="1" dirty="0" err="1"/>
              <a:t>which</a:t>
            </a:r>
            <a:r>
              <a:rPr lang="fr-FR" sz="1400" i="1" dirty="0"/>
              <a:t> </a:t>
            </a:r>
            <a:r>
              <a:rPr lang="fr-FR" sz="1400" i="1" dirty="0" err="1"/>
              <a:t>is</a:t>
            </a:r>
            <a:r>
              <a:rPr lang="fr-FR" sz="1400" i="1" dirty="0"/>
              <a:t> to put on </a:t>
            </a:r>
            <a:r>
              <a:rPr lang="fr-FR" sz="1400" i="1" dirty="0" err="1"/>
              <a:t>uninteresting</a:t>
            </a:r>
            <a:r>
              <a:rPr lang="fr-FR" sz="1400" i="1" dirty="0"/>
              <a:t> </a:t>
            </a:r>
            <a:r>
              <a:rPr lang="fr-FR" sz="1400" i="1" dirty="0" err="1"/>
              <a:t>things</a:t>
            </a:r>
            <a:r>
              <a:rPr lang="fr-FR" sz="1400" i="1" dirty="0"/>
              <a:t> </a:t>
            </a:r>
            <a:r>
              <a:rPr lang="fr-FR" sz="1400" i="1" dirty="0" err="1"/>
              <a:t>so</a:t>
            </a:r>
            <a:r>
              <a:rPr lang="fr-FR" sz="1400" i="1" dirty="0"/>
              <a:t> </a:t>
            </a:r>
            <a:r>
              <a:rPr lang="fr-FR" sz="1400" i="1" dirty="0" err="1"/>
              <a:t>that</a:t>
            </a:r>
            <a:r>
              <a:rPr lang="fr-FR" sz="1400" i="1" dirty="0"/>
              <a:t> </a:t>
            </a:r>
            <a:r>
              <a:rPr lang="fr-FR" sz="1400" i="1" dirty="0" err="1"/>
              <a:t>they</a:t>
            </a:r>
            <a:r>
              <a:rPr lang="fr-FR" sz="1400" i="1" dirty="0"/>
              <a:t> go </a:t>
            </a:r>
            <a:r>
              <a:rPr lang="fr-FR" sz="1400" i="1" dirty="0" err="1"/>
              <a:t>play</a:t>
            </a:r>
            <a:r>
              <a:rPr lang="fr-FR" sz="1400" i="1" dirty="0"/>
              <a:t> in the </a:t>
            </a:r>
            <a:r>
              <a:rPr lang="fr-FR" sz="1400" i="1" dirty="0" err="1"/>
              <a:t>bedroom</a:t>
            </a:r>
            <a:r>
              <a:rPr lang="fr-FR" sz="1400" i="1" dirty="0"/>
              <a:t>. There </a:t>
            </a:r>
            <a:r>
              <a:rPr lang="fr-FR" sz="1400" i="1" dirty="0" err="1"/>
              <a:t>is</a:t>
            </a:r>
            <a:r>
              <a:rPr lang="fr-FR" sz="1400" i="1" dirty="0"/>
              <a:t> a </a:t>
            </a:r>
            <a:r>
              <a:rPr lang="fr-FR" sz="1400" i="1" dirty="0" err="1"/>
              <a:t>mastery</a:t>
            </a:r>
            <a:r>
              <a:rPr lang="fr-FR" sz="1400" i="1" dirty="0"/>
              <a:t> of the time of use, the </a:t>
            </a:r>
            <a:r>
              <a:rPr lang="fr-FR" sz="1400" i="1" dirty="0" err="1"/>
              <a:t>broken</a:t>
            </a:r>
            <a:r>
              <a:rPr lang="fr-FR" sz="1400" i="1" dirty="0"/>
              <a:t> </a:t>
            </a:r>
            <a:r>
              <a:rPr lang="fr-FR" sz="1400" i="1" dirty="0" err="1"/>
              <a:t>tablet</a:t>
            </a:r>
            <a:r>
              <a:rPr lang="fr-FR" sz="1400" i="1" dirty="0"/>
              <a:t> I do not plan to </a:t>
            </a:r>
            <a:r>
              <a:rPr lang="fr-FR" sz="1400" i="1" dirty="0" err="1"/>
              <a:t>repair</a:t>
            </a:r>
            <a:r>
              <a:rPr lang="fr-FR" sz="1400" i="1" dirty="0"/>
              <a:t> for the moment.</a:t>
            </a:r>
            <a:r>
              <a:rPr lang="fr-FR" sz="1400" i="1"/>
              <a:t> </a:t>
            </a:r>
            <a:endParaRPr lang="fr-FR" sz="1400" i="1" smtClean="0"/>
          </a:p>
          <a:p>
            <a:r>
              <a:rPr lang="fr-FR" sz="1400" dirty="0"/>
              <a:t>	</a:t>
            </a:r>
            <a:endParaRPr lang="fr-FR" sz="1400" dirty="0"/>
          </a:p>
          <a:p>
            <a:pPr marL="285750" indent="-285750">
              <a:buFont typeface="Wingdings" panose="05000000000000000000" pitchFamily="2" charset="2"/>
              <a:buChar char="Ø"/>
            </a:pPr>
            <a:r>
              <a:rPr lang="fr-FR" sz="1400" dirty="0" smtClean="0"/>
              <a:t> </a:t>
            </a:r>
            <a:r>
              <a:rPr lang="fr-FR" sz="1400" dirty="0" err="1"/>
              <a:t>Starting</a:t>
            </a:r>
            <a:r>
              <a:rPr lang="fr-FR" sz="1400" dirty="0"/>
              <a:t> </a:t>
            </a:r>
            <a:r>
              <a:rPr lang="fr-FR" sz="1400" dirty="0" err="1"/>
              <a:t>from</a:t>
            </a:r>
            <a:r>
              <a:rPr lang="fr-FR" sz="1400" dirty="0"/>
              <a:t> the </a:t>
            </a:r>
            <a:r>
              <a:rPr lang="fr-FR" sz="1400" dirty="0" err="1"/>
              <a:t>words</a:t>
            </a:r>
            <a:r>
              <a:rPr lang="fr-FR" sz="1400" dirty="0"/>
              <a:t> of </a:t>
            </a:r>
            <a:r>
              <a:rPr lang="fr-FR" sz="1400" dirty="0" err="1"/>
              <a:t>families</a:t>
            </a:r>
            <a:r>
              <a:rPr lang="fr-FR" sz="1400" dirty="0"/>
              <a:t> and </a:t>
            </a:r>
            <a:r>
              <a:rPr lang="fr-FR" sz="1400" dirty="0" err="1"/>
              <a:t>co-constructing</a:t>
            </a:r>
            <a:r>
              <a:rPr lang="fr-FR" sz="1400" dirty="0"/>
              <a:t> </a:t>
            </a:r>
            <a:r>
              <a:rPr lang="fr-FR" sz="1400" dirty="0" err="1"/>
              <a:t>responses</a:t>
            </a:r>
            <a:r>
              <a:rPr lang="fr-FR" sz="1400" dirty="0"/>
              <a:t> </a:t>
            </a:r>
            <a:r>
              <a:rPr lang="fr-FR" sz="1400" dirty="0" err="1"/>
              <a:t>that</a:t>
            </a:r>
            <a:r>
              <a:rPr lang="fr-FR" sz="1400" dirty="0"/>
              <a:t> </a:t>
            </a:r>
            <a:r>
              <a:rPr lang="fr-FR" sz="1400" dirty="0" err="1"/>
              <a:t>adapt</a:t>
            </a:r>
            <a:r>
              <a:rPr lang="fr-FR" sz="1400" dirty="0"/>
              <a:t> to </a:t>
            </a:r>
            <a:r>
              <a:rPr lang="fr-FR" sz="1400" dirty="0" err="1"/>
              <a:t>daily</a:t>
            </a:r>
            <a:r>
              <a:rPr lang="fr-FR" sz="1400" dirty="0"/>
              <a:t> life </a:t>
            </a:r>
            <a:r>
              <a:rPr lang="fr-FR" sz="1400" dirty="0" err="1"/>
              <a:t>seems</a:t>
            </a:r>
            <a:r>
              <a:rPr lang="fr-FR" sz="1400" dirty="0"/>
              <a:t> to </a:t>
            </a:r>
            <a:r>
              <a:rPr lang="fr-FR" sz="1400" dirty="0" err="1"/>
              <a:t>be</a:t>
            </a:r>
            <a:r>
              <a:rPr lang="fr-FR" sz="1400" dirty="0"/>
              <a:t> the </a:t>
            </a:r>
            <a:r>
              <a:rPr lang="fr-FR" sz="1400" dirty="0" err="1"/>
              <a:t>only</a:t>
            </a:r>
            <a:r>
              <a:rPr lang="fr-FR" sz="1400" dirty="0"/>
              <a:t> </a:t>
            </a:r>
            <a:r>
              <a:rPr lang="fr-FR" sz="1400" dirty="0" err="1"/>
              <a:t>way</a:t>
            </a:r>
            <a:r>
              <a:rPr lang="fr-FR" sz="1400" dirty="0"/>
              <a:t> to change </a:t>
            </a:r>
            <a:r>
              <a:rPr lang="fr-FR" sz="1400" dirty="0" err="1"/>
              <a:t>behavior</a:t>
            </a:r>
            <a:r>
              <a:rPr lang="fr-FR" sz="1400" dirty="0"/>
              <a:t> over </a:t>
            </a:r>
            <a:r>
              <a:rPr lang="fr-FR" sz="1400" dirty="0" smtClean="0"/>
              <a:t>time</a:t>
            </a:r>
          </a:p>
        </p:txBody>
      </p:sp>
      <p:pic>
        <p:nvPicPr>
          <p:cNvPr id="23" name="Picture 22" descr="A picture containing background pattern&#10;&#10;Description automatically generated">
            <a:hlinkClick r:id="rId2"/>
            <a:extLst>
              <a:ext uri="{FF2B5EF4-FFF2-40B4-BE49-F238E27FC236}">
                <a16:creationId xmlns:a16="http://schemas.microsoft.com/office/drawing/2014/main" xmlns="" id="{2A602EF1-27C6-85FE-13AE-058DE7972161}"/>
              </a:ext>
            </a:extLst>
          </p:cNvPr>
          <p:cNvPicPr>
            <a:picLocks noChangeAspect="1"/>
          </p:cNvPicPr>
          <p:nvPr/>
        </p:nvPicPr>
        <p:blipFill>
          <a:blip r:embed="rId3"/>
          <a:stretch>
            <a:fillRect/>
          </a:stretch>
        </p:blipFill>
        <p:spPr>
          <a:xfrm>
            <a:off x="4263633" y="951287"/>
            <a:ext cx="2186726" cy="1123037"/>
          </a:xfrm>
          <a:prstGeom prst="rect">
            <a:avLst/>
          </a:prstGeom>
        </p:spPr>
      </p:pic>
    </p:spTree>
    <p:extLst>
      <p:ext uri="{BB962C8B-B14F-4D97-AF65-F5344CB8AC3E}">
        <p14:creationId xmlns:p14="http://schemas.microsoft.com/office/powerpoint/2010/main" val="220940784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6274</TotalTime>
  <Words>242</Words>
  <Application>Microsoft Office PowerPoint</Application>
  <PresentationFormat>Personnalisé</PresentationFormat>
  <Paragraphs>35</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Office Theme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Delphine FLOURY</cp:lastModifiedBy>
  <cp:revision>333</cp:revision>
  <cp:lastPrinted>2022-04-20T17:04:48Z</cp:lastPrinted>
  <dcterms:created xsi:type="dcterms:W3CDTF">2021-06-15T11:45:52Z</dcterms:created>
  <dcterms:modified xsi:type="dcterms:W3CDTF">2022-09-26T09:56:40Z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