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556500" cy="10680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1pPr>
    <a:lvl2pPr marL="0" marR="0" indent="325892"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2pPr>
    <a:lvl3pPr marL="0" marR="0" indent="651784"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3pPr>
    <a:lvl4pPr marL="0" marR="0" indent="977675"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4pPr>
    <a:lvl5pPr marL="0" marR="0" indent="1303568"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5pPr>
    <a:lvl6pPr marL="0" marR="0" indent="1629461"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6pPr>
    <a:lvl7pPr marL="0" marR="0" indent="1955352"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7pPr>
    <a:lvl8pPr marL="0" marR="0" indent="2281245"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8pPr>
    <a:lvl9pPr marL="0" marR="0" indent="2607136"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CCDB"/>
          </a:solidFill>
        </a:fill>
      </a:tcStyle>
    </a:wholeTbl>
    <a:band2H>
      <a:tcTxStyle/>
      <a:tcStyle>
        <a:tcBdr/>
        <a:fill>
          <a:solidFill>
            <a:srgbClr val="FAE7EE"/>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0F2"/>
          </a:solidFill>
        </a:fill>
      </a:tcStyle>
    </a:wholeTbl>
    <a:band2H>
      <a:tcTxStyle/>
      <a:tcStyle>
        <a:tcBdr/>
        <a:fill>
          <a:solidFill>
            <a:srgbClr val="E8F0F8"/>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CED4"/>
          </a:solidFill>
        </a:fill>
      </a:tcStyle>
    </a:wholeTbl>
    <a:band2H>
      <a:tcTxStyle/>
      <a:tcStyle>
        <a:tcBdr/>
        <a:fill>
          <a:solidFill>
            <a:srgbClr val="F7E8EB"/>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Schoolbook"/>
          <a:ea typeface="Century Schoolbook"/>
          <a:cs typeface="Century School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entury Schoolbook"/>
          <a:ea typeface="Century Schoolbook"/>
          <a:cs typeface="Century School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Schoolbook"/>
          <a:ea typeface="Century Schoolbook"/>
          <a:cs typeface="Century Schoolbook"/>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Schoolbook"/>
          <a:ea typeface="Century Schoolbook"/>
          <a:cs typeface="Century Schoolbook"/>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61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4" name="Shape 304"/>
          <p:cNvSpPr>
            <a:spLocks noGrp="1" noRot="1" noChangeAspect="1"/>
          </p:cNvSpPr>
          <p:nvPr>
            <p:ph type="sldImg"/>
          </p:nvPr>
        </p:nvSpPr>
        <p:spPr>
          <a:xfrm>
            <a:off x="1143000" y="685800"/>
            <a:ext cx="4572000" cy="3429000"/>
          </a:xfrm>
          <a:prstGeom prst="rect">
            <a:avLst/>
          </a:prstGeom>
        </p:spPr>
        <p:txBody>
          <a:bodyPr/>
          <a:lstStyle/>
          <a:p>
            <a:endParaRPr/>
          </a:p>
        </p:txBody>
      </p:sp>
      <p:sp>
        <p:nvSpPr>
          <p:cNvPr id="305" name="Shape 30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875997" latinLnBrk="0">
      <a:defRPr sz="1100">
        <a:latin typeface="+mj-lt"/>
        <a:ea typeface="+mj-ea"/>
        <a:cs typeface="+mj-cs"/>
        <a:sym typeface="Calibri"/>
      </a:defRPr>
    </a:lvl1pPr>
    <a:lvl2pPr indent="228600" defTabSz="875997" latinLnBrk="0">
      <a:defRPr sz="1100">
        <a:latin typeface="+mj-lt"/>
        <a:ea typeface="+mj-ea"/>
        <a:cs typeface="+mj-cs"/>
        <a:sym typeface="Calibri"/>
      </a:defRPr>
    </a:lvl2pPr>
    <a:lvl3pPr indent="457200" defTabSz="875997" latinLnBrk="0">
      <a:defRPr sz="1100">
        <a:latin typeface="+mj-lt"/>
        <a:ea typeface="+mj-ea"/>
        <a:cs typeface="+mj-cs"/>
        <a:sym typeface="Calibri"/>
      </a:defRPr>
    </a:lvl3pPr>
    <a:lvl4pPr indent="685800" defTabSz="875997" latinLnBrk="0">
      <a:defRPr sz="1100">
        <a:latin typeface="+mj-lt"/>
        <a:ea typeface="+mj-ea"/>
        <a:cs typeface="+mj-cs"/>
        <a:sym typeface="Calibri"/>
      </a:defRPr>
    </a:lvl4pPr>
    <a:lvl5pPr indent="914400" defTabSz="875997" latinLnBrk="0">
      <a:defRPr sz="1100">
        <a:latin typeface="+mj-lt"/>
        <a:ea typeface="+mj-ea"/>
        <a:cs typeface="+mj-cs"/>
        <a:sym typeface="Calibri"/>
      </a:defRPr>
    </a:lvl5pPr>
    <a:lvl6pPr indent="1143000" defTabSz="875997" latinLnBrk="0">
      <a:defRPr sz="1100">
        <a:latin typeface="+mj-lt"/>
        <a:ea typeface="+mj-ea"/>
        <a:cs typeface="+mj-cs"/>
        <a:sym typeface="Calibri"/>
      </a:defRPr>
    </a:lvl6pPr>
    <a:lvl7pPr indent="1371600" defTabSz="875997" latinLnBrk="0">
      <a:defRPr sz="1100">
        <a:latin typeface="+mj-lt"/>
        <a:ea typeface="+mj-ea"/>
        <a:cs typeface="+mj-cs"/>
        <a:sym typeface="Calibri"/>
      </a:defRPr>
    </a:lvl7pPr>
    <a:lvl8pPr indent="1600200" defTabSz="875997" latinLnBrk="0">
      <a:defRPr sz="1100">
        <a:latin typeface="+mj-lt"/>
        <a:ea typeface="+mj-ea"/>
        <a:cs typeface="+mj-cs"/>
        <a:sym typeface="Calibri"/>
      </a:defRPr>
    </a:lvl8pPr>
    <a:lvl9pPr indent="1828800" defTabSz="875997" latinLnBrk="0">
      <a:defRPr sz="11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Cover 01">
    <p:spTree>
      <p:nvGrpSpPr>
        <p:cNvPr id="1" name=""/>
        <p:cNvGrpSpPr/>
        <p:nvPr/>
      </p:nvGrpSpPr>
      <p:grpSpPr>
        <a:xfrm>
          <a:off x="0" y="0"/>
          <a:ext cx="0" cy="0"/>
          <a:chOff x="0" y="0"/>
          <a:chExt cx="0" cy="0"/>
        </a:xfrm>
      </p:grpSpPr>
      <p:sp>
        <p:nvSpPr>
          <p:cNvPr id="15" name="Freeform 384"/>
          <p:cNvSpPr/>
          <p:nvPr/>
        </p:nvSpPr>
        <p:spPr>
          <a:xfrm>
            <a:off x="-36182" y="5830232"/>
            <a:ext cx="7595866" cy="3768090"/>
          </a:xfrm>
          <a:prstGeom prst="rect">
            <a:avLst/>
          </a:prstGeom>
          <a:solidFill>
            <a:srgbClr val="74659A"/>
          </a:solidFill>
          <a:ln w="12700">
            <a:miter lim="400000"/>
          </a:ln>
        </p:spPr>
        <p:txBody>
          <a:bodyPr lIns="45719" rIns="45719" anchor="ctr"/>
          <a:lstStyle/>
          <a:p>
            <a:endParaRPr/>
          </a:p>
        </p:txBody>
      </p:sp>
      <p:pic>
        <p:nvPicPr>
          <p:cNvPr id="16" name="Picture 337" descr="Picture 337"/>
          <p:cNvPicPr>
            <a:picLocks noChangeAspect="1"/>
          </p:cNvPicPr>
          <p:nvPr/>
        </p:nvPicPr>
        <p:blipFill>
          <a:blip r:embed="rId2">
            <a:alphaModFix amt="29000"/>
          </a:blip>
          <a:stretch>
            <a:fillRect/>
          </a:stretch>
        </p:blipFill>
        <p:spPr>
          <a:xfrm>
            <a:off x="4500038" y="5830232"/>
            <a:ext cx="3127570" cy="4602412"/>
          </a:xfrm>
          <a:prstGeom prst="rect">
            <a:avLst/>
          </a:prstGeom>
          <a:ln w="12700">
            <a:miter lim="400000"/>
          </a:ln>
        </p:spPr>
      </p:pic>
      <p:sp>
        <p:nvSpPr>
          <p:cNvPr id="17" name="Graphic 6"/>
          <p:cNvSpPr/>
          <p:nvPr/>
        </p:nvSpPr>
        <p:spPr>
          <a:xfrm rot="5400000">
            <a:off x="5693238" y="7996032"/>
            <a:ext cx="476912" cy="3282248"/>
          </a:xfrm>
          <a:prstGeom prst="rect">
            <a:avLst/>
          </a:prstGeom>
          <a:solidFill>
            <a:srgbClr val="009AC1"/>
          </a:solidFill>
          <a:ln w="12700">
            <a:miter lim="400000"/>
          </a:ln>
        </p:spPr>
        <p:txBody>
          <a:bodyPr lIns="45719" rIns="45719" anchor="ctr"/>
          <a:lstStyle/>
          <a:p>
            <a:pPr>
              <a:defRPr>
                <a:latin typeface="+mj-lt"/>
                <a:ea typeface="+mj-ea"/>
                <a:cs typeface="+mj-cs"/>
                <a:sym typeface="Calibri"/>
              </a:defRPr>
            </a:pPr>
            <a:endParaRPr/>
          </a:p>
        </p:txBody>
      </p:sp>
      <p:sp>
        <p:nvSpPr>
          <p:cNvPr id="18" name="Corpo livello uno…"/>
          <p:cNvSpPr txBox="1">
            <a:spLocks noGrp="1"/>
          </p:cNvSpPr>
          <p:nvPr>
            <p:ph type="body" sz="quarter" idx="1"/>
          </p:nvPr>
        </p:nvSpPr>
        <p:spPr>
          <a:xfrm>
            <a:off x="4290574" y="9391960"/>
            <a:ext cx="3043547" cy="476908"/>
          </a:xfrm>
          <a:prstGeom prst="rect">
            <a:avLst/>
          </a:prstGeom>
        </p:spPr>
        <p:txBody>
          <a:bodyPr numCol="1" spcCol="38100"/>
          <a:lstStyle>
            <a:lvl1pPr algn="r">
              <a:defRPr sz="2000"/>
            </a:lvl1pPr>
            <a:lvl2pPr algn="r">
              <a:defRPr sz="2000"/>
            </a:lvl2pPr>
            <a:lvl3pPr algn="r">
              <a:defRPr sz="2000"/>
            </a:lvl3pPr>
            <a:lvl4pPr algn="r">
              <a:defRPr sz="2000"/>
            </a:lvl4pPr>
            <a:lvl5pPr algn="r">
              <a:defRPr sz="2000"/>
            </a:lvl5pPr>
          </a:lstStyle>
          <a:p>
            <a:r>
              <a:t>Corpo livello uno</a:t>
            </a:r>
          </a:p>
          <a:p>
            <a:pPr lvl="1"/>
            <a:r>
              <a:t>Corpo livello due</a:t>
            </a:r>
          </a:p>
          <a:p>
            <a:pPr lvl="2"/>
            <a:r>
              <a:t>Corpo livello tre</a:t>
            </a:r>
          </a:p>
          <a:p>
            <a:pPr lvl="3"/>
            <a:r>
              <a:t>Corpo livello quattro</a:t>
            </a:r>
          </a:p>
          <a:p>
            <a:pPr lvl="4"/>
            <a:r>
              <a:t>Corpo livello cinque</a:t>
            </a:r>
          </a:p>
        </p:txBody>
      </p:sp>
      <p:pic>
        <p:nvPicPr>
          <p:cNvPr id="19" name="Picture 1445" descr="Picture 1445"/>
          <p:cNvPicPr>
            <a:picLocks noChangeAspect="1"/>
          </p:cNvPicPr>
          <p:nvPr/>
        </p:nvPicPr>
        <p:blipFill>
          <a:blip r:embed="rId3"/>
          <a:srcRect r="44449"/>
          <a:stretch>
            <a:fillRect/>
          </a:stretch>
        </p:blipFill>
        <p:spPr>
          <a:xfrm>
            <a:off x="5932648" y="10160564"/>
            <a:ext cx="1184829" cy="272080"/>
          </a:xfrm>
          <a:prstGeom prst="rect">
            <a:avLst/>
          </a:prstGeom>
          <a:ln w="12700">
            <a:miter lim="400000"/>
          </a:ln>
        </p:spPr>
      </p:pic>
      <p:grpSp>
        <p:nvGrpSpPr>
          <p:cNvPr id="22" name="Graphic 95"/>
          <p:cNvGrpSpPr/>
          <p:nvPr/>
        </p:nvGrpSpPr>
        <p:grpSpPr>
          <a:xfrm>
            <a:off x="595642" y="9948602"/>
            <a:ext cx="1484611" cy="423924"/>
            <a:chOff x="0" y="0"/>
            <a:chExt cx="1484610" cy="423923"/>
          </a:xfrm>
        </p:grpSpPr>
        <p:sp>
          <p:nvSpPr>
            <p:cNvPr id="20" name="Freeform 1447"/>
            <p:cNvSpPr/>
            <p:nvPr/>
          </p:nvSpPr>
          <p:spPr>
            <a:xfrm flipH="1">
              <a:off x="0" y="0"/>
              <a:ext cx="1"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endParaRPr/>
            </a:p>
          </p:txBody>
        </p:sp>
        <p:sp>
          <p:nvSpPr>
            <p:cNvPr id="21" name="Freeform 1448"/>
            <p:cNvSpPr/>
            <p:nvPr/>
          </p:nvSpPr>
          <p:spPr>
            <a:xfrm>
              <a:off x="1484610" y="0"/>
              <a:ext cx="1"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endParaRPr/>
            </a:p>
          </p:txBody>
        </p:sp>
      </p:grpSp>
      <p:sp>
        <p:nvSpPr>
          <p:cNvPr id="23" name="Text Placeholder 23"/>
          <p:cNvSpPr>
            <a:spLocks noGrp="1"/>
          </p:cNvSpPr>
          <p:nvPr>
            <p:ph type="body" sz="quarter" idx="13"/>
          </p:nvPr>
        </p:nvSpPr>
        <p:spPr>
          <a:xfrm>
            <a:off x="639971" y="9987866"/>
            <a:ext cx="1230819" cy="419205"/>
          </a:xfrm>
          <a:prstGeom prst="rect">
            <a:avLst/>
          </a:prstGeom>
        </p:spPr>
        <p:txBody>
          <a:bodyPr numCol="1" spcCol="38100"/>
          <a:lstStyle/>
          <a:p>
            <a:pPr algn="l">
              <a:defRPr sz="1000">
                <a:solidFill>
                  <a:srgbClr val="262626"/>
                </a:solidFill>
              </a:defRPr>
            </a:pPr>
            <a:endParaRPr/>
          </a:p>
        </p:txBody>
      </p:sp>
      <p:sp>
        <p:nvSpPr>
          <p:cNvPr id="24" name="Text Placeholder 23"/>
          <p:cNvSpPr>
            <a:spLocks noGrp="1"/>
          </p:cNvSpPr>
          <p:nvPr>
            <p:ph type="body" sz="quarter" idx="14"/>
          </p:nvPr>
        </p:nvSpPr>
        <p:spPr>
          <a:xfrm>
            <a:off x="2204238" y="9981335"/>
            <a:ext cx="1779693" cy="419205"/>
          </a:xfrm>
          <a:prstGeom prst="rect">
            <a:avLst/>
          </a:prstGeom>
        </p:spPr>
        <p:txBody>
          <a:bodyPr numCol="1" spcCol="38100"/>
          <a:lstStyle/>
          <a:p>
            <a:pPr algn="l">
              <a:defRPr sz="1000">
                <a:solidFill>
                  <a:srgbClr val="262626"/>
                </a:solidFill>
              </a:defRPr>
            </a:pPr>
            <a:endParaRPr/>
          </a:p>
        </p:txBody>
      </p:sp>
      <p:sp>
        <p:nvSpPr>
          <p:cNvPr id="25" name="Text Placeholder 23"/>
          <p:cNvSpPr>
            <a:spLocks noGrp="1"/>
          </p:cNvSpPr>
          <p:nvPr>
            <p:ph type="body" sz="quarter" idx="15"/>
          </p:nvPr>
        </p:nvSpPr>
        <p:spPr>
          <a:xfrm>
            <a:off x="605555" y="7155999"/>
            <a:ext cx="3685022" cy="1224686"/>
          </a:xfrm>
          <a:prstGeom prst="rect">
            <a:avLst/>
          </a:prstGeom>
        </p:spPr>
        <p:txBody>
          <a:bodyPr numCol="1" spcCol="38100"/>
          <a:lstStyle/>
          <a:p>
            <a:pPr algn="l">
              <a:lnSpc>
                <a:spcPts val="3700"/>
              </a:lnSpc>
              <a:defRPr sz="3600" b="1"/>
            </a:pPr>
            <a:endParaRPr/>
          </a:p>
        </p:txBody>
      </p:sp>
      <p:sp>
        <p:nvSpPr>
          <p:cNvPr id="26" name="Picture Placeholder 62"/>
          <p:cNvSpPr>
            <a:spLocks noGrp="1"/>
          </p:cNvSpPr>
          <p:nvPr>
            <p:ph type="pic" sz="half" idx="16"/>
          </p:nvPr>
        </p:nvSpPr>
        <p:spPr>
          <a:xfrm>
            <a:off x="474662" y="2271713"/>
            <a:ext cx="6642101" cy="4338638"/>
          </a:xfrm>
          <a:prstGeom prst="rect">
            <a:avLst/>
          </a:prstGeom>
        </p:spPr>
        <p:txBody>
          <a:bodyPr lIns="91439" rIns="91439" numCol="1" spcCol="38100">
            <a:noAutofit/>
          </a:bodyPr>
          <a:lstStyle/>
          <a:p>
            <a:endParaRPr/>
          </a:p>
        </p:txBody>
      </p:sp>
      <p:pic>
        <p:nvPicPr>
          <p:cNvPr id="27" name="Picture 336" descr="Picture 336"/>
          <p:cNvPicPr>
            <a:picLocks noChangeAspect="1"/>
          </p:cNvPicPr>
          <p:nvPr/>
        </p:nvPicPr>
        <p:blipFill>
          <a:blip r:embed="rId4"/>
          <a:stretch>
            <a:fillRect/>
          </a:stretch>
        </p:blipFill>
        <p:spPr>
          <a:xfrm>
            <a:off x="605556" y="468039"/>
            <a:ext cx="3130394" cy="1675129"/>
          </a:xfrm>
          <a:prstGeom prst="rect">
            <a:avLst/>
          </a:prstGeom>
          <a:ln w="12700">
            <a:miter lim="400000"/>
          </a:ln>
        </p:spPr>
      </p:pic>
      <p:sp>
        <p:nvSpPr>
          <p:cNvPr id="28" name="Numero diapositiva"/>
          <p:cNvSpPr txBox="1">
            <a:spLocks noGrp="1"/>
          </p:cNvSpPr>
          <p:nvPr>
            <p:ph type="sldNum" sz="quarter" idx="2"/>
          </p:nvPr>
        </p:nvSpPr>
        <p:spPr>
          <a:xfrm>
            <a:off x="4533899" y="9613676"/>
            <a:ext cx="1763185" cy="571501"/>
          </a:xfrm>
          <a:prstGeom prst="rect">
            <a:avLst/>
          </a:prstGeom>
        </p:spPr>
        <p:txBody>
          <a:bodyPr/>
          <a:lstStyle>
            <a:lvl1pPr>
              <a:defRPr>
                <a:solidFill>
                  <a:srgbClr val="262626"/>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ext/Photo Slide 2">
    <p:spTree>
      <p:nvGrpSpPr>
        <p:cNvPr id="1" name=""/>
        <p:cNvGrpSpPr/>
        <p:nvPr/>
      </p:nvGrpSpPr>
      <p:grpSpPr>
        <a:xfrm>
          <a:off x="0" y="0"/>
          <a:ext cx="0" cy="0"/>
          <a:chOff x="0" y="0"/>
          <a:chExt cx="0" cy="0"/>
        </a:xfrm>
      </p:grpSpPr>
      <p:sp>
        <p:nvSpPr>
          <p:cNvPr id="205"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206"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207" name="Picture Placeholder 34"/>
          <p:cNvSpPr>
            <a:spLocks noGrp="1"/>
          </p:cNvSpPr>
          <p:nvPr>
            <p:ph type="pic" sz="half" idx="13"/>
          </p:nvPr>
        </p:nvSpPr>
        <p:spPr>
          <a:xfrm>
            <a:off x="0" y="-11582"/>
            <a:ext cx="7559676" cy="2723568"/>
          </a:xfrm>
          <a:prstGeom prst="rect">
            <a:avLst/>
          </a:prstGeom>
        </p:spPr>
        <p:txBody>
          <a:bodyPr lIns="91439" rIns="91439" numCol="1" spcCol="38100">
            <a:noAutofit/>
          </a:bodyPr>
          <a:lstStyle/>
          <a:p>
            <a:endParaRPr/>
          </a:p>
        </p:txBody>
      </p:sp>
      <p:sp>
        <p:nvSpPr>
          <p:cNvPr id="208" name="Rectangle 7"/>
          <p:cNvSpPr/>
          <p:nvPr/>
        </p:nvSpPr>
        <p:spPr>
          <a:xfrm flipV="1">
            <a:off x="470486" y="2711984"/>
            <a:ext cx="3162157" cy="2406116"/>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09" name="Corpo livello uno…"/>
          <p:cNvSpPr txBox="1">
            <a:spLocks noGrp="1"/>
          </p:cNvSpPr>
          <p:nvPr>
            <p:ph type="body" sz="quarter" idx="1"/>
          </p:nvPr>
        </p:nvSpPr>
        <p:spPr>
          <a:xfrm>
            <a:off x="700478" y="3385179"/>
            <a:ext cx="2895714" cy="1966383"/>
          </a:xfrm>
          <a:prstGeom prst="rect">
            <a:avLst/>
          </a:prstGeom>
        </p:spPr>
        <p:txBody>
          <a:bodyPr numCol="1" spcCol="38100"/>
          <a:lstStyle>
            <a:lvl1pPr algn="l">
              <a:spcBef>
                <a:spcPts val="2200"/>
              </a:spcBef>
              <a:defRPr sz="2200" b="1"/>
            </a:lvl1pPr>
            <a:lvl2pPr algn="l">
              <a:spcBef>
                <a:spcPts val="2200"/>
              </a:spcBef>
              <a:defRPr sz="2200" b="1"/>
            </a:lvl2pPr>
            <a:lvl3pPr algn="l">
              <a:spcBef>
                <a:spcPts val="2200"/>
              </a:spcBef>
              <a:defRPr sz="2200" b="1"/>
            </a:lvl3pPr>
            <a:lvl4pPr algn="l">
              <a:spcBef>
                <a:spcPts val="2200"/>
              </a:spcBef>
              <a:defRPr sz="2200" b="1"/>
            </a:lvl4pPr>
            <a:lvl5pPr algn="l">
              <a:spcBef>
                <a:spcPts val="2200"/>
              </a:spcBef>
              <a:defRPr sz="2200" b="1"/>
            </a:lvl5pPr>
          </a:lstStyle>
          <a:p>
            <a:r>
              <a:t>Corpo livello uno</a:t>
            </a:r>
          </a:p>
          <a:p>
            <a:pPr lvl="1"/>
            <a:r>
              <a:t>Corpo livello due</a:t>
            </a:r>
          </a:p>
          <a:p>
            <a:pPr lvl="2"/>
            <a:r>
              <a:t>Corpo livello tre</a:t>
            </a:r>
          </a:p>
          <a:p>
            <a:pPr lvl="3"/>
            <a:r>
              <a:t>Corpo livello quattro</a:t>
            </a:r>
          </a:p>
          <a:p>
            <a:pPr lvl="4"/>
            <a:r>
              <a:t>Corpo livello cinque</a:t>
            </a:r>
          </a:p>
        </p:txBody>
      </p:sp>
      <p:sp>
        <p:nvSpPr>
          <p:cNvPr id="210" name="Text Placeholder 32"/>
          <p:cNvSpPr>
            <a:spLocks noGrp="1"/>
          </p:cNvSpPr>
          <p:nvPr>
            <p:ph type="body" sz="quarter" idx="14"/>
          </p:nvPr>
        </p:nvSpPr>
        <p:spPr>
          <a:xfrm>
            <a:off x="577181" y="5345905"/>
            <a:ext cx="3019012" cy="4414480"/>
          </a:xfrm>
          <a:prstGeom prst="rect">
            <a:avLst/>
          </a:prstGeom>
        </p:spPr>
        <p:txBody>
          <a:bodyPr numCol="1" spcCol="38100"/>
          <a:lstStyle/>
          <a:p>
            <a:pPr>
              <a:defRPr>
                <a:solidFill>
                  <a:srgbClr val="262626"/>
                </a:solidFill>
              </a:defRPr>
            </a:pPr>
            <a:endParaRPr/>
          </a:p>
        </p:txBody>
      </p:sp>
      <p:sp>
        <p:nvSpPr>
          <p:cNvPr id="211" name="Text Placeholder 32"/>
          <p:cNvSpPr>
            <a:spLocks noGrp="1"/>
          </p:cNvSpPr>
          <p:nvPr>
            <p:ph type="body" sz="half" idx="15"/>
          </p:nvPr>
        </p:nvSpPr>
        <p:spPr>
          <a:xfrm>
            <a:off x="3927033" y="3276997"/>
            <a:ext cx="3019011" cy="6483389"/>
          </a:xfrm>
          <a:prstGeom prst="rect">
            <a:avLst/>
          </a:prstGeom>
        </p:spPr>
        <p:txBody>
          <a:bodyPr numCol="1" spcCol="38100"/>
          <a:lstStyle/>
          <a:p>
            <a:pPr>
              <a:defRPr>
                <a:solidFill>
                  <a:srgbClr val="262626"/>
                </a:solidFill>
              </a:defRPr>
            </a:pPr>
            <a:endParaRPr/>
          </a:p>
        </p:txBody>
      </p:sp>
      <p:sp>
        <p:nvSpPr>
          <p:cNvPr id="212" name="Rectangle 61"/>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13"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ext/Photo Slide 3">
    <p:spTree>
      <p:nvGrpSpPr>
        <p:cNvPr id="1" name=""/>
        <p:cNvGrpSpPr/>
        <p:nvPr/>
      </p:nvGrpSpPr>
      <p:grpSpPr>
        <a:xfrm>
          <a:off x="0" y="0"/>
          <a:ext cx="0" cy="0"/>
          <a:chOff x="0" y="0"/>
          <a:chExt cx="0" cy="0"/>
        </a:xfrm>
      </p:grpSpPr>
      <p:sp>
        <p:nvSpPr>
          <p:cNvPr id="220"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221"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222" name="Rectangle 368"/>
          <p:cNvSpPr/>
          <p:nvPr/>
        </p:nvSpPr>
        <p:spPr>
          <a:xfrm flipV="1">
            <a:off x="511316" y="-1"/>
            <a:ext cx="3194311" cy="9571995"/>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23" name="Corpo livello uno…"/>
          <p:cNvSpPr txBox="1">
            <a:spLocks noGrp="1"/>
          </p:cNvSpPr>
          <p:nvPr>
            <p:ph type="body" sz="quarter" idx="1"/>
          </p:nvPr>
        </p:nvSpPr>
        <p:spPr>
          <a:xfrm>
            <a:off x="715876" y="592123"/>
            <a:ext cx="2864233" cy="879669"/>
          </a:xfrm>
          <a:prstGeom prst="rect">
            <a:avLst/>
          </a:prstGeom>
        </p:spPr>
        <p:txBody>
          <a:bodyPr numCol="1" spcCol="38100"/>
          <a:lstStyle>
            <a:lvl1pPr algn="l">
              <a:defRPr sz="2200" b="1"/>
            </a:lvl1pPr>
            <a:lvl2pPr algn="l">
              <a:defRPr sz="2200" b="1"/>
            </a:lvl2pPr>
            <a:lvl3pPr algn="l">
              <a:defRPr sz="2200" b="1"/>
            </a:lvl3pPr>
            <a:lvl4pPr algn="l">
              <a:defRPr sz="2200" b="1"/>
            </a:lvl4pPr>
            <a:lvl5pPr algn="l">
              <a:defRPr sz="2200" b="1"/>
            </a:lvl5pPr>
          </a:lstStyle>
          <a:p>
            <a:r>
              <a:t>Corpo livello uno</a:t>
            </a:r>
          </a:p>
          <a:p>
            <a:pPr lvl="1"/>
            <a:r>
              <a:t>Corpo livello due</a:t>
            </a:r>
          </a:p>
          <a:p>
            <a:pPr lvl="2"/>
            <a:r>
              <a:t>Corpo livello tre</a:t>
            </a:r>
          </a:p>
          <a:p>
            <a:pPr lvl="3"/>
            <a:r>
              <a:t>Corpo livello quattro</a:t>
            </a:r>
          </a:p>
          <a:p>
            <a:pPr lvl="4"/>
            <a:r>
              <a:t>Corpo livello cinque</a:t>
            </a:r>
          </a:p>
        </p:txBody>
      </p:sp>
      <p:sp>
        <p:nvSpPr>
          <p:cNvPr id="224" name="Text Placeholder 32"/>
          <p:cNvSpPr>
            <a:spLocks noGrp="1"/>
          </p:cNvSpPr>
          <p:nvPr>
            <p:ph type="body" sz="half" idx="13"/>
          </p:nvPr>
        </p:nvSpPr>
        <p:spPr>
          <a:xfrm>
            <a:off x="715877" y="1837873"/>
            <a:ext cx="2693752" cy="7339956"/>
          </a:xfrm>
          <a:prstGeom prst="rect">
            <a:avLst/>
          </a:prstGeom>
        </p:spPr>
        <p:txBody>
          <a:bodyPr numCol="1" spcCol="38100"/>
          <a:lstStyle/>
          <a:p>
            <a:pPr algn="l"/>
            <a:endParaRPr/>
          </a:p>
        </p:txBody>
      </p:sp>
      <p:sp>
        <p:nvSpPr>
          <p:cNvPr id="225" name="Rectangle 51"/>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26"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27" name="Picture Placeholder 34"/>
          <p:cNvSpPr>
            <a:spLocks noGrp="1"/>
          </p:cNvSpPr>
          <p:nvPr>
            <p:ph type="pic" sz="half" idx="14"/>
          </p:nvPr>
        </p:nvSpPr>
        <p:spPr>
          <a:xfrm>
            <a:off x="3711247" y="706438"/>
            <a:ext cx="3870326" cy="7731885"/>
          </a:xfrm>
          <a:prstGeom prst="rect">
            <a:avLst/>
          </a:prstGeom>
        </p:spPr>
        <p:txBody>
          <a:bodyPr lIns="91439" rIns="91439" numCol="1" spcCol="38100">
            <a:noAutofit/>
          </a:bodyPr>
          <a:lstStyle/>
          <a:p>
            <a:endParaRPr/>
          </a:p>
        </p:txBody>
      </p:sp>
      <p:pic>
        <p:nvPicPr>
          <p:cNvPr id="228" name="Picture 7" descr="Picture 7"/>
          <p:cNvPicPr>
            <a:picLocks noChangeAspect="1"/>
          </p:cNvPicPr>
          <p:nvPr/>
        </p:nvPicPr>
        <p:blipFill>
          <a:blip r:embed="rId2">
            <a:alphaModFix amt="29000"/>
          </a:blip>
          <a:stretch>
            <a:fillRect/>
          </a:stretch>
        </p:blipFill>
        <p:spPr>
          <a:xfrm>
            <a:off x="601345" y="5850768"/>
            <a:ext cx="2922816" cy="3721226"/>
          </a:xfrm>
          <a:prstGeom prst="rect">
            <a:avLst/>
          </a:prstGeom>
          <a:ln w="12700">
            <a:miter lim="400000"/>
          </a:ln>
        </p:spPr>
      </p:pic>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ext Slide 1">
    <p:spTree>
      <p:nvGrpSpPr>
        <p:cNvPr id="1" name=""/>
        <p:cNvGrpSpPr/>
        <p:nvPr/>
      </p:nvGrpSpPr>
      <p:grpSpPr>
        <a:xfrm>
          <a:off x="0" y="0"/>
          <a:ext cx="0" cy="0"/>
          <a:chOff x="0" y="0"/>
          <a:chExt cx="0" cy="0"/>
        </a:xfrm>
      </p:grpSpPr>
      <p:sp>
        <p:nvSpPr>
          <p:cNvPr id="235"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236"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237" name="Rectangle 6"/>
          <p:cNvSpPr/>
          <p:nvPr/>
        </p:nvSpPr>
        <p:spPr>
          <a:xfrm flipV="1">
            <a:off x="-31255" y="-43151"/>
            <a:ext cx="7590929" cy="2946485"/>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38" name="Corpo livello uno…"/>
          <p:cNvSpPr txBox="1">
            <a:spLocks noGrp="1"/>
          </p:cNvSpPr>
          <p:nvPr>
            <p:ph type="body" sz="quarter" idx="1"/>
          </p:nvPr>
        </p:nvSpPr>
        <p:spPr>
          <a:xfrm>
            <a:off x="4078144" y="1617363"/>
            <a:ext cx="785329" cy="1056989"/>
          </a:xfrm>
          <a:prstGeom prst="rect">
            <a:avLst/>
          </a:prstGeom>
        </p:spPr>
        <p:txBody>
          <a:bodyPr numCol="1" spcCol="38100"/>
          <a:lstStyle>
            <a:lvl1pPr algn="r">
              <a:spcBef>
                <a:spcPts val="2200"/>
              </a:spcBef>
              <a:defRPr sz="9600" b="1">
                <a:solidFill>
                  <a:srgbClr val="00B6E6"/>
                </a:solidFill>
                <a:latin typeface="Times New Roman"/>
                <a:ea typeface="Times New Roman"/>
                <a:cs typeface="Times New Roman"/>
                <a:sym typeface="Times New Roman"/>
              </a:defRPr>
            </a:lvl1pPr>
            <a:lvl2pPr marL="1957869" indent="-921351" algn="r">
              <a:spcBef>
                <a:spcPts val="2200"/>
              </a:spcBef>
              <a:buSzPct val="100000"/>
              <a:buChar char="•"/>
              <a:defRPr sz="9600" b="1">
                <a:solidFill>
                  <a:srgbClr val="00B6E6"/>
                </a:solidFill>
                <a:latin typeface="Times New Roman"/>
                <a:ea typeface="Times New Roman"/>
                <a:cs typeface="Times New Roman"/>
                <a:sym typeface="Times New Roman"/>
              </a:defRPr>
            </a:lvl2pPr>
            <a:lvl3pPr marL="3178657" indent="-1105621" algn="r">
              <a:spcBef>
                <a:spcPts val="2200"/>
              </a:spcBef>
              <a:buSzPct val="100000"/>
              <a:buChar char="•"/>
              <a:defRPr sz="9600" b="1">
                <a:solidFill>
                  <a:srgbClr val="00B6E6"/>
                </a:solidFill>
                <a:latin typeface="Times New Roman"/>
                <a:ea typeface="Times New Roman"/>
                <a:cs typeface="Times New Roman"/>
                <a:sym typeface="Times New Roman"/>
              </a:defRPr>
            </a:lvl3pPr>
            <a:lvl4pPr marL="4353377" indent="-1243823" algn="r">
              <a:spcBef>
                <a:spcPts val="2200"/>
              </a:spcBef>
              <a:buSzPct val="100000"/>
              <a:buChar char="•"/>
              <a:defRPr sz="9600" b="1">
                <a:solidFill>
                  <a:srgbClr val="00B6E6"/>
                </a:solidFill>
                <a:latin typeface="Times New Roman"/>
                <a:ea typeface="Times New Roman"/>
                <a:cs typeface="Times New Roman"/>
                <a:sym typeface="Times New Roman"/>
              </a:defRPr>
            </a:lvl4pPr>
            <a:lvl5pPr marL="5389898" indent="-1243823" algn="r">
              <a:spcBef>
                <a:spcPts val="2200"/>
              </a:spcBef>
              <a:buSzPct val="100000"/>
              <a:buChar char="•"/>
              <a:defRPr sz="9600" b="1">
                <a:solidFill>
                  <a:srgbClr val="00B6E6"/>
                </a:solidFill>
                <a:latin typeface="Times New Roman"/>
                <a:ea typeface="Times New Roman"/>
                <a:cs typeface="Times New Roman"/>
                <a:sym typeface="Times New Roman"/>
              </a:defRPr>
            </a:lvl5pPr>
          </a:lstStyle>
          <a:p>
            <a:r>
              <a:t>Corpo livello uno</a:t>
            </a:r>
          </a:p>
          <a:p>
            <a:pPr lvl="1"/>
            <a:r>
              <a:t>Corpo livello due</a:t>
            </a:r>
          </a:p>
          <a:p>
            <a:pPr lvl="2"/>
            <a:r>
              <a:t>Corpo livello tre</a:t>
            </a:r>
          </a:p>
          <a:p>
            <a:pPr lvl="3"/>
            <a:r>
              <a:t>Corpo livello quattro</a:t>
            </a:r>
          </a:p>
          <a:p>
            <a:pPr lvl="4"/>
            <a:r>
              <a:t>Corpo livello cinque</a:t>
            </a:r>
          </a:p>
        </p:txBody>
      </p:sp>
      <p:sp>
        <p:nvSpPr>
          <p:cNvPr id="239" name="Text Placeholder 23"/>
          <p:cNvSpPr>
            <a:spLocks noGrp="1"/>
          </p:cNvSpPr>
          <p:nvPr>
            <p:ph type="body" sz="quarter" idx="13"/>
          </p:nvPr>
        </p:nvSpPr>
        <p:spPr>
          <a:xfrm>
            <a:off x="662170" y="587828"/>
            <a:ext cx="4056788" cy="1857543"/>
          </a:xfrm>
          <a:prstGeom prst="rect">
            <a:avLst/>
          </a:prstGeom>
        </p:spPr>
        <p:txBody>
          <a:bodyPr numCol="1" spcCol="38100" anchor="ctr"/>
          <a:lstStyle/>
          <a:p>
            <a:pPr algn="ctr">
              <a:spcBef>
                <a:spcPts val="2200"/>
              </a:spcBef>
              <a:defRPr sz="1800" i="1"/>
            </a:pPr>
            <a:endParaRPr/>
          </a:p>
        </p:txBody>
      </p:sp>
      <p:sp>
        <p:nvSpPr>
          <p:cNvPr id="240" name="Text Placeholder 23"/>
          <p:cNvSpPr>
            <a:spLocks noGrp="1"/>
          </p:cNvSpPr>
          <p:nvPr>
            <p:ph type="body" sz="quarter" idx="14"/>
          </p:nvPr>
        </p:nvSpPr>
        <p:spPr>
          <a:xfrm>
            <a:off x="653261" y="195019"/>
            <a:ext cx="2003444" cy="936607"/>
          </a:xfrm>
          <a:prstGeom prst="rect">
            <a:avLst/>
          </a:prstGeom>
        </p:spPr>
        <p:txBody>
          <a:bodyPr numCol="1" spcCol="38100"/>
          <a:lstStyle/>
          <a:p>
            <a:pPr algn="l">
              <a:spcBef>
                <a:spcPts val="2200"/>
              </a:spcBef>
              <a:defRPr sz="9600" b="1">
                <a:solidFill>
                  <a:srgbClr val="00B6E6"/>
                </a:solidFill>
                <a:latin typeface="Times New Roman"/>
                <a:ea typeface="Times New Roman"/>
                <a:cs typeface="Times New Roman"/>
                <a:sym typeface="Times New Roman"/>
              </a:defRPr>
            </a:pPr>
            <a:endParaRPr/>
          </a:p>
        </p:txBody>
      </p:sp>
      <p:sp>
        <p:nvSpPr>
          <p:cNvPr id="241" name="Text Placeholder 32"/>
          <p:cNvSpPr>
            <a:spLocks noGrp="1"/>
          </p:cNvSpPr>
          <p:nvPr>
            <p:ph type="body" idx="15"/>
          </p:nvPr>
        </p:nvSpPr>
        <p:spPr>
          <a:xfrm>
            <a:off x="752315" y="3373220"/>
            <a:ext cx="6143490" cy="5931606"/>
          </a:xfrm>
          <a:prstGeom prst="rect">
            <a:avLst/>
          </a:prstGeom>
        </p:spPr>
        <p:txBody>
          <a:bodyPr/>
          <a:lstStyle/>
          <a:p>
            <a:pPr>
              <a:defRPr>
                <a:solidFill>
                  <a:srgbClr val="262626"/>
                </a:solidFill>
              </a:defRPr>
            </a:pPr>
            <a:endParaRPr/>
          </a:p>
        </p:txBody>
      </p:sp>
      <p:sp>
        <p:nvSpPr>
          <p:cNvPr id="242" name="Rectangle 59"/>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43"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44" name="Picture 8" descr="Picture 8"/>
          <p:cNvPicPr>
            <a:picLocks noChangeAspect="1"/>
          </p:cNvPicPr>
          <p:nvPr/>
        </p:nvPicPr>
        <p:blipFill>
          <a:blip r:embed="rId2">
            <a:alphaModFix amt="29000"/>
          </a:blip>
          <a:stretch>
            <a:fillRect/>
          </a:stretch>
        </p:blipFill>
        <p:spPr>
          <a:xfrm>
            <a:off x="4667773" y="-43151"/>
            <a:ext cx="2922816" cy="2946484"/>
          </a:xfrm>
          <a:prstGeom prst="rect">
            <a:avLst/>
          </a:prstGeom>
          <a:ln w="12700">
            <a:miter lim="400000"/>
          </a:ln>
        </p:spPr>
      </p:pic>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ext Slide 2">
    <p:spTree>
      <p:nvGrpSpPr>
        <p:cNvPr id="1" name=""/>
        <p:cNvGrpSpPr/>
        <p:nvPr/>
      </p:nvGrpSpPr>
      <p:grpSpPr>
        <a:xfrm>
          <a:off x="0" y="0"/>
          <a:ext cx="0" cy="0"/>
          <a:chOff x="0" y="0"/>
          <a:chExt cx="0" cy="0"/>
        </a:xfrm>
      </p:grpSpPr>
      <p:sp>
        <p:nvSpPr>
          <p:cNvPr id="251" name="Corpo livello uno…"/>
          <p:cNvSpPr txBox="1">
            <a:spLocks noGrp="1"/>
          </p:cNvSpPr>
          <p:nvPr>
            <p:ph type="body" sz="half"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52" name="Text Placeholder 32"/>
          <p:cNvSpPr>
            <a:spLocks noGrp="1"/>
          </p:cNvSpPr>
          <p:nvPr>
            <p:ph type="body" sz="quarter" idx="13"/>
          </p:nvPr>
        </p:nvSpPr>
        <p:spPr>
          <a:xfrm>
            <a:off x="515711" y="660136"/>
            <a:ext cx="6570890" cy="1204858"/>
          </a:xfrm>
          <a:prstGeom prst="rect">
            <a:avLst/>
          </a:prstGeom>
        </p:spPr>
        <p:txBody>
          <a:bodyPr numCol="1" spcCol="38100"/>
          <a:lstStyle/>
          <a:p>
            <a:pPr algn="l">
              <a:spcBef>
                <a:spcPts val="2200"/>
              </a:spcBef>
              <a:defRPr sz="2200" b="1"/>
            </a:pPr>
            <a:endParaRPr/>
          </a:p>
        </p:txBody>
      </p:sp>
      <p:sp>
        <p:nvSpPr>
          <p:cNvPr id="253" name="Text Placeholder 32"/>
          <p:cNvSpPr>
            <a:spLocks noGrp="1"/>
          </p:cNvSpPr>
          <p:nvPr>
            <p:ph type="body" sz="quarter" idx="14"/>
          </p:nvPr>
        </p:nvSpPr>
        <p:spPr>
          <a:xfrm>
            <a:off x="559612" y="6718313"/>
            <a:ext cx="2696199" cy="1992305"/>
          </a:xfrm>
          <a:prstGeom prst="rect">
            <a:avLst/>
          </a:prstGeom>
        </p:spPr>
        <p:txBody>
          <a:bodyPr numCol="1" spcCol="38100"/>
          <a:lstStyle/>
          <a:p>
            <a:pPr algn="l">
              <a:spcBef>
                <a:spcPts val="2200"/>
              </a:spcBef>
              <a:defRPr sz="2200" b="1">
                <a:solidFill>
                  <a:srgbClr val="009AC1"/>
                </a:solidFill>
              </a:defRPr>
            </a:pPr>
            <a:endParaRPr/>
          </a:p>
        </p:txBody>
      </p:sp>
      <p:sp>
        <p:nvSpPr>
          <p:cNvPr id="254" name="Text Placeholder 32"/>
          <p:cNvSpPr>
            <a:spLocks noGrp="1"/>
          </p:cNvSpPr>
          <p:nvPr>
            <p:ph type="body" sz="quarter" idx="15"/>
          </p:nvPr>
        </p:nvSpPr>
        <p:spPr>
          <a:xfrm>
            <a:off x="3446038" y="6718313"/>
            <a:ext cx="3563249" cy="1992305"/>
          </a:xfrm>
          <a:prstGeom prst="rect">
            <a:avLst/>
          </a:prstGeom>
        </p:spPr>
        <p:txBody>
          <a:bodyPr numCol="1" spcCol="38100"/>
          <a:lstStyle/>
          <a:p>
            <a:pPr algn="l">
              <a:spcBef>
                <a:spcPts val="2200"/>
              </a:spcBef>
              <a:defRPr sz="1600">
                <a:solidFill>
                  <a:srgbClr val="262626"/>
                </a:solidFill>
              </a:defRPr>
            </a:pPr>
            <a:endParaRPr/>
          </a:p>
        </p:txBody>
      </p:sp>
      <p:sp>
        <p:nvSpPr>
          <p:cNvPr id="255"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Text Slide 2">
    <p:spTree>
      <p:nvGrpSpPr>
        <p:cNvPr id="1" name=""/>
        <p:cNvGrpSpPr/>
        <p:nvPr/>
      </p:nvGrpSpPr>
      <p:grpSpPr>
        <a:xfrm>
          <a:off x="0" y="0"/>
          <a:ext cx="0" cy="0"/>
          <a:chOff x="0" y="0"/>
          <a:chExt cx="0" cy="0"/>
        </a:xfrm>
      </p:grpSpPr>
      <p:sp>
        <p:nvSpPr>
          <p:cNvPr id="262"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263"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264" name="Rectangle 9"/>
          <p:cNvSpPr/>
          <p:nvPr/>
        </p:nvSpPr>
        <p:spPr>
          <a:xfrm flipV="1">
            <a:off x="-14613" y="-4"/>
            <a:ext cx="7559676" cy="1600204"/>
          </a:xfrm>
          <a:prstGeom prst="rect">
            <a:avLst/>
          </a:prstGeom>
          <a:solidFill>
            <a:srgbClr val="74659A"/>
          </a:solidFill>
          <a:ln w="12700">
            <a:miter lim="400000"/>
          </a:ln>
        </p:spPr>
        <p:txBody>
          <a:bodyPr lIns="45719" rIns="45719" anchor="ctr"/>
          <a:lstStyle/>
          <a:p>
            <a:pPr algn="ctr">
              <a:defRPr>
                <a:solidFill>
                  <a:srgbClr val="FFFFFF"/>
                </a:solidFill>
                <a:latin typeface="Montserrat Light"/>
                <a:ea typeface="Montserrat Light"/>
                <a:cs typeface="Montserrat Light"/>
                <a:sym typeface="Montserrat Light"/>
              </a:defRPr>
            </a:pPr>
            <a:endParaRPr/>
          </a:p>
        </p:txBody>
      </p:sp>
      <p:sp>
        <p:nvSpPr>
          <p:cNvPr id="265" name="Corpo livello uno…"/>
          <p:cNvSpPr txBox="1">
            <a:spLocks noGrp="1"/>
          </p:cNvSpPr>
          <p:nvPr>
            <p:ph type="body" idx="1"/>
          </p:nvPr>
        </p:nvSpPr>
        <p:spPr>
          <a:xfrm>
            <a:off x="559612" y="1864991"/>
            <a:ext cx="6526989" cy="7937915"/>
          </a:xfrm>
          <a:prstGeom prst="rect">
            <a:avLst/>
          </a:prstGeom>
        </p:spPr>
        <p:txBody>
          <a:bodyPr/>
          <a:lstStyle>
            <a:lvl1pPr>
              <a:defRPr>
                <a:solidFill>
                  <a:srgbClr val="262626"/>
                </a:solidFill>
              </a:defRPr>
            </a:lvl1pPr>
            <a:lvl2pPr>
              <a:defRPr>
                <a:solidFill>
                  <a:srgbClr val="262626"/>
                </a:solidFill>
              </a:defRPr>
            </a:lvl2pPr>
            <a:lvl3pPr>
              <a:defRPr>
                <a:solidFill>
                  <a:srgbClr val="262626"/>
                </a:solidFill>
              </a:defRPr>
            </a:lvl3pPr>
            <a:lvl4pPr>
              <a:defRPr>
                <a:solidFill>
                  <a:srgbClr val="262626"/>
                </a:solidFill>
              </a:defRPr>
            </a:lvl4pPr>
            <a:lvl5pPr>
              <a:defRPr>
                <a:solidFill>
                  <a:srgbClr val="262626"/>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266" name="Text Placeholder 32"/>
          <p:cNvSpPr>
            <a:spLocks noGrp="1"/>
          </p:cNvSpPr>
          <p:nvPr>
            <p:ph type="body" sz="quarter" idx="13"/>
          </p:nvPr>
        </p:nvSpPr>
        <p:spPr>
          <a:xfrm>
            <a:off x="515711" y="660136"/>
            <a:ext cx="6570890" cy="1204858"/>
          </a:xfrm>
          <a:prstGeom prst="rect">
            <a:avLst/>
          </a:prstGeom>
        </p:spPr>
        <p:txBody>
          <a:bodyPr numCol="1" spcCol="38100"/>
          <a:lstStyle/>
          <a:p>
            <a:pPr algn="l">
              <a:spcBef>
                <a:spcPts val="2200"/>
              </a:spcBef>
              <a:defRPr sz="2200" b="1"/>
            </a:pPr>
            <a:endParaRPr/>
          </a:p>
        </p:txBody>
      </p:sp>
      <p:sp>
        <p:nvSpPr>
          <p:cNvPr id="267" name="Rectangle 60"/>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68"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69" name="Graphic 4"/>
          <p:cNvSpPr/>
          <p:nvPr/>
        </p:nvSpPr>
        <p:spPr>
          <a:xfrm rot="16200000">
            <a:off x="6101634" y="690764"/>
            <a:ext cx="199011" cy="1685649"/>
          </a:xfrm>
          <a:prstGeom prst="rect">
            <a:avLst/>
          </a:prstGeom>
          <a:solidFill>
            <a:srgbClr val="009AC1"/>
          </a:solidFill>
          <a:ln w="12700">
            <a:miter lim="400000"/>
          </a:ln>
        </p:spPr>
        <p:txBody>
          <a:bodyPr lIns="45719" rIns="45719" anchor="ctr"/>
          <a:lstStyle/>
          <a:p>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Text Slide 2">
    <p:spTree>
      <p:nvGrpSpPr>
        <p:cNvPr id="1" name=""/>
        <p:cNvGrpSpPr/>
        <p:nvPr/>
      </p:nvGrpSpPr>
      <p:grpSpPr>
        <a:xfrm>
          <a:off x="0" y="0"/>
          <a:ext cx="0" cy="0"/>
          <a:chOff x="0" y="0"/>
          <a:chExt cx="0" cy="0"/>
        </a:xfrm>
      </p:grpSpPr>
      <p:sp>
        <p:nvSpPr>
          <p:cNvPr id="276"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277"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278" name="Rectangle 6"/>
          <p:cNvSpPr/>
          <p:nvPr/>
        </p:nvSpPr>
        <p:spPr>
          <a:xfrm flipV="1">
            <a:off x="0" y="2099866"/>
            <a:ext cx="6918419" cy="7931810"/>
          </a:xfrm>
          <a:prstGeom prst="rect">
            <a:avLst/>
          </a:prstGeom>
          <a:solidFill>
            <a:srgbClr val="74659A"/>
          </a:solidFill>
          <a:ln w="12700">
            <a:miter lim="400000"/>
          </a:ln>
        </p:spPr>
        <p:txBody>
          <a:bodyPr lIns="45719" rIns="45719" anchor="ctr"/>
          <a:lstStyle/>
          <a:p>
            <a:pPr algn="ctr">
              <a:defRPr>
                <a:solidFill>
                  <a:srgbClr val="FFFFFF"/>
                </a:solidFill>
                <a:latin typeface="Montserrat Light"/>
                <a:ea typeface="Montserrat Light"/>
                <a:cs typeface="Montserrat Light"/>
                <a:sym typeface="Montserrat Light"/>
              </a:defRPr>
            </a:pPr>
            <a:endParaRPr/>
          </a:p>
        </p:txBody>
      </p:sp>
      <p:sp>
        <p:nvSpPr>
          <p:cNvPr id="279" name="Graphic 4"/>
          <p:cNvSpPr/>
          <p:nvPr/>
        </p:nvSpPr>
        <p:spPr>
          <a:xfrm rot="10800000">
            <a:off x="6811611" y="2991410"/>
            <a:ext cx="199011" cy="1685649"/>
          </a:xfrm>
          <a:prstGeom prst="rect">
            <a:avLst/>
          </a:prstGeom>
          <a:solidFill>
            <a:srgbClr val="009AC1"/>
          </a:solidFill>
          <a:ln w="12700">
            <a:miter lim="400000"/>
          </a:ln>
        </p:spPr>
        <p:txBody>
          <a:bodyPr lIns="45719" rIns="45719" anchor="ctr"/>
          <a:lstStyle/>
          <a:p>
            <a:endParaRPr/>
          </a:p>
        </p:txBody>
      </p:sp>
      <p:sp>
        <p:nvSpPr>
          <p:cNvPr id="280" name="Corpo livello uno…"/>
          <p:cNvSpPr txBox="1">
            <a:spLocks noGrp="1"/>
          </p:cNvSpPr>
          <p:nvPr>
            <p:ph type="body" idx="1"/>
          </p:nvPr>
        </p:nvSpPr>
        <p:spPr>
          <a:xfrm>
            <a:off x="559612" y="2432956"/>
            <a:ext cx="6076429" cy="7369949"/>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81" name="Text Placeholder 32"/>
          <p:cNvSpPr>
            <a:spLocks noGrp="1"/>
          </p:cNvSpPr>
          <p:nvPr>
            <p:ph type="body" sz="quarter" idx="13"/>
          </p:nvPr>
        </p:nvSpPr>
        <p:spPr>
          <a:xfrm>
            <a:off x="515711" y="660136"/>
            <a:ext cx="6570890" cy="1204858"/>
          </a:xfrm>
          <a:prstGeom prst="rect">
            <a:avLst/>
          </a:prstGeom>
        </p:spPr>
        <p:txBody>
          <a:bodyPr numCol="1" spcCol="38100"/>
          <a:lstStyle/>
          <a:p>
            <a:pPr algn="l">
              <a:spcBef>
                <a:spcPts val="2200"/>
              </a:spcBef>
              <a:defRPr sz="2200" b="1">
                <a:solidFill>
                  <a:srgbClr val="009AC1"/>
                </a:solidFill>
              </a:defRPr>
            </a:pPr>
            <a:endParaRPr/>
          </a:p>
        </p:txBody>
      </p:sp>
      <p:sp>
        <p:nvSpPr>
          <p:cNvPr id="282" name="Rectangle 60"/>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83"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Final Slide">
    <p:spTree>
      <p:nvGrpSpPr>
        <p:cNvPr id="1" name=""/>
        <p:cNvGrpSpPr/>
        <p:nvPr/>
      </p:nvGrpSpPr>
      <p:grpSpPr>
        <a:xfrm>
          <a:off x="0" y="0"/>
          <a:ext cx="0" cy="0"/>
          <a:chOff x="0" y="0"/>
          <a:chExt cx="0" cy="0"/>
        </a:xfrm>
      </p:grpSpPr>
      <p:sp>
        <p:nvSpPr>
          <p:cNvPr id="290" name="Rectangle 320"/>
          <p:cNvSpPr/>
          <p:nvPr/>
        </p:nvSpPr>
        <p:spPr>
          <a:xfrm flipV="1">
            <a:off x="-26638" y="887167"/>
            <a:ext cx="3700956" cy="7313859"/>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91" name="Rectangle 877"/>
          <p:cNvSpPr/>
          <p:nvPr/>
        </p:nvSpPr>
        <p:spPr>
          <a:xfrm flipV="1">
            <a:off x="207486" y="560671"/>
            <a:ext cx="2581126" cy="602587"/>
          </a:xfrm>
          <a:prstGeom prst="rect">
            <a:avLst/>
          </a:prstGeom>
          <a:solidFill>
            <a:srgbClr val="009AC1"/>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92" name="Corpo livello uno…"/>
          <p:cNvSpPr txBox="1">
            <a:spLocks noGrp="1"/>
          </p:cNvSpPr>
          <p:nvPr>
            <p:ph type="body" sz="half" idx="1"/>
          </p:nvPr>
        </p:nvSpPr>
        <p:spPr>
          <a:xfrm>
            <a:off x="403869" y="1604734"/>
            <a:ext cx="2567035" cy="6850351"/>
          </a:xfrm>
          <a:prstGeom prst="rect">
            <a:avLst/>
          </a:prstGeom>
        </p:spPr>
        <p:txBody>
          <a:bodyPr numCol="1" spcCol="38100"/>
          <a:lstStyle/>
          <a:p>
            <a:r>
              <a:t>Corpo livello uno</a:t>
            </a:r>
          </a:p>
          <a:p>
            <a:pPr lvl="1"/>
            <a:r>
              <a:t>Corpo livello due</a:t>
            </a:r>
          </a:p>
          <a:p>
            <a:pPr lvl="2"/>
            <a:r>
              <a:t>Corpo livello tre</a:t>
            </a:r>
          </a:p>
          <a:p>
            <a:pPr lvl="3"/>
            <a:r>
              <a:t>Corpo livello quattro</a:t>
            </a:r>
          </a:p>
          <a:p>
            <a:pPr lvl="4"/>
            <a:r>
              <a:t>Corpo livello cinque</a:t>
            </a:r>
          </a:p>
        </p:txBody>
      </p:sp>
      <p:sp>
        <p:nvSpPr>
          <p:cNvPr id="293" name="Text Placeholder 32"/>
          <p:cNvSpPr>
            <a:spLocks noGrp="1"/>
          </p:cNvSpPr>
          <p:nvPr>
            <p:ph type="body" sz="quarter" idx="13"/>
          </p:nvPr>
        </p:nvSpPr>
        <p:spPr>
          <a:xfrm>
            <a:off x="452889" y="686094"/>
            <a:ext cx="2581125" cy="429544"/>
          </a:xfrm>
          <a:prstGeom prst="rect">
            <a:avLst/>
          </a:prstGeom>
        </p:spPr>
        <p:txBody>
          <a:bodyPr numCol="1" spcCol="38100"/>
          <a:lstStyle/>
          <a:p>
            <a:pPr algn="l">
              <a:spcBef>
                <a:spcPts val="2200"/>
              </a:spcBef>
              <a:defRPr sz="2200" b="1"/>
            </a:pPr>
            <a:endParaRPr/>
          </a:p>
        </p:txBody>
      </p:sp>
      <p:sp>
        <p:nvSpPr>
          <p:cNvPr id="294" name="Text Placeholder 32"/>
          <p:cNvSpPr>
            <a:spLocks noGrp="1"/>
          </p:cNvSpPr>
          <p:nvPr>
            <p:ph type="body" sz="quarter" idx="14"/>
          </p:nvPr>
        </p:nvSpPr>
        <p:spPr>
          <a:xfrm>
            <a:off x="356278" y="8613072"/>
            <a:ext cx="2774346" cy="606266"/>
          </a:xfrm>
          <a:prstGeom prst="rect">
            <a:avLst/>
          </a:prstGeom>
        </p:spPr>
        <p:txBody>
          <a:bodyPr numCol="1" spcCol="38100"/>
          <a:lstStyle/>
          <a:p>
            <a:pPr algn="l">
              <a:defRPr sz="2000"/>
            </a:pPr>
            <a:endParaRPr/>
          </a:p>
        </p:txBody>
      </p:sp>
      <p:sp>
        <p:nvSpPr>
          <p:cNvPr id="295" name="Rectangle 316"/>
          <p:cNvSpPr/>
          <p:nvPr/>
        </p:nvSpPr>
        <p:spPr>
          <a:xfrm flipH="1" flipV="1">
            <a:off x="7559675" y="178904"/>
            <a:ext cx="2203336" cy="10691815"/>
          </a:xfrm>
          <a:prstGeom prst="rect">
            <a:avLst/>
          </a:prstGeom>
          <a:solidFill>
            <a:srgbClr val="EBEBEB"/>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296" name="Rectangle 317"/>
          <p:cNvSpPr txBox="1"/>
          <p:nvPr/>
        </p:nvSpPr>
        <p:spPr>
          <a:xfrm>
            <a:off x="2065868" y="10250607"/>
            <a:ext cx="5089743"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181904">
              <a:defRPr sz="600">
                <a:solidFill>
                  <a:srgbClr val="092E4B"/>
                </a:solidFill>
                <a:latin typeface="+mj-lt"/>
                <a:ea typeface="+mj-ea"/>
                <a:cs typeface="+mj-cs"/>
                <a:sym typeface="Calibri"/>
              </a:defRPr>
            </a:lvl1pPr>
          </a:lstStyle>
          <a:p>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297" name="Picture 318" descr="Picture 318"/>
          <p:cNvPicPr>
            <a:picLocks noChangeAspect="1"/>
          </p:cNvPicPr>
          <p:nvPr/>
        </p:nvPicPr>
        <p:blipFill>
          <a:blip r:embed="rId2"/>
          <a:srcRect r="44449"/>
          <a:stretch>
            <a:fillRect/>
          </a:stretch>
        </p:blipFill>
        <p:spPr>
          <a:xfrm>
            <a:off x="356278" y="10250607"/>
            <a:ext cx="1280062" cy="293944"/>
          </a:xfrm>
          <a:prstGeom prst="rect">
            <a:avLst/>
          </a:prstGeom>
          <a:ln w="12700">
            <a:miter lim="400000"/>
          </a:ln>
        </p:spPr>
      </p:pic>
      <p:sp>
        <p:nvSpPr>
          <p:cNvPr id="298" name="Numero diapositiva"/>
          <p:cNvSpPr txBox="1">
            <a:spLocks noGrp="1"/>
          </p:cNvSpPr>
          <p:nvPr>
            <p:ph type="sldNum" sz="quarter" idx="2"/>
          </p:nvPr>
        </p:nvSpPr>
        <p:spPr>
          <a:xfrm>
            <a:off x="4533899" y="9613676"/>
            <a:ext cx="1763185" cy="571501"/>
          </a:xfrm>
          <a:prstGeom prst="rect">
            <a:avLst/>
          </a:prstGeom>
        </p:spPr>
        <p:txBody>
          <a:bodyPr/>
          <a:lstStyle>
            <a:lvl1pPr>
              <a:defRPr>
                <a:solidFill>
                  <a:srgbClr val="262626"/>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Cover 02">
    <p:spTree>
      <p:nvGrpSpPr>
        <p:cNvPr id="1" name=""/>
        <p:cNvGrpSpPr/>
        <p:nvPr/>
      </p:nvGrpSpPr>
      <p:grpSpPr>
        <a:xfrm>
          <a:off x="0" y="0"/>
          <a:ext cx="0" cy="0"/>
          <a:chOff x="0" y="0"/>
          <a:chExt cx="0" cy="0"/>
        </a:xfrm>
      </p:grpSpPr>
      <p:sp>
        <p:nvSpPr>
          <p:cNvPr id="35" name="Graphic 4"/>
          <p:cNvSpPr/>
          <p:nvPr/>
        </p:nvSpPr>
        <p:spPr>
          <a:xfrm rot="10800000">
            <a:off x="3893444" y="-9"/>
            <a:ext cx="3323488" cy="4019939"/>
          </a:xfrm>
          <a:prstGeom prst="rect">
            <a:avLst/>
          </a:prstGeom>
          <a:solidFill>
            <a:srgbClr val="74659A"/>
          </a:solidFill>
          <a:ln w="12700">
            <a:miter lim="400000"/>
          </a:ln>
        </p:spPr>
        <p:txBody>
          <a:bodyPr lIns="45719" rIns="45719" anchor="ctr"/>
          <a:lstStyle/>
          <a:p>
            <a:endParaRPr/>
          </a:p>
        </p:txBody>
      </p:sp>
      <p:sp>
        <p:nvSpPr>
          <p:cNvPr id="36" name="Graphic 4"/>
          <p:cNvSpPr/>
          <p:nvPr/>
        </p:nvSpPr>
        <p:spPr>
          <a:xfrm rot="10800000">
            <a:off x="377015" y="4503082"/>
            <a:ext cx="199011" cy="1685649"/>
          </a:xfrm>
          <a:prstGeom prst="rect">
            <a:avLst/>
          </a:prstGeom>
          <a:solidFill>
            <a:srgbClr val="009AC1"/>
          </a:solidFill>
          <a:ln w="12700">
            <a:miter lim="400000"/>
          </a:ln>
        </p:spPr>
        <p:txBody>
          <a:bodyPr lIns="45719" rIns="45719" anchor="ctr"/>
          <a:lstStyle/>
          <a:p>
            <a:endParaRPr/>
          </a:p>
        </p:txBody>
      </p:sp>
      <p:sp>
        <p:nvSpPr>
          <p:cNvPr id="37" name="Picture Placeholder 1000"/>
          <p:cNvSpPr>
            <a:spLocks noGrp="1"/>
          </p:cNvSpPr>
          <p:nvPr>
            <p:ph type="pic" idx="13"/>
          </p:nvPr>
        </p:nvSpPr>
        <p:spPr>
          <a:xfrm>
            <a:off x="476523" y="-1"/>
            <a:ext cx="6244930" cy="6575082"/>
          </a:xfrm>
          <a:prstGeom prst="rect">
            <a:avLst/>
          </a:prstGeom>
        </p:spPr>
        <p:txBody>
          <a:bodyPr lIns="91439" rIns="91439" numCol="1" spcCol="38100">
            <a:noAutofit/>
          </a:bodyPr>
          <a:lstStyle/>
          <a:p>
            <a:endParaRPr/>
          </a:p>
        </p:txBody>
      </p:sp>
      <p:sp>
        <p:nvSpPr>
          <p:cNvPr id="38" name="Corpo livello uno…"/>
          <p:cNvSpPr txBox="1">
            <a:spLocks noGrp="1"/>
          </p:cNvSpPr>
          <p:nvPr>
            <p:ph type="body" sz="quarter" idx="1"/>
          </p:nvPr>
        </p:nvSpPr>
        <p:spPr>
          <a:xfrm>
            <a:off x="4072852" y="856289"/>
            <a:ext cx="2951699" cy="574617"/>
          </a:xfrm>
          <a:prstGeom prst="rect">
            <a:avLst/>
          </a:prstGeom>
        </p:spPr>
        <p:txBody>
          <a:bodyPr numCol="1" spcCol="38100"/>
          <a:lstStyle>
            <a:lvl1pPr algn="l">
              <a:defRPr sz="2800" b="1"/>
            </a:lvl1pPr>
            <a:lvl2pPr indent="377966" algn="l">
              <a:defRPr sz="2800" b="1"/>
            </a:lvl2pPr>
            <a:lvl3pPr indent="755933" algn="l">
              <a:defRPr sz="2800" b="1"/>
            </a:lvl3pPr>
            <a:lvl4pPr indent="1133901" algn="l">
              <a:defRPr sz="2800" b="1"/>
            </a:lvl4pPr>
            <a:lvl5pPr indent="1511868" algn="l">
              <a:defRPr sz="2800" b="1"/>
            </a:lvl5pPr>
          </a:lstStyle>
          <a:p>
            <a:r>
              <a:t>Corpo livello uno</a:t>
            </a:r>
          </a:p>
          <a:p>
            <a:pPr lvl="1"/>
            <a:r>
              <a:t>Corpo livello due</a:t>
            </a:r>
          </a:p>
          <a:p>
            <a:pPr lvl="2"/>
            <a:r>
              <a:t>Corpo livello tre</a:t>
            </a:r>
          </a:p>
          <a:p>
            <a:pPr lvl="3"/>
            <a:r>
              <a:t>Corpo livello quattro</a:t>
            </a:r>
          </a:p>
          <a:p>
            <a:pPr lvl="4"/>
            <a:r>
              <a:t>Corpo livello cinque</a:t>
            </a:r>
          </a:p>
        </p:txBody>
      </p:sp>
      <p:sp>
        <p:nvSpPr>
          <p:cNvPr id="39" name="Text Placeholder 32"/>
          <p:cNvSpPr>
            <a:spLocks noGrp="1"/>
          </p:cNvSpPr>
          <p:nvPr>
            <p:ph type="body" sz="quarter" idx="14"/>
          </p:nvPr>
        </p:nvSpPr>
        <p:spPr>
          <a:xfrm>
            <a:off x="4072850" y="1703939"/>
            <a:ext cx="2980607" cy="751696"/>
          </a:xfrm>
          <a:prstGeom prst="rect">
            <a:avLst/>
          </a:prstGeom>
        </p:spPr>
        <p:txBody>
          <a:bodyPr numCol="1" spcCol="38100"/>
          <a:lstStyle/>
          <a:p>
            <a:pPr algn="l">
              <a:defRPr sz="1800"/>
            </a:pPr>
            <a:endParaRPr/>
          </a:p>
        </p:txBody>
      </p:sp>
      <p:pic>
        <p:nvPicPr>
          <p:cNvPr id="40" name="Picture 335" descr="Picture 335"/>
          <p:cNvPicPr>
            <a:picLocks noChangeAspect="1"/>
          </p:cNvPicPr>
          <p:nvPr/>
        </p:nvPicPr>
        <p:blipFill>
          <a:blip r:embed="rId2"/>
          <a:stretch>
            <a:fillRect/>
          </a:stretch>
        </p:blipFill>
        <p:spPr>
          <a:xfrm>
            <a:off x="789366" y="7006290"/>
            <a:ext cx="3433504" cy="1837327"/>
          </a:xfrm>
          <a:prstGeom prst="rect">
            <a:avLst/>
          </a:prstGeom>
          <a:ln w="12700">
            <a:miter lim="400000"/>
          </a:ln>
        </p:spPr>
      </p:pic>
      <p:pic>
        <p:nvPicPr>
          <p:cNvPr id="41" name="Picture 336" descr="Picture 336"/>
          <p:cNvPicPr>
            <a:picLocks noChangeAspect="1"/>
          </p:cNvPicPr>
          <p:nvPr/>
        </p:nvPicPr>
        <p:blipFill>
          <a:blip r:embed="rId3">
            <a:alphaModFix amt="29000"/>
          </a:blip>
          <a:stretch>
            <a:fillRect/>
          </a:stretch>
        </p:blipFill>
        <p:spPr>
          <a:xfrm>
            <a:off x="4089362" y="2259171"/>
            <a:ext cx="3127569" cy="1760760"/>
          </a:xfrm>
          <a:prstGeom prst="rect">
            <a:avLst/>
          </a:prstGeom>
          <a:ln w="12700">
            <a:miter lim="400000"/>
          </a:ln>
        </p:spPr>
      </p:pic>
      <p:sp>
        <p:nvSpPr>
          <p:cNvPr id="42" name="Graphic 6"/>
          <p:cNvSpPr/>
          <p:nvPr/>
        </p:nvSpPr>
        <p:spPr>
          <a:xfrm rot="5400000">
            <a:off x="5674528" y="7965826"/>
            <a:ext cx="476912" cy="3282248"/>
          </a:xfrm>
          <a:prstGeom prst="rect">
            <a:avLst/>
          </a:prstGeom>
          <a:solidFill>
            <a:srgbClr val="009AC1"/>
          </a:solidFill>
          <a:ln w="12700">
            <a:miter lim="400000"/>
          </a:ln>
        </p:spPr>
        <p:txBody>
          <a:bodyPr lIns="45719" rIns="45719" anchor="ctr"/>
          <a:lstStyle/>
          <a:p>
            <a:pPr>
              <a:defRPr>
                <a:latin typeface="+mj-lt"/>
                <a:ea typeface="+mj-ea"/>
                <a:cs typeface="+mj-cs"/>
                <a:sym typeface="Calibri"/>
              </a:defRPr>
            </a:pPr>
            <a:endParaRPr/>
          </a:p>
        </p:txBody>
      </p:sp>
      <p:sp>
        <p:nvSpPr>
          <p:cNvPr id="43" name="Text Placeholder 32"/>
          <p:cNvSpPr>
            <a:spLocks noGrp="1"/>
          </p:cNvSpPr>
          <p:nvPr>
            <p:ph type="body" sz="quarter" idx="15"/>
          </p:nvPr>
        </p:nvSpPr>
        <p:spPr>
          <a:xfrm>
            <a:off x="4271865" y="9395549"/>
            <a:ext cx="3043547" cy="476908"/>
          </a:xfrm>
          <a:prstGeom prst="rect">
            <a:avLst/>
          </a:prstGeom>
        </p:spPr>
        <p:txBody>
          <a:bodyPr numCol="1" spcCol="38100"/>
          <a:lstStyle/>
          <a:p>
            <a:pPr algn="r">
              <a:defRPr sz="2000"/>
            </a:pPr>
            <a:endParaRPr/>
          </a:p>
        </p:txBody>
      </p:sp>
      <p:pic>
        <p:nvPicPr>
          <p:cNvPr id="44" name="Picture 340" descr="Picture 340"/>
          <p:cNvPicPr>
            <a:picLocks noChangeAspect="1"/>
          </p:cNvPicPr>
          <p:nvPr/>
        </p:nvPicPr>
        <p:blipFill>
          <a:blip r:embed="rId4"/>
          <a:srcRect r="44449"/>
          <a:stretch>
            <a:fillRect/>
          </a:stretch>
        </p:blipFill>
        <p:spPr>
          <a:xfrm>
            <a:off x="5441391" y="8396051"/>
            <a:ext cx="1280062" cy="293944"/>
          </a:xfrm>
          <a:prstGeom prst="rect">
            <a:avLst/>
          </a:prstGeom>
          <a:ln w="12700">
            <a:miter lim="400000"/>
          </a:ln>
        </p:spPr>
      </p:pic>
      <p:grpSp>
        <p:nvGrpSpPr>
          <p:cNvPr id="47" name="Graphic 95"/>
          <p:cNvGrpSpPr/>
          <p:nvPr/>
        </p:nvGrpSpPr>
        <p:grpSpPr>
          <a:xfrm>
            <a:off x="789367" y="9472263"/>
            <a:ext cx="1484611" cy="423924"/>
            <a:chOff x="0" y="0"/>
            <a:chExt cx="1484610" cy="423923"/>
          </a:xfrm>
        </p:grpSpPr>
        <p:sp>
          <p:nvSpPr>
            <p:cNvPr id="45" name="Freeform 342"/>
            <p:cNvSpPr/>
            <p:nvPr/>
          </p:nvSpPr>
          <p:spPr>
            <a:xfrm flipH="1">
              <a:off x="0" y="0"/>
              <a:ext cx="1"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endParaRPr/>
            </a:p>
          </p:txBody>
        </p:sp>
        <p:sp>
          <p:nvSpPr>
            <p:cNvPr id="46" name="Freeform 343"/>
            <p:cNvSpPr/>
            <p:nvPr/>
          </p:nvSpPr>
          <p:spPr>
            <a:xfrm>
              <a:off x="1484610" y="0"/>
              <a:ext cx="1"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endParaRPr/>
            </a:p>
          </p:txBody>
        </p:sp>
      </p:grpSp>
      <p:sp>
        <p:nvSpPr>
          <p:cNvPr id="48" name="Text Placeholder 23"/>
          <p:cNvSpPr>
            <a:spLocks noGrp="1"/>
          </p:cNvSpPr>
          <p:nvPr>
            <p:ph type="body" sz="quarter" idx="16"/>
          </p:nvPr>
        </p:nvSpPr>
        <p:spPr>
          <a:xfrm>
            <a:off x="833696" y="9511527"/>
            <a:ext cx="1230819" cy="419205"/>
          </a:xfrm>
          <a:prstGeom prst="rect">
            <a:avLst/>
          </a:prstGeom>
        </p:spPr>
        <p:txBody>
          <a:bodyPr numCol="1" spcCol="38100"/>
          <a:lstStyle/>
          <a:p>
            <a:pPr algn="l">
              <a:defRPr sz="1000">
                <a:solidFill>
                  <a:srgbClr val="262626"/>
                </a:solidFill>
              </a:defRPr>
            </a:pPr>
            <a:endParaRPr/>
          </a:p>
        </p:txBody>
      </p:sp>
      <p:sp>
        <p:nvSpPr>
          <p:cNvPr id="49" name="Text Placeholder 23"/>
          <p:cNvSpPr>
            <a:spLocks noGrp="1"/>
          </p:cNvSpPr>
          <p:nvPr>
            <p:ph type="body" sz="quarter" idx="17"/>
          </p:nvPr>
        </p:nvSpPr>
        <p:spPr>
          <a:xfrm>
            <a:off x="2397964" y="9504997"/>
            <a:ext cx="1779693" cy="419205"/>
          </a:xfrm>
          <a:prstGeom prst="rect">
            <a:avLst/>
          </a:prstGeom>
        </p:spPr>
        <p:txBody>
          <a:bodyPr numCol="1" spcCol="38100"/>
          <a:lstStyle/>
          <a:p>
            <a:pPr algn="l">
              <a:defRPr sz="1000">
                <a:solidFill>
                  <a:srgbClr val="262626"/>
                </a:solidFill>
              </a:defRPr>
            </a:pPr>
            <a:endParaRPr/>
          </a:p>
        </p:txBody>
      </p:sp>
      <p:sp>
        <p:nvSpPr>
          <p:cNvPr id="50" name="Numero diapositiva"/>
          <p:cNvSpPr txBox="1">
            <a:spLocks noGrp="1"/>
          </p:cNvSpPr>
          <p:nvPr>
            <p:ph type="sldNum" sz="quarter" idx="2"/>
          </p:nvPr>
        </p:nvSpPr>
        <p:spPr>
          <a:xfrm>
            <a:off x="4533899" y="9613676"/>
            <a:ext cx="1763185" cy="571501"/>
          </a:xfrm>
          <a:prstGeom prst="rect">
            <a:avLst/>
          </a:prstGeom>
        </p:spPr>
        <p:txBody>
          <a:bodyPr/>
          <a:lstStyle>
            <a:lvl1pPr>
              <a:defRPr>
                <a:solidFill>
                  <a:srgbClr val="262626"/>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ntent Page">
    <p:spTree>
      <p:nvGrpSpPr>
        <p:cNvPr id="1" name=""/>
        <p:cNvGrpSpPr/>
        <p:nvPr/>
      </p:nvGrpSpPr>
      <p:grpSpPr>
        <a:xfrm>
          <a:off x="0" y="0"/>
          <a:ext cx="0" cy="0"/>
          <a:chOff x="0" y="0"/>
          <a:chExt cx="0" cy="0"/>
        </a:xfrm>
      </p:grpSpPr>
      <p:sp>
        <p:nvSpPr>
          <p:cNvPr id="57" name="Rectangle 26"/>
          <p:cNvSpPr/>
          <p:nvPr/>
        </p:nvSpPr>
        <p:spPr>
          <a:xfrm>
            <a:off x="-2" y="-22715"/>
            <a:ext cx="7559676" cy="2175225"/>
          </a:xfrm>
          <a:prstGeom prst="rect">
            <a:avLst/>
          </a:prstGeom>
          <a:solidFill>
            <a:srgbClr val="74659A"/>
          </a:solidFill>
          <a:ln w="12700">
            <a:miter lim="400000"/>
          </a:ln>
        </p:spPr>
        <p:txBody>
          <a:bodyPr lIns="45719" rIns="45719" anchor="ctr"/>
          <a:lstStyle/>
          <a:p>
            <a:pPr algn="ctr">
              <a:defRPr>
                <a:solidFill>
                  <a:srgbClr val="FFFFFF"/>
                </a:solidFill>
              </a:defRPr>
            </a:pPr>
            <a:endParaRPr/>
          </a:p>
        </p:txBody>
      </p:sp>
      <p:sp>
        <p:nvSpPr>
          <p:cNvPr id="58" name="Graphic 4"/>
          <p:cNvSpPr/>
          <p:nvPr/>
        </p:nvSpPr>
        <p:spPr>
          <a:xfrm rot="5400000">
            <a:off x="1851790" y="1270136"/>
            <a:ext cx="79107" cy="1685649"/>
          </a:xfrm>
          <a:prstGeom prst="rect">
            <a:avLst/>
          </a:prstGeom>
          <a:solidFill>
            <a:srgbClr val="009AC1"/>
          </a:solidFill>
          <a:ln w="3175">
            <a:solidFill>
              <a:srgbClr val="009AC1"/>
            </a:solidFill>
            <a:miter/>
          </a:ln>
        </p:spPr>
        <p:txBody>
          <a:bodyPr lIns="45719" rIns="45719" anchor="ctr"/>
          <a:lstStyle/>
          <a:p>
            <a:endParaRPr/>
          </a:p>
        </p:txBody>
      </p:sp>
      <p:sp>
        <p:nvSpPr>
          <p:cNvPr id="59" name="Corpo livello uno…"/>
          <p:cNvSpPr txBox="1">
            <a:spLocks noGrp="1"/>
          </p:cNvSpPr>
          <p:nvPr>
            <p:ph type="body" sz="quarter" idx="1"/>
          </p:nvPr>
        </p:nvSpPr>
        <p:spPr>
          <a:xfrm>
            <a:off x="1124620" y="3561546"/>
            <a:ext cx="648000" cy="348401"/>
          </a:xfrm>
          <a:prstGeom prst="rect">
            <a:avLst/>
          </a:prstGeom>
        </p:spPr>
        <p:txBody>
          <a:bodyPr numCol="1" spcCol="38100" anchor="ctr"/>
          <a:lstStyle>
            <a:lvl1pPr algn="ctr">
              <a:spcBef>
                <a:spcPts val="2200"/>
              </a:spcBef>
              <a:defRPr sz="2000" b="1">
                <a:solidFill>
                  <a:srgbClr val="009AC1"/>
                </a:solidFill>
              </a:defRPr>
            </a:lvl1pPr>
            <a:lvl2pPr indent="385601" algn="ctr">
              <a:spcBef>
                <a:spcPts val="2200"/>
              </a:spcBef>
              <a:defRPr sz="2000" b="1">
                <a:solidFill>
                  <a:srgbClr val="009AC1"/>
                </a:solidFill>
              </a:defRPr>
            </a:lvl2pPr>
            <a:lvl3pPr indent="771203" algn="ctr">
              <a:spcBef>
                <a:spcPts val="2200"/>
              </a:spcBef>
              <a:defRPr sz="2000" b="1">
                <a:solidFill>
                  <a:srgbClr val="009AC1"/>
                </a:solidFill>
              </a:defRPr>
            </a:lvl3pPr>
            <a:lvl4pPr indent="1156806" algn="ctr">
              <a:spcBef>
                <a:spcPts val="2200"/>
              </a:spcBef>
              <a:defRPr sz="2000" b="1">
                <a:solidFill>
                  <a:srgbClr val="009AC1"/>
                </a:solidFill>
              </a:defRPr>
            </a:lvl4pPr>
            <a:lvl5pPr indent="1542408" algn="ctr">
              <a:spcBef>
                <a:spcPts val="2200"/>
              </a:spcBef>
              <a:defRPr sz="2000" b="1">
                <a:solidFill>
                  <a:srgbClr val="009AC1"/>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60" name="Text Placeholder 32"/>
          <p:cNvSpPr>
            <a:spLocks noGrp="1"/>
          </p:cNvSpPr>
          <p:nvPr>
            <p:ph type="body" sz="quarter" idx="13"/>
          </p:nvPr>
        </p:nvSpPr>
        <p:spPr>
          <a:xfrm>
            <a:off x="1907586" y="3561546"/>
            <a:ext cx="3544004" cy="348401"/>
          </a:xfrm>
          <a:prstGeom prst="rect">
            <a:avLst/>
          </a:prstGeom>
        </p:spPr>
        <p:txBody>
          <a:bodyPr numCol="1" spcCol="38100" anchor="ctr"/>
          <a:lstStyle/>
          <a:p>
            <a:pPr algn="l">
              <a:spcBef>
                <a:spcPts val="2200"/>
              </a:spcBef>
              <a:defRPr sz="1400">
                <a:solidFill>
                  <a:srgbClr val="262626"/>
                </a:solidFill>
              </a:defRPr>
            </a:pPr>
            <a:endParaRPr/>
          </a:p>
        </p:txBody>
      </p:sp>
      <p:sp>
        <p:nvSpPr>
          <p:cNvPr id="61" name="Text Placeholder 32"/>
          <p:cNvSpPr>
            <a:spLocks noGrp="1"/>
          </p:cNvSpPr>
          <p:nvPr>
            <p:ph type="body" sz="quarter" idx="14"/>
          </p:nvPr>
        </p:nvSpPr>
        <p:spPr>
          <a:xfrm>
            <a:off x="1124620" y="4036788"/>
            <a:ext cx="648001" cy="348401"/>
          </a:xfrm>
          <a:prstGeom prst="rect">
            <a:avLst/>
          </a:prstGeom>
        </p:spPr>
        <p:txBody>
          <a:bodyPr numCol="1" spcCol="38100" anchor="ctr"/>
          <a:lstStyle/>
          <a:p>
            <a:pPr algn="ctr">
              <a:spcBef>
                <a:spcPts val="2200"/>
              </a:spcBef>
              <a:defRPr sz="2000" b="1">
                <a:solidFill>
                  <a:srgbClr val="009AC1"/>
                </a:solidFill>
              </a:defRPr>
            </a:pPr>
            <a:endParaRPr/>
          </a:p>
        </p:txBody>
      </p:sp>
      <p:sp>
        <p:nvSpPr>
          <p:cNvPr id="62" name="Text Placeholder 32"/>
          <p:cNvSpPr>
            <a:spLocks noGrp="1"/>
          </p:cNvSpPr>
          <p:nvPr>
            <p:ph type="body" sz="quarter" idx="15"/>
          </p:nvPr>
        </p:nvSpPr>
        <p:spPr>
          <a:xfrm>
            <a:off x="1907586" y="4036788"/>
            <a:ext cx="3544004" cy="349201"/>
          </a:xfrm>
          <a:prstGeom prst="rect">
            <a:avLst/>
          </a:prstGeom>
        </p:spPr>
        <p:txBody>
          <a:bodyPr numCol="1" spcCol="38100" anchor="ctr"/>
          <a:lstStyle/>
          <a:p>
            <a:pPr algn="l" defTabSz="2072940">
              <a:spcBef>
                <a:spcPts val="2200"/>
              </a:spcBef>
              <a:defRPr sz="1400">
                <a:solidFill>
                  <a:srgbClr val="262626"/>
                </a:solidFill>
              </a:defRPr>
            </a:pPr>
            <a:endParaRPr/>
          </a:p>
        </p:txBody>
      </p:sp>
      <p:sp>
        <p:nvSpPr>
          <p:cNvPr id="63" name="Text Placeholder 32"/>
          <p:cNvSpPr>
            <a:spLocks noGrp="1"/>
          </p:cNvSpPr>
          <p:nvPr>
            <p:ph type="body" sz="quarter" idx="16"/>
          </p:nvPr>
        </p:nvSpPr>
        <p:spPr>
          <a:xfrm>
            <a:off x="1124620" y="4537923"/>
            <a:ext cx="648001" cy="348401"/>
          </a:xfrm>
          <a:prstGeom prst="rect">
            <a:avLst/>
          </a:prstGeom>
        </p:spPr>
        <p:txBody>
          <a:bodyPr numCol="1" spcCol="38100" anchor="ctr"/>
          <a:lstStyle/>
          <a:p>
            <a:pPr algn="ctr">
              <a:spcBef>
                <a:spcPts val="2200"/>
              </a:spcBef>
              <a:defRPr sz="2000" b="1">
                <a:solidFill>
                  <a:srgbClr val="009AC1"/>
                </a:solidFill>
              </a:defRPr>
            </a:pPr>
            <a:endParaRPr/>
          </a:p>
        </p:txBody>
      </p:sp>
      <p:sp>
        <p:nvSpPr>
          <p:cNvPr id="64" name="Text Placeholder 32"/>
          <p:cNvSpPr>
            <a:spLocks noGrp="1"/>
          </p:cNvSpPr>
          <p:nvPr>
            <p:ph type="body" sz="quarter" idx="17"/>
          </p:nvPr>
        </p:nvSpPr>
        <p:spPr>
          <a:xfrm>
            <a:off x="1907586" y="4537923"/>
            <a:ext cx="3544004" cy="348401"/>
          </a:xfrm>
          <a:prstGeom prst="rect">
            <a:avLst/>
          </a:prstGeom>
        </p:spPr>
        <p:txBody>
          <a:bodyPr numCol="1" spcCol="38100" anchor="ctr"/>
          <a:lstStyle/>
          <a:p>
            <a:pPr algn="l">
              <a:spcBef>
                <a:spcPts val="2200"/>
              </a:spcBef>
              <a:defRPr sz="1400">
                <a:solidFill>
                  <a:srgbClr val="262626"/>
                </a:solidFill>
              </a:defRPr>
            </a:pPr>
            <a:endParaRPr/>
          </a:p>
        </p:txBody>
      </p:sp>
      <p:sp>
        <p:nvSpPr>
          <p:cNvPr id="65" name="Text Placeholder 32"/>
          <p:cNvSpPr>
            <a:spLocks noGrp="1"/>
          </p:cNvSpPr>
          <p:nvPr>
            <p:ph type="body" sz="quarter" idx="18"/>
          </p:nvPr>
        </p:nvSpPr>
        <p:spPr>
          <a:xfrm>
            <a:off x="1124620" y="5038878"/>
            <a:ext cx="648001" cy="348401"/>
          </a:xfrm>
          <a:prstGeom prst="rect">
            <a:avLst/>
          </a:prstGeom>
        </p:spPr>
        <p:txBody>
          <a:bodyPr numCol="1" spcCol="38100" anchor="ctr"/>
          <a:lstStyle/>
          <a:p>
            <a:pPr algn="ctr">
              <a:spcBef>
                <a:spcPts val="2200"/>
              </a:spcBef>
              <a:defRPr sz="2000" b="1">
                <a:solidFill>
                  <a:srgbClr val="009AC1"/>
                </a:solidFill>
              </a:defRPr>
            </a:pPr>
            <a:endParaRPr/>
          </a:p>
        </p:txBody>
      </p:sp>
      <p:sp>
        <p:nvSpPr>
          <p:cNvPr id="66" name="Text Placeholder 32"/>
          <p:cNvSpPr>
            <a:spLocks noGrp="1"/>
          </p:cNvSpPr>
          <p:nvPr>
            <p:ph type="body" sz="quarter" idx="19"/>
          </p:nvPr>
        </p:nvSpPr>
        <p:spPr>
          <a:xfrm>
            <a:off x="1907586" y="5038878"/>
            <a:ext cx="3544004" cy="348401"/>
          </a:xfrm>
          <a:prstGeom prst="rect">
            <a:avLst/>
          </a:prstGeom>
        </p:spPr>
        <p:txBody>
          <a:bodyPr numCol="1" spcCol="38100" anchor="ctr"/>
          <a:lstStyle/>
          <a:p>
            <a:pPr algn="l">
              <a:spcBef>
                <a:spcPts val="2200"/>
              </a:spcBef>
              <a:defRPr sz="1400">
                <a:solidFill>
                  <a:srgbClr val="262626"/>
                </a:solidFill>
              </a:defRPr>
            </a:pPr>
            <a:endParaRPr/>
          </a:p>
        </p:txBody>
      </p:sp>
      <p:sp>
        <p:nvSpPr>
          <p:cNvPr id="67" name="Text Placeholder 32"/>
          <p:cNvSpPr>
            <a:spLocks noGrp="1"/>
          </p:cNvSpPr>
          <p:nvPr>
            <p:ph type="body" sz="quarter" idx="20"/>
          </p:nvPr>
        </p:nvSpPr>
        <p:spPr>
          <a:xfrm>
            <a:off x="1124620" y="5540668"/>
            <a:ext cx="648001" cy="348401"/>
          </a:xfrm>
          <a:prstGeom prst="rect">
            <a:avLst/>
          </a:prstGeom>
        </p:spPr>
        <p:txBody>
          <a:bodyPr numCol="1" spcCol="38100" anchor="ctr"/>
          <a:lstStyle/>
          <a:p>
            <a:pPr algn="ctr">
              <a:spcBef>
                <a:spcPts val="2200"/>
              </a:spcBef>
              <a:defRPr sz="2000" b="1">
                <a:solidFill>
                  <a:srgbClr val="009AC1"/>
                </a:solidFill>
              </a:defRPr>
            </a:pPr>
            <a:endParaRPr/>
          </a:p>
        </p:txBody>
      </p:sp>
      <p:sp>
        <p:nvSpPr>
          <p:cNvPr id="68" name="Text Placeholder 32"/>
          <p:cNvSpPr>
            <a:spLocks noGrp="1"/>
          </p:cNvSpPr>
          <p:nvPr>
            <p:ph type="body" sz="quarter" idx="21"/>
          </p:nvPr>
        </p:nvSpPr>
        <p:spPr>
          <a:xfrm>
            <a:off x="1907586" y="5540668"/>
            <a:ext cx="3544004" cy="348401"/>
          </a:xfrm>
          <a:prstGeom prst="rect">
            <a:avLst/>
          </a:prstGeom>
        </p:spPr>
        <p:txBody>
          <a:bodyPr numCol="1" spcCol="38100" anchor="ctr"/>
          <a:lstStyle/>
          <a:p>
            <a:pPr algn="l">
              <a:spcBef>
                <a:spcPts val="2200"/>
              </a:spcBef>
              <a:defRPr sz="1400">
                <a:solidFill>
                  <a:srgbClr val="262626"/>
                </a:solidFill>
              </a:defRPr>
            </a:pPr>
            <a:endParaRPr/>
          </a:p>
        </p:txBody>
      </p:sp>
      <p:sp>
        <p:nvSpPr>
          <p:cNvPr id="69" name="Text Placeholder 32"/>
          <p:cNvSpPr>
            <a:spLocks noGrp="1"/>
          </p:cNvSpPr>
          <p:nvPr>
            <p:ph type="body" sz="quarter" idx="22"/>
          </p:nvPr>
        </p:nvSpPr>
        <p:spPr>
          <a:xfrm>
            <a:off x="1134260" y="6069863"/>
            <a:ext cx="648001" cy="348402"/>
          </a:xfrm>
          <a:prstGeom prst="rect">
            <a:avLst/>
          </a:prstGeom>
        </p:spPr>
        <p:txBody>
          <a:bodyPr numCol="1" spcCol="38100" anchor="ctr"/>
          <a:lstStyle/>
          <a:p>
            <a:pPr algn="ctr">
              <a:spcBef>
                <a:spcPts val="2200"/>
              </a:spcBef>
              <a:defRPr sz="2000" b="1">
                <a:solidFill>
                  <a:srgbClr val="009AC1"/>
                </a:solidFill>
              </a:defRPr>
            </a:pPr>
            <a:endParaRPr/>
          </a:p>
        </p:txBody>
      </p:sp>
      <p:sp>
        <p:nvSpPr>
          <p:cNvPr id="70" name="Text Placeholder 32"/>
          <p:cNvSpPr>
            <a:spLocks noGrp="1"/>
          </p:cNvSpPr>
          <p:nvPr>
            <p:ph type="body" sz="quarter" idx="23"/>
          </p:nvPr>
        </p:nvSpPr>
        <p:spPr>
          <a:xfrm>
            <a:off x="1917225" y="6069863"/>
            <a:ext cx="3544005" cy="348402"/>
          </a:xfrm>
          <a:prstGeom prst="rect">
            <a:avLst/>
          </a:prstGeom>
        </p:spPr>
        <p:txBody>
          <a:bodyPr numCol="1" spcCol="38100" anchor="ctr"/>
          <a:lstStyle/>
          <a:p>
            <a:pPr algn="l">
              <a:spcBef>
                <a:spcPts val="2200"/>
              </a:spcBef>
              <a:defRPr sz="1400">
                <a:solidFill>
                  <a:srgbClr val="262626"/>
                </a:solidFill>
              </a:defRPr>
            </a:pPr>
            <a:endParaRPr/>
          </a:p>
        </p:txBody>
      </p:sp>
      <p:sp>
        <p:nvSpPr>
          <p:cNvPr id="71" name="Text Placeholder 32"/>
          <p:cNvSpPr>
            <a:spLocks noGrp="1"/>
          </p:cNvSpPr>
          <p:nvPr>
            <p:ph type="body" sz="quarter" idx="24"/>
          </p:nvPr>
        </p:nvSpPr>
        <p:spPr>
          <a:xfrm>
            <a:off x="1134260" y="6560095"/>
            <a:ext cx="648001" cy="348401"/>
          </a:xfrm>
          <a:prstGeom prst="rect">
            <a:avLst/>
          </a:prstGeom>
        </p:spPr>
        <p:txBody>
          <a:bodyPr numCol="1" spcCol="38100" anchor="ctr"/>
          <a:lstStyle/>
          <a:p>
            <a:pPr algn="ctr">
              <a:spcBef>
                <a:spcPts val="2200"/>
              </a:spcBef>
              <a:defRPr sz="2000" b="1">
                <a:solidFill>
                  <a:srgbClr val="009AC1"/>
                </a:solidFill>
              </a:defRPr>
            </a:pPr>
            <a:endParaRPr/>
          </a:p>
        </p:txBody>
      </p:sp>
      <p:sp>
        <p:nvSpPr>
          <p:cNvPr id="72" name="Text Placeholder 32"/>
          <p:cNvSpPr>
            <a:spLocks noGrp="1"/>
          </p:cNvSpPr>
          <p:nvPr>
            <p:ph type="body" sz="quarter" idx="25"/>
          </p:nvPr>
        </p:nvSpPr>
        <p:spPr>
          <a:xfrm>
            <a:off x="1917225" y="6560095"/>
            <a:ext cx="3544005" cy="348401"/>
          </a:xfrm>
          <a:prstGeom prst="rect">
            <a:avLst/>
          </a:prstGeom>
        </p:spPr>
        <p:txBody>
          <a:bodyPr numCol="1" spcCol="38100" anchor="ctr"/>
          <a:lstStyle/>
          <a:p>
            <a:pPr algn="l">
              <a:spcBef>
                <a:spcPts val="2200"/>
              </a:spcBef>
              <a:defRPr sz="1400">
                <a:solidFill>
                  <a:srgbClr val="262626"/>
                </a:solidFill>
              </a:defRPr>
            </a:pPr>
            <a:endParaRPr/>
          </a:p>
        </p:txBody>
      </p:sp>
      <p:sp>
        <p:nvSpPr>
          <p:cNvPr id="73" name="Rectangle 343"/>
          <p:cNvSpPr txBox="1"/>
          <p:nvPr/>
        </p:nvSpPr>
        <p:spPr>
          <a:xfrm>
            <a:off x="2748352" y="8387573"/>
            <a:ext cx="2888502"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181904">
              <a:defRPr sz="600">
                <a:solidFill>
                  <a:srgbClr val="262626"/>
                </a:solidFill>
                <a:latin typeface="+mj-lt"/>
                <a:ea typeface="+mj-ea"/>
                <a:cs typeface="+mj-cs"/>
                <a:sym typeface="Calibri"/>
              </a:defRPr>
            </a:lvl1pPr>
          </a:lstStyle>
          <a:p>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74" name="Picture 345" descr="Picture 345"/>
          <p:cNvPicPr>
            <a:picLocks noChangeAspect="1"/>
          </p:cNvPicPr>
          <p:nvPr/>
        </p:nvPicPr>
        <p:blipFill>
          <a:blip r:embed="rId2"/>
          <a:srcRect r="44449"/>
          <a:stretch>
            <a:fillRect/>
          </a:stretch>
        </p:blipFill>
        <p:spPr>
          <a:xfrm>
            <a:off x="1134260" y="8475194"/>
            <a:ext cx="1280062" cy="293944"/>
          </a:xfrm>
          <a:prstGeom prst="rect">
            <a:avLst/>
          </a:prstGeom>
          <a:ln w="12700">
            <a:miter lim="400000"/>
          </a:ln>
        </p:spPr>
      </p:pic>
      <p:pic>
        <p:nvPicPr>
          <p:cNvPr id="75" name="Picture 23" descr="Picture 23"/>
          <p:cNvPicPr>
            <a:picLocks noChangeAspect="1"/>
          </p:cNvPicPr>
          <p:nvPr/>
        </p:nvPicPr>
        <p:blipFill>
          <a:blip r:embed="rId3">
            <a:alphaModFix amt="29000"/>
          </a:blip>
          <a:stretch>
            <a:fillRect/>
          </a:stretch>
        </p:blipFill>
        <p:spPr>
          <a:xfrm>
            <a:off x="4529990" y="-2"/>
            <a:ext cx="2922815" cy="2129117"/>
          </a:xfrm>
          <a:prstGeom prst="rect">
            <a:avLst/>
          </a:prstGeom>
          <a:ln w="12700">
            <a:miter lim="400000"/>
          </a:ln>
        </p:spPr>
      </p:pic>
      <p:sp>
        <p:nvSpPr>
          <p:cNvPr id="76" name="Text Placeholder 32"/>
          <p:cNvSpPr>
            <a:spLocks noGrp="1"/>
          </p:cNvSpPr>
          <p:nvPr>
            <p:ph type="body" sz="quarter" idx="26"/>
          </p:nvPr>
        </p:nvSpPr>
        <p:spPr>
          <a:xfrm>
            <a:off x="1102767" y="855681"/>
            <a:ext cx="4667604" cy="1910173"/>
          </a:xfrm>
          <a:prstGeom prst="rect">
            <a:avLst/>
          </a:prstGeom>
        </p:spPr>
        <p:txBody>
          <a:bodyPr numCol="1" spcCol="38100"/>
          <a:lstStyle/>
          <a:p>
            <a:pPr algn="l">
              <a:spcBef>
                <a:spcPts val="2200"/>
              </a:spcBef>
              <a:defRPr sz="7200"/>
            </a:pPr>
            <a:endParaRPr/>
          </a:p>
        </p:txBody>
      </p:sp>
      <p:grpSp>
        <p:nvGrpSpPr>
          <p:cNvPr id="83" name="Group 28"/>
          <p:cNvGrpSpPr/>
          <p:nvPr/>
        </p:nvGrpSpPr>
        <p:grpSpPr>
          <a:xfrm>
            <a:off x="1048519" y="3975103"/>
            <a:ext cx="4412711" cy="2506931"/>
            <a:chOff x="0" y="0"/>
            <a:chExt cx="4412710" cy="2506930"/>
          </a:xfrm>
        </p:grpSpPr>
        <p:sp>
          <p:nvSpPr>
            <p:cNvPr id="77" name="Straight Connector 29"/>
            <p:cNvSpPr/>
            <p:nvPr/>
          </p:nvSpPr>
          <p:spPr>
            <a:xfrm flipH="1" flipV="1">
              <a:off x="0" y="-1"/>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endParaRPr/>
            </a:p>
          </p:txBody>
        </p:sp>
        <p:sp>
          <p:nvSpPr>
            <p:cNvPr id="78" name="Straight Connector 30"/>
            <p:cNvSpPr/>
            <p:nvPr/>
          </p:nvSpPr>
          <p:spPr>
            <a:xfrm flipH="1" flipV="1">
              <a:off x="0" y="495249"/>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endParaRPr/>
            </a:p>
          </p:txBody>
        </p:sp>
        <p:sp>
          <p:nvSpPr>
            <p:cNvPr id="79" name="Straight Connector 31"/>
            <p:cNvSpPr/>
            <p:nvPr/>
          </p:nvSpPr>
          <p:spPr>
            <a:xfrm flipH="1" flipV="1">
              <a:off x="0" y="992398"/>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endParaRPr/>
            </a:p>
          </p:txBody>
        </p:sp>
        <p:sp>
          <p:nvSpPr>
            <p:cNvPr id="80" name="Straight Connector 32"/>
            <p:cNvSpPr/>
            <p:nvPr/>
          </p:nvSpPr>
          <p:spPr>
            <a:xfrm flipH="1" flipV="1">
              <a:off x="0" y="1487648"/>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endParaRPr/>
            </a:p>
          </p:txBody>
        </p:sp>
        <p:sp>
          <p:nvSpPr>
            <p:cNvPr id="81" name="Straight Connector 33"/>
            <p:cNvSpPr/>
            <p:nvPr/>
          </p:nvSpPr>
          <p:spPr>
            <a:xfrm flipH="1" flipV="1">
              <a:off x="0" y="2011679"/>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endParaRPr/>
            </a:p>
          </p:txBody>
        </p:sp>
        <p:sp>
          <p:nvSpPr>
            <p:cNvPr id="82" name="Straight Connector 34"/>
            <p:cNvSpPr/>
            <p:nvPr/>
          </p:nvSpPr>
          <p:spPr>
            <a:xfrm flipH="1" flipV="1">
              <a:off x="0" y="2506929"/>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endParaRPr/>
            </a:p>
          </p:txBody>
        </p:sp>
      </p:grpSp>
      <p:sp>
        <p:nvSpPr>
          <p:cNvPr id="84" name="Numero diapositiva"/>
          <p:cNvSpPr txBox="1">
            <a:spLocks noGrp="1"/>
          </p:cNvSpPr>
          <p:nvPr>
            <p:ph type="sldNum" sz="quarter" idx="2"/>
          </p:nvPr>
        </p:nvSpPr>
        <p:spPr>
          <a:xfrm>
            <a:off x="4533899" y="9613676"/>
            <a:ext cx="1763185" cy="571501"/>
          </a:xfrm>
          <a:prstGeom prst="rect">
            <a:avLst/>
          </a:prstGeom>
        </p:spPr>
        <p:txBody>
          <a:bodyPr/>
          <a:lstStyle>
            <a:lvl1pPr>
              <a:defRPr>
                <a:solidFill>
                  <a:srgbClr val="262626"/>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ivider">
    <p:spTree>
      <p:nvGrpSpPr>
        <p:cNvPr id="1" name=""/>
        <p:cNvGrpSpPr/>
        <p:nvPr/>
      </p:nvGrpSpPr>
      <p:grpSpPr>
        <a:xfrm>
          <a:off x="0" y="0"/>
          <a:ext cx="0" cy="0"/>
          <a:chOff x="0" y="0"/>
          <a:chExt cx="0" cy="0"/>
        </a:xfrm>
      </p:grpSpPr>
      <p:sp>
        <p:nvSpPr>
          <p:cNvPr id="91"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92"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93" name="Freeform 40"/>
          <p:cNvSpPr/>
          <p:nvPr/>
        </p:nvSpPr>
        <p:spPr>
          <a:xfrm>
            <a:off x="2047780" y="1973355"/>
            <a:ext cx="5509106" cy="5814717"/>
          </a:xfrm>
          <a:prstGeom prst="rect">
            <a:avLst/>
          </a:prstGeom>
          <a:solidFill>
            <a:srgbClr val="74659A"/>
          </a:solidFill>
          <a:ln w="12700">
            <a:miter lim="400000"/>
          </a:ln>
        </p:spPr>
        <p:txBody>
          <a:bodyPr lIns="45719" rIns="45719" anchor="ctr"/>
          <a:lstStyle/>
          <a:p>
            <a:endParaRPr/>
          </a:p>
        </p:txBody>
      </p:sp>
      <p:sp>
        <p:nvSpPr>
          <p:cNvPr id="94" name="Corpo livello uno…"/>
          <p:cNvSpPr txBox="1">
            <a:spLocks noGrp="1"/>
          </p:cNvSpPr>
          <p:nvPr>
            <p:ph type="body" sz="quarter" idx="1"/>
          </p:nvPr>
        </p:nvSpPr>
        <p:spPr>
          <a:xfrm>
            <a:off x="449404" y="2470361"/>
            <a:ext cx="1829217" cy="1555733"/>
          </a:xfrm>
          <a:prstGeom prst="rect">
            <a:avLst/>
          </a:prstGeom>
        </p:spPr>
        <p:txBody>
          <a:bodyPr numCol="1" spcCol="38100"/>
          <a:lstStyle>
            <a:lvl1pPr algn="l">
              <a:spcBef>
                <a:spcPts val="2200"/>
              </a:spcBef>
              <a:defRPr sz="7200" b="1">
                <a:solidFill>
                  <a:srgbClr val="009AC1"/>
                </a:solidFill>
              </a:defRPr>
            </a:lvl1pPr>
            <a:lvl2pPr indent="377966" algn="l">
              <a:spcBef>
                <a:spcPts val="2200"/>
              </a:spcBef>
              <a:defRPr sz="7200" b="1">
                <a:solidFill>
                  <a:srgbClr val="009AC1"/>
                </a:solidFill>
              </a:defRPr>
            </a:lvl2pPr>
            <a:lvl3pPr indent="755933" algn="l">
              <a:spcBef>
                <a:spcPts val="2200"/>
              </a:spcBef>
              <a:defRPr sz="7200" b="1">
                <a:solidFill>
                  <a:srgbClr val="009AC1"/>
                </a:solidFill>
              </a:defRPr>
            </a:lvl3pPr>
            <a:lvl4pPr indent="1133901" algn="l">
              <a:spcBef>
                <a:spcPts val="2200"/>
              </a:spcBef>
              <a:defRPr sz="7200" b="1">
                <a:solidFill>
                  <a:srgbClr val="009AC1"/>
                </a:solidFill>
              </a:defRPr>
            </a:lvl4pPr>
            <a:lvl5pPr indent="1511868" algn="l">
              <a:spcBef>
                <a:spcPts val="2200"/>
              </a:spcBef>
              <a:defRPr sz="7200" b="1">
                <a:solidFill>
                  <a:srgbClr val="009AC1"/>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95" name="Text Placeholder 32"/>
          <p:cNvSpPr>
            <a:spLocks noGrp="1"/>
          </p:cNvSpPr>
          <p:nvPr>
            <p:ph type="body" sz="quarter" idx="13"/>
          </p:nvPr>
        </p:nvSpPr>
        <p:spPr>
          <a:xfrm>
            <a:off x="3170993" y="3483705"/>
            <a:ext cx="3486127" cy="2574545"/>
          </a:xfrm>
          <a:prstGeom prst="rect">
            <a:avLst/>
          </a:prstGeom>
        </p:spPr>
        <p:txBody>
          <a:bodyPr numCol="1" spcCol="38100"/>
          <a:lstStyle/>
          <a:p>
            <a:pPr algn="l">
              <a:spcBef>
                <a:spcPts val="2200"/>
              </a:spcBef>
              <a:defRPr sz="2800"/>
            </a:pPr>
            <a:endParaRPr/>
          </a:p>
        </p:txBody>
      </p:sp>
      <p:sp>
        <p:nvSpPr>
          <p:cNvPr id="96"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7" name="Freeform 64"/>
          <p:cNvSpPr/>
          <p:nvPr/>
        </p:nvSpPr>
        <p:spPr>
          <a:xfrm>
            <a:off x="-7387" y="3631441"/>
            <a:ext cx="2813051" cy="72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cubicBezTo>
                  <a:pt x="21600" y="7200"/>
                  <a:pt x="21600" y="14400"/>
                  <a:pt x="21600" y="21600"/>
                </a:cubicBezTo>
                <a:lnTo>
                  <a:pt x="0" y="21600"/>
                </a:lnTo>
                <a:lnTo>
                  <a:pt x="0" y="0"/>
                </a:lnTo>
                <a:close/>
              </a:path>
            </a:pathLst>
          </a:custGeom>
          <a:solidFill>
            <a:srgbClr val="009AC1"/>
          </a:solidFill>
          <a:ln w="3175">
            <a:solidFill>
              <a:srgbClr val="24BAA2"/>
            </a:solidFill>
            <a:miter/>
          </a:ln>
        </p:spPr>
        <p:txBody>
          <a:bodyPr lIns="45719" rIns="45719" anchor="ctr"/>
          <a:lstStyle/>
          <a:p>
            <a:endParaRPr/>
          </a:p>
        </p:txBody>
      </p:sp>
      <p:pic>
        <p:nvPicPr>
          <p:cNvPr id="98" name="Picture 11" descr="Picture 11"/>
          <p:cNvPicPr>
            <a:picLocks noChangeAspect="1"/>
          </p:cNvPicPr>
          <p:nvPr/>
        </p:nvPicPr>
        <p:blipFill>
          <a:blip r:embed="rId2">
            <a:alphaModFix amt="29000"/>
          </a:blip>
          <a:stretch>
            <a:fillRect/>
          </a:stretch>
        </p:blipFill>
        <p:spPr>
          <a:xfrm>
            <a:off x="4601952" y="4066840"/>
            <a:ext cx="2922815" cy="3721226"/>
          </a:xfrm>
          <a:prstGeom prst="rect">
            <a:avLst/>
          </a:prstGeom>
          <a:ln w="12700">
            <a:miter lim="400000"/>
          </a:ln>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Newsletter Cover 1">
    <p:spTree>
      <p:nvGrpSpPr>
        <p:cNvPr id="1" name=""/>
        <p:cNvGrpSpPr/>
        <p:nvPr/>
      </p:nvGrpSpPr>
      <p:grpSpPr>
        <a:xfrm>
          <a:off x="0" y="0"/>
          <a:ext cx="0" cy="0"/>
          <a:chOff x="0" y="0"/>
          <a:chExt cx="0" cy="0"/>
        </a:xfrm>
      </p:grpSpPr>
      <p:sp>
        <p:nvSpPr>
          <p:cNvPr id="105" name="Graphic 6"/>
          <p:cNvSpPr/>
          <p:nvPr/>
        </p:nvSpPr>
        <p:spPr>
          <a:xfrm>
            <a:off x="4361734" y="5663503"/>
            <a:ext cx="3197949" cy="3763402"/>
          </a:xfrm>
          <a:prstGeom prst="rect">
            <a:avLst/>
          </a:prstGeom>
          <a:solidFill>
            <a:srgbClr val="74659A"/>
          </a:solidFill>
          <a:ln w="12700">
            <a:miter lim="400000"/>
          </a:ln>
        </p:spPr>
        <p:txBody>
          <a:bodyPr lIns="45719" rIns="45719" anchor="ctr"/>
          <a:lstStyle/>
          <a:p>
            <a:pPr>
              <a:defRPr>
                <a:latin typeface="+mj-lt"/>
                <a:ea typeface="+mj-ea"/>
                <a:cs typeface="+mj-cs"/>
                <a:sym typeface="Calibri"/>
              </a:defRPr>
            </a:pPr>
            <a:endParaRPr/>
          </a:p>
        </p:txBody>
      </p:sp>
      <p:sp>
        <p:nvSpPr>
          <p:cNvPr id="106" name="Corpo livello uno…"/>
          <p:cNvSpPr txBox="1">
            <a:spLocks noGrp="1"/>
          </p:cNvSpPr>
          <p:nvPr>
            <p:ph type="body" sz="quarter" idx="1"/>
          </p:nvPr>
        </p:nvSpPr>
        <p:spPr>
          <a:xfrm>
            <a:off x="5099008" y="1590272"/>
            <a:ext cx="2272212" cy="411622"/>
          </a:xfrm>
          <a:prstGeom prst="rect">
            <a:avLst/>
          </a:prstGeom>
        </p:spPr>
        <p:txBody>
          <a:bodyPr numCol="1" spcCol="38100" anchor="ctr"/>
          <a:lstStyle>
            <a:lvl1pPr algn="r">
              <a:spcBef>
                <a:spcPts val="2200"/>
              </a:spcBef>
              <a:defRPr sz="900">
                <a:solidFill>
                  <a:srgbClr val="262626"/>
                </a:solidFill>
              </a:defRPr>
            </a:lvl1pPr>
            <a:lvl2pPr indent="584228" algn="r">
              <a:spcBef>
                <a:spcPts val="2200"/>
              </a:spcBef>
              <a:defRPr sz="900">
                <a:solidFill>
                  <a:srgbClr val="262626"/>
                </a:solidFill>
              </a:defRPr>
            </a:lvl2pPr>
            <a:lvl3pPr indent="1168461" algn="r">
              <a:spcBef>
                <a:spcPts val="2200"/>
              </a:spcBef>
              <a:defRPr sz="900">
                <a:solidFill>
                  <a:srgbClr val="262626"/>
                </a:solidFill>
              </a:defRPr>
            </a:lvl3pPr>
            <a:lvl4pPr indent="1752687" algn="r">
              <a:spcBef>
                <a:spcPts val="2200"/>
              </a:spcBef>
              <a:defRPr sz="900">
                <a:solidFill>
                  <a:srgbClr val="262626"/>
                </a:solidFill>
              </a:defRPr>
            </a:lvl4pPr>
            <a:lvl5pPr indent="2336918" algn="r">
              <a:spcBef>
                <a:spcPts val="2200"/>
              </a:spcBef>
              <a:defRPr sz="900">
                <a:solidFill>
                  <a:srgbClr val="262626"/>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107" name="Text Placeholder 32"/>
          <p:cNvSpPr>
            <a:spLocks noGrp="1"/>
          </p:cNvSpPr>
          <p:nvPr>
            <p:ph type="body" sz="quarter" idx="13"/>
          </p:nvPr>
        </p:nvSpPr>
        <p:spPr>
          <a:xfrm>
            <a:off x="4613816" y="7085162"/>
            <a:ext cx="453188"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08" name="Text Placeholder 32"/>
          <p:cNvSpPr>
            <a:spLocks noGrp="1"/>
          </p:cNvSpPr>
          <p:nvPr>
            <p:ph type="body" sz="quarter" idx="14"/>
          </p:nvPr>
        </p:nvSpPr>
        <p:spPr>
          <a:xfrm>
            <a:off x="5080144" y="7075345"/>
            <a:ext cx="2267732" cy="341504"/>
          </a:xfrm>
          <a:prstGeom prst="rect">
            <a:avLst/>
          </a:prstGeom>
        </p:spPr>
        <p:txBody>
          <a:bodyPr numCol="1" spcCol="38100" anchor="ctr"/>
          <a:lstStyle/>
          <a:p>
            <a:pPr algn="l">
              <a:spcBef>
                <a:spcPts val="2200"/>
              </a:spcBef>
              <a:defRPr sz="1300"/>
            </a:pPr>
            <a:endParaRPr/>
          </a:p>
        </p:txBody>
      </p:sp>
      <p:sp>
        <p:nvSpPr>
          <p:cNvPr id="109" name="Text Placeholder 32"/>
          <p:cNvSpPr>
            <a:spLocks noGrp="1"/>
          </p:cNvSpPr>
          <p:nvPr>
            <p:ph type="body" sz="quarter" idx="15"/>
          </p:nvPr>
        </p:nvSpPr>
        <p:spPr>
          <a:xfrm>
            <a:off x="4613816" y="7546068"/>
            <a:ext cx="453188"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10" name="Text Placeholder 32"/>
          <p:cNvSpPr>
            <a:spLocks noGrp="1"/>
          </p:cNvSpPr>
          <p:nvPr>
            <p:ph type="body" sz="quarter" idx="16"/>
          </p:nvPr>
        </p:nvSpPr>
        <p:spPr>
          <a:xfrm>
            <a:off x="5080144" y="7536250"/>
            <a:ext cx="2267732" cy="341504"/>
          </a:xfrm>
          <a:prstGeom prst="rect">
            <a:avLst/>
          </a:prstGeom>
        </p:spPr>
        <p:txBody>
          <a:bodyPr numCol="1" spcCol="38100" anchor="ctr"/>
          <a:lstStyle/>
          <a:p>
            <a:pPr algn="l">
              <a:spcBef>
                <a:spcPts val="2200"/>
              </a:spcBef>
              <a:defRPr sz="1300"/>
            </a:pPr>
            <a:endParaRPr/>
          </a:p>
        </p:txBody>
      </p:sp>
      <p:sp>
        <p:nvSpPr>
          <p:cNvPr id="111" name="Text Placeholder 32"/>
          <p:cNvSpPr>
            <a:spLocks noGrp="1"/>
          </p:cNvSpPr>
          <p:nvPr>
            <p:ph type="body" sz="quarter" idx="17"/>
          </p:nvPr>
        </p:nvSpPr>
        <p:spPr>
          <a:xfrm>
            <a:off x="4613816" y="7987972"/>
            <a:ext cx="453188"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12" name="Text Placeholder 32"/>
          <p:cNvSpPr>
            <a:spLocks noGrp="1"/>
          </p:cNvSpPr>
          <p:nvPr>
            <p:ph type="body" sz="quarter" idx="18"/>
          </p:nvPr>
        </p:nvSpPr>
        <p:spPr>
          <a:xfrm>
            <a:off x="5080144" y="7978154"/>
            <a:ext cx="2267732" cy="341504"/>
          </a:xfrm>
          <a:prstGeom prst="rect">
            <a:avLst/>
          </a:prstGeom>
        </p:spPr>
        <p:txBody>
          <a:bodyPr numCol="1" spcCol="38100" anchor="ctr"/>
          <a:lstStyle/>
          <a:p>
            <a:pPr algn="l">
              <a:spcBef>
                <a:spcPts val="2200"/>
              </a:spcBef>
              <a:defRPr sz="1300"/>
            </a:pPr>
            <a:endParaRPr/>
          </a:p>
        </p:txBody>
      </p:sp>
      <p:sp>
        <p:nvSpPr>
          <p:cNvPr id="113" name="Text Placeholder 32"/>
          <p:cNvSpPr>
            <a:spLocks noGrp="1"/>
          </p:cNvSpPr>
          <p:nvPr>
            <p:ph type="body" sz="quarter" idx="19"/>
          </p:nvPr>
        </p:nvSpPr>
        <p:spPr>
          <a:xfrm>
            <a:off x="4613816" y="8447826"/>
            <a:ext cx="453188"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14" name="Text Placeholder 32"/>
          <p:cNvSpPr>
            <a:spLocks noGrp="1"/>
          </p:cNvSpPr>
          <p:nvPr>
            <p:ph type="body" sz="quarter" idx="20"/>
          </p:nvPr>
        </p:nvSpPr>
        <p:spPr>
          <a:xfrm>
            <a:off x="5080144" y="8438009"/>
            <a:ext cx="2267732" cy="341504"/>
          </a:xfrm>
          <a:prstGeom prst="rect">
            <a:avLst/>
          </a:prstGeom>
        </p:spPr>
        <p:txBody>
          <a:bodyPr numCol="1" spcCol="38100" anchor="ctr"/>
          <a:lstStyle/>
          <a:p>
            <a:pPr algn="l">
              <a:spcBef>
                <a:spcPts val="2200"/>
              </a:spcBef>
              <a:defRPr sz="1300"/>
            </a:pPr>
            <a:endParaRPr/>
          </a:p>
        </p:txBody>
      </p:sp>
      <p:sp>
        <p:nvSpPr>
          <p:cNvPr id="115" name="Text Placeholder 32"/>
          <p:cNvSpPr>
            <a:spLocks noGrp="1"/>
          </p:cNvSpPr>
          <p:nvPr>
            <p:ph type="body" sz="quarter" idx="21"/>
          </p:nvPr>
        </p:nvSpPr>
        <p:spPr>
          <a:xfrm>
            <a:off x="443997" y="5949553"/>
            <a:ext cx="3425392" cy="921017"/>
          </a:xfrm>
          <a:prstGeom prst="rect">
            <a:avLst/>
          </a:prstGeom>
        </p:spPr>
        <p:txBody>
          <a:bodyPr numCol="1" spcCol="38100"/>
          <a:lstStyle/>
          <a:p>
            <a:pPr algn="l">
              <a:spcBef>
                <a:spcPts val="2200"/>
              </a:spcBef>
              <a:defRPr sz="2200" b="1">
                <a:solidFill>
                  <a:srgbClr val="74659A"/>
                </a:solidFill>
              </a:defRPr>
            </a:pPr>
            <a:endParaRPr/>
          </a:p>
        </p:txBody>
      </p:sp>
      <p:sp>
        <p:nvSpPr>
          <p:cNvPr id="116" name="Text Placeholder 32"/>
          <p:cNvSpPr>
            <a:spLocks noGrp="1"/>
          </p:cNvSpPr>
          <p:nvPr>
            <p:ph type="body" sz="quarter" idx="22"/>
          </p:nvPr>
        </p:nvSpPr>
        <p:spPr>
          <a:xfrm>
            <a:off x="443999" y="6971768"/>
            <a:ext cx="3425391" cy="2983176"/>
          </a:xfrm>
          <a:prstGeom prst="rect">
            <a:avLst/>
          </a:prstGeom>
        </p:spPr>
        <p:txBody>
          <a:bodyPr numCol="1" spcCol="38100"/>
          <a:lstStyle/>
          <a:p>
            <a:pPr algn="l">
              <a:defRPr>
                <a:solidFill>
                  <a:srgbClr val="262626"/>
                </a:solidFill>
              </a:defRPr>
            </a:pPr>
            <a:endParaRPr/>
          </a:p>
        </p:txBody>
      </p:sp>
      <p:sp>
        <p:nvSpPr>
          <p:cNvPr id="117" name="Text Placeholder 32"/>
          <p:cNvSpPr>
            <a:spLocks noGrp="1"/>
          </p:cNvSpPr>
          <p:nvPr>
            <p:ph type="body" sz="quarter" idx="23"/>
          </p:nvPr>
        </p:nvSpPr>
        <p:spPr>
          <a:xfrm>
            <a:off x="4573530" y="6106926"/>
            <a:ext cx="2774346" cy="606266"/>
          </a:xfrm>
          <a:prstGeom prst="rect">
            <a:avLst/>
          </a:prstGeom>
        </p:spPr>
        <p:txBody>
          <a:bodyPr numCol="1" spcCol="38100"/>
          <a:lstStyle/>
          <a:p>
            <a:pPr algn="l">
              <a:defRPr sz="2200" b="1">
                <a:solidFill>
                  <a:srgbClr val="00B6E6"/>
                </a:solidFill>
              </a:defRPr>
            </a:pPr>
            <a:endParaRPr/>
          </a:p>
        </p:txBody>
      </p:sp>
      <p:sp>
        <p:nvSpPr>
          <p:cNvPr id="118" name="Text Placeholder 32"/>
          <p:cNvSpPr>
            <a:spLocks noGrp="1"/>
          </p:cNvSpPr>
          <p:nvPr>
            <p:ph type="body" sz="quarter" idx="24"/>
          </p:nvPr>
        </p:nvSpPr>
        <p:spPr>
          <a:xfrm>
            <a:off x="4657052" y="9277002"/>
            <a:ext cx="2774346" cy="606266"/>
          </a:xfrm>
          <a:prstGeom prst="rect">
            <a:avLst/>
          </a:prstGeom>
        </p:spPr>
        <p:txBody>
          <a:bodyPr numCol="1" spcCol="38100"/>
          <a:lstStyle/>
          <a:p>
            <a:pPr algn="r">
              <a:defRPr sz="2000"/>
            </a:pPr>
            <a:endParaRPr/>
          </a:p>
        </p:txBody>
      </p:sp>
      <p:sp>
        <p:nvSpPr>
          <p:cNvPr id="119" name="Picture Placeholder 62"/>
          <p:cNvSpPr>
            <a:spLocks noGrp="1"/>
          </p:cNvSpPr>
          <p:nvPr>
            <p:ph type="pic" sz="half" idx="25"/>
          </p:nvPr>
        </p:nvSpPr>
        <p:spPr>
          <a:xfrm>
            <a:off x="-6328" y="2180039"/>
            <a:ext cx="7575789" cy="3571122"/>
          </a:xfrm>
          <a:prstGeom prst="rect">
            <a:avLst/>
          </a:prstGeom>
        </p:spPr>
        <p:txBody>
          <a:bodyPr lIns="91439" rIns="91439" numCol="1" spcCol="38100">
            <a:noAutofit/>
          </a:bodyPr>
          <a:lstStyle/>
          <a:p>
            <a:endParaRPr/>
          </a:p>
        </p:txBody>
      </p:sp>
      <p:sp>
        <p:nvSpPr>
          <p:cNvPr id="120" name="Rectangle 386"/>
          <p:cNvSpPr txBox="1"/>
          <p:nvPr/>
        </p:nvSpPr>
        <p:spPr>
          <a:xfrm>
            <a:off x="5574055" y="10109234"/>
            <a:ext cx="1797164"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181904">
              <a:defRPr sz="400">
                <a:solidFill>
                  <a:srgbClr val="262626"/>
                </a:solidFill>
                <a:latin typeface="+mj-lt"/>
                <a:ea typeface="+mj-ea"/>
                <a:cs typeface="+mj-cs"/>
                <a:sym typeface="Calibri"/>
              </a:defRPr>
            </a:lvl1pPr>
          </a:lstStyle>
          <a:p>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121" name="Picture 387" descr="Picture 387"/>
          <p:cNvPicPr>
            <a:picLocks noChangeAspect="1"/>
          </p:cNvPicPr>
          <p:nvPr/>
        </p:nvPicPr>
        <p:blipFill>
          <a:blip r:embed="rId2"/>
          <a:srcRect r="44449"/>
          <a:stretch>
            <a:fillRect/>
          </a:stretch>
        </p:blipFill>
        <p:spPr>
          <a:xfrm>
            <a:off x="4293996" y="10151443"/>
            <a:ext cx="1280062" cy="293944"/>
          </a:xfrm>
          <a:prstGeom prst="rect">
            <a:avLst/>
          </a:prstGeom>
          <a:ln w="12700">
            <a:miter lim="400000"/>
          </a:ln>
        </p:spPr>
      </p:pic>
      <p:pic>
        <p:nvPicPr>
          <p:cNvPr id="122" name="Picture 25" descr="Picture 25"/>
          <p:cNvPicPr>
            <a:picLocks noChangeAspect="1"/>
          </p:cNvPicPr>
          <p:nvPr/>
        </p:nvPicPr>
        <p:blipFill>
          <a:blip r:embed="rId3"/>
          <a:stretch>
            <a:fillRect/>
          </a:stretch>
        </p:blipFill>
        <p:spPr>
          <a:xfrm>
            <a:off x="590955" y="434622"/>
            <a:ext cx="2891003" cy="1547026"/>
          </a:xfrm>
          <a:prstGeom prst="rect">
            <a:avLst/>
          </a:prstGeom>
          <a:ln w="12700">
            <a:miter lim="400000"/>
          </a:ln>
        </p:spPr>
      </p:pic>
      <p:sp>
        <p:nvSpPr>
          <p:cNvPr id="123" name="Numero diapositiva"/>
          <p:cNvSpPr txBox="1">
            <a:spLocks noGrp="1"/>
          </p:cNvSpPr>
          <p:nvPr>
            <p:ph type="sldNum" sz="quarter" idx="2"/>
          </p:nvPr>
        </p:nvSpPr>
        <p:spPr>
          <a:xfrm>
            <a:off x="4533899" y="9613676"/>
            <a:ext cx="1763185" cy="571501"/>
          </a:xfrm>
          <a:prstGeom prst="rect">
            <a:avLst/>
          </a:prstGeom>
        </p:spPr>
        <p:txBody>
          <a:bodyPr/>
          <a:lstStyle>
            <a:lvl1pPr>
              <a:defRPr>
                <a:solidFill>
                  <a:srgbClr val="262626"/>
                </a:solidFill>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Newsletter Cover 2">
    <p:spTree>
      <p:nvGrpSpPr>
        <p:cNvPr id="1" name=""/>
        <p:cNvGrpSpPr/>
        <p:nvPr/>
      </p:nvGrpSpPr>
      <p:grpSpPr>
        <a:xfrm>
          <a:off x="0" y="0"/>
          <a:ext cx="0" cy="0"/>
          <a:chOff x="0" y="0"/>
          <a:chExt cx="0" cy="0"/>
        </a:xfrm>
      </p:grpSpPr>
      <p:sp>
        <p:nvSpPr>
          <p:cNvPr id="130" name="Graphic 6"/>
          <p:cNvSpPr/>
          <p:nvPr/>
        </p:nvSpPr>
        <p:spPr>
          <a:xfrm>
            <a:off x="4056931" y="4407360"/>
            <a:ext cx="2854891" cy="5290882"/>
          </a:xfrm>
          <a:prstGeom prst="rect">
            <a:avLst/>
          </a:prstGeom>
          <a:solidFill>
            <a:srgbClr val="74659A"/>
          </a:solidFill>
          <a:ln w="12700">
            <a:miter lim="400000"/>
          </a:ln>
        </p:spPr>
        <p:txBody>
          <a:bodyPr lIns="45719" rIns="45719" anchor="ctr"/>
          <a:lstStyle/>
          <a:p>
            <a:pPr>
              <a:defRPr>
                <a:latin typeface="+mj-lt"/>
                <a:ea typeface="+mj-ea"/>
                <a:cs typeface="+mj-cs"/>
                <a:sym typeface="Calibri"/>
              </a:defRPr>
            </a:pPr>
            <a:endParaRPr/>
          </a:p>
        </p:txBody>
      </p:sp>
      <p:sp>
        <p:nvSpPr>
          <p:cNvPr id="131" name="Corpo livello uno…"/>
          <p:cNvSpPr txBox="1">
            <a:spLocks noGrp="1"/>
          </p:cNvSpPr>
          <p:nvPr>
            <p:ph type="body" sz="quarter" idx="1"/>
          </p:nvPr>
        </p:nvSpPr>
        <p:spPr>
          <a:xfrm>
            <a:off x="4982667" y="1400187"/>
            <a:ext cx="2272212" cy="411622"/>
          </a:xfrm>
          <a:prstGeom prst="rect">
            <a:avLst/>
          </a:prstGeom>
        </p:spPr>
        <p:txBody>
          <a:bodyPr numCol="1" spcCol="38100" anchor="ctr"/>
          <a:lstStyle>
            <a:lvl1pPr algn="r">
              <a:spcBef>
                <a:spcPts val="2200"/>
              </a:spcBef>
              <a:defRPr sz="900">
                <a:solidFill>
                  <a:srgbClr val="262626"/>
                </a:solidFill>
              </a:defRPr>
            </a:lvl1pPr>
            <a:lvl2pPr indent="584228" algn="r">
              <a:spcBef>
                <a:spcPts val="2200"/>
              </a:spcBef>
              <a:defRPr sz="900">
                <a:solidFill>
                  <a:srgbClr val="262626"/>
                </a:solidFill>
              </a:defRPr>
            </a:lvl2pPr>
            <a:lvl3pPr indent="1168461" algn="r">
              <a:spcBef>
                <a:spcPts val="2200"/>
              </a:spcBef>
              <a:defRPr sz="900">
                <a:solidFill>
                  <a:srgbClr val="262626"/>
                </a:solidFill>
              </a:defRPr>
            </a:lvl3pPr>
            <a:lvl4pPr indent="1752687" algn="r">
              <a:spcBef>
                <a:spcPts val="2200"/>
              </a:spcBef>
              <a:defRPr sz="900">
                <a:solidFill>
                  <a:srgbClr val="262626"/>
                </a:solidFill>
              </a:defRPr>
            </a:lvl4pPr>
            <a:lvl5pPr indent="2336918" algn="r">
              <a:spcBef>
                <a:spcPts val="2200"/>
              </a:spcBef>
              <a:defRPr sz="900">
                <a:solidFill>
                  <a:srgbClr val="262626"/>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132" name="Text Placeholder 32"/>
          <p:cNvSpPr>
            <a:spLocks noGrp="1"/>
          </p:cNvSpPr>
          <p:nvPr>
            <p:ph type="body" sz="quarter" idx="13"/>
          </p:nvPr>
        </p:nvSpPr>
        <p:spPr>
          <a:xfrm>
            <a:off x="4230254" y="6113495"/>
            <a:ext cx="471053"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33" name="Text Placeholder 32"/>
          <p:cNvSpPr>
            <a:spLocks noGrp="1"/>
          </p:cNvSpPr>
          <p:nvPr>
            <p:ph type="body" sz="quarter" idx="14"/>
          </p:nvPr>
        </p:nvSpPr>
        <p:spPr>
          <a:xfrm>
            <a:off x="4775344" y="6103680"/>
            <a:ext cx="1957917" cy="341504"/>
          </a:xfrm>
          <a:prstGeom prst="rect">
            <a:avLst/>
          </a:prstGeom>
        </p:spPr>
        <p:txBody>
          <a:bodyPr numCol="1" spcCol="38100" anchor="ctr"/>
          <a:lstStyle/>
          <a:p>
            <a:pPr algn="l">
              <a:spcBef>
                <a:spcPts val="2200"/>
              </a:spcBef>
              <a:defRPr sz="1300"/>
            </a:pPr>
            <a:endParaRPr/>
          </a:p>
        </p:txBody>
      </p:sp>
      <p:sp>
        <p:nvSpPr>
          <p:cNvPr id="134" name="Text Placeholder 32"/>
          <p:cNvSpPr>
            <a:spLocks noGrp="1"/>
          </p:cNvSpPr>
          <p:nvPr>
            <p:ph type="body" sz="quarter" idx="15"/>
          </p:nvPr>
        </p:nvSpPr>
        <p:spPr>
          <a:xfrm>
            <a:off x="4230254" y="6629823"/>
            <a:ext cx="471053"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35" name="Text Placeholder 32"/>
          <p:cNvSpPr>
            <a:spLocks noGrp="1"/>
          </p:cNvSpPr>
          <p:nvPr>
            <p:ph type="body" sz="quarter" idx="16"/>
          </p:nvPr>
        </p:nvSpPr>
        <p:spPr>
          <a:xfrm>
            <a:off x="4775344" y="6620005"/>
            <a:ext cx="1957917" cy="341505"/>
          </a:xfrm>
          <a:prstGeom prst="rect">
            <a:avLst/>
          </a:prstGeom>
        </p:spPr>
        <p:txBody>
          <a:bodyPr numCol="1" spcCol="38100" anchor="ctr"/>
          <a:lstStyle/>
          <a:p>
            <a:pPr algn="l">
              <a:spcBef>
                <a:spcPts val="2200"/>
              </a:spcBef>
              <a:defRPr sz="1300"/>
            </a:pPr>
            <a:endParaRPr/>
          </a:p>
        </p:txBody>
      </p:sp>
      <p:sp>
        <p:nvSpPr>
          <p:cNvPr id="136" name="Text Placeholder 32"/>
          <p:cNvSpPr>
            <a:spLocks noGrp="1"/>
          </p:cNvSpPr>
          <p:nvPr>
            <p:ph type="body" sz="quarter" idx="17"/>
          </p:nvPr>
        </p:nvSpPr>
        <p:spPr>
          <a:xfrm>
            <a:off x="4230254" y="7113292"/>
            <a:ext cx="471053"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37" name="Text Placeholder 32"/>
          <p:cNvSpPr>
            <a:spLocks noGrp="1"/>
          </p:cNvSpPr>
          <p:nvPr>
            <p:ph type="body" sz="quarter" idx="18"/>
          </p:nvPr>
        </p:nvSpPr>
        <p:spPr>
          <a:xfrm>
            <a:off x="4775344" y="7103474"/>
            <a:ext cx="1957917" cy="341504"/>
          </a:xfrm>
          <a:prstGeom prst="rect">
            <a:avLst/>
          </a:prstGeom>
        </p:spPr>
        <p:txBody>
          <a:bodyPr numCol="1" spcCol="38100" anchor="ctr"/>
          <a:lstStyle/>
          <a:p>
            <a:pPr algn="l">
              <a:spcBef>
                <a:spcPts val="2200"/>
              </a:spcBef>
              <a:defRPr sz="1300"/>
            </a:pPr>
            <a:endParaRPr/>
          </a:p>
        </p:txBody>
      </p:sp>
      <p:sp>
        <p:nvSpPr>
          <p:cNvPr id="138" name="Text Placeholder 32"/>
          <p:cNvSpPr>
            <a:spLocks noGrp="1"/>
          </p:cNvSpPr>
          <p:nvPr>
            <p:ph type="body" sz="quarter" idx="19"/>
          </p:nvPr>
        </p:nvSpPr>
        <p:spPr>
          <a:xfrm>
            <a:off x="4230254" y="7600856"/>
            <a:ext cx="471053"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39" name="Text Placeholder 32"/>
          <p:cNvSpPr>
            <a:spLocks noGrp="1"/>
          </p:cNvSpPr>
          <p:nvPr>
            <p:ph type="body" sz="quarter" idx="20"/>
          </p:nvPr>
        </p:nvSpPr>
        <p:spPr>
          <a:xfrm>
            <a:off x="4775344" y="7591039"/>
            <a:ext cx="1957917" cy="341504"/>
          </a:xfrm>
          <a:prstGeom prst="rect">
            <a:avLst/>
          </a:prstGeom>
        </p:spPr>
        <p:txBody>
          <a:bodyPr numCol="1" spcCol="38100" anchor="ctr"/>
          <a:lstStyle/>
          <a:p>
            <a:pPr algn="l">
              <a:spcBef>
                <a:spcPts val="2200"/>
              </a:spcBef>
              <a:defRPr sz="1300"/>
            </a:pPr>
            <a:endParaRPr/>
          </a:p>
        </p:txBody>
      </p:sp>
      <p:sp>
        <p:nvSpPr>
          <p:cNvPr id="140" name="Text Placeholder 32"/>
          <p:cNvSpPr>
            <a:spLocks noGrp="1"/>
          </p:cNvSpPr>
          <p:nvPr>
            <p:ph type="body" sz="quarter" idx="21"/>
          </p:nvPr>
        </p:nvSpPr>
        <p:spPr>
          <a:xfrm>
            <a:off x="4230254" y="8129448"/>
            <a:ext cx="471053"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41" name="Text Placeholder 32"/>
          <p:cNvSpPr>
            <a:spLocks noGrp="1"/>
          </p:cNvSpPr>
          <p:nvPr>
            <p:ph type="body" sz="quarter" idx="22"/>
          </p:nvPr>
        </p:nvSpPr>
        <p:spPr>
          <a:xfrm>
            <a:off x="4775344" y="8119629"/>
            <a:ext cx="1957917" cy="341504"/>
          </a:xfrm>
          <a:prstGeom prst="rect">
            <a:avLst/>
          </a:prstGeom>
        </p:spPr>
        <p:txBody>
          <a:bodyPr numCol="1" spcCol="38100" anchor="ctr"/>
          <a:lstStyle/>
          <a:p>
            <a:pPr algn="l">
              <a:spcBef>
                <a:spcPts val="2200"/>
              </a:spcBef>
              <a:defRPr sz="1300"/>
            </a:pPr>
            <a:endParaRPr/>
          </a:p>
        </p:txBody>
      </p:sp>
      <p:sp>
        <p:nvSpPr>
          <p:cNvPr id="142" name="Text Placeholder 32"/>
          <p:cNvSpPr>
            <a:spLocks noGrp="1"/>
          </p:cNvSpPr>
          <p:nvPr>
            <p:ph type="body" sz="quarter" idx="23"/>
          </p:nvPr>
        </p:nvSpPr>
        <p:spPr>
          <a:xfrm>
            <a:off x="4230254" y="8621914"/>
            <a:ext cx="471053" cy="341504"/>
          </a:xfrm>
          <a:prstGeom prst="rect">
            <a:avLst/>
          </a:prstGeom>
        </p:spPr>
        <p:txBody>
          <a:bodyPr numCol="1" spcCol="38100" anchor="ctr"/>
          <a:lstStyle/>
          <a:p>
            <a:pPr algn="ctr">
              <a:spcBef>
                <a:spcPts val="2200"/>
              </a:spcBef>
              <a:defRPr sz="1800" b="1">
                <a:solidFill>
                  <a:srgbClr val="00B6E6"/>
                </a:solidFill>
              </a:defRPr>
            </a:pPr>
            <a:endParaRPr/>
          </a:p>
        </p:txBody>
      </p:sp>
      <p:sp>
        <p:nvSpPr>
          <p:cNvPr id="143" name="Text Placeholder 32"/>
          <p:cNvSpPr>
            <a:spLocks noGrp="1"/>
          </p:cNvSpPr>
          <p:nvPr>
            <p:ph type="body" sz="quarter" idx="24"/>
          </p:nvPr>
        </p:nvSpPr>
        <p:spPr>
          <a:xfrm>
            <a:off x="4775344" y="8612096"/>
            <a:ext cx="1957917" cy="341504"/>
          </a:xfrm>
          <a:prstGeom prst="rect">
            <a:avLst/>
          </a:prstGeom>
        </p:spPr>
        <p:txBody>
          <a:bodyPr numCol="1" spcCol="38100" anchor="ctr"/>
          <a:lstStyle/>
          <a:p>
            <a:pPr algn="l">
              <a:spcBef>
                <a:spcPts val="2200"/>
              </a:spcBef>
              <a:defRPr sz="1300"/>
            </a:pPr>
            <a:endParaRPr/>
          </a:p>
        </p:txBody>
      </p:sp>
      <p:sp>
        <p:nvSpPr>
          <p:cNvPr id="144" name="Text Placeholder 32"/>
          <p:cNvSpPr>
            <a:spLocks noGrp="1"/>
          </p:cNvSpPr>
          <p:nvPr>
            <p:ph type="body" sz="quarter" idx="25"/>
          </p:nvPr>
        </p:nvSpPr>
        <p:spPr>
          <a:xfrm>
            <a:off x="391246" y="5572543"/>
            <a:ext cx="3425392" cy="921017"/>
          </a:xfrm>
          <a:prstGeom prst="rect">
            <a:avLst/>
          </a:prstGeom>
        </p:spPr>
        <p:txBody>
          <a:bodyPr numCol="1" spcCol="38100"/>
          <a:lstStyle/>
          <a:p>
            <a:pPr algn="l">
              <a:spcBef>
                <a:spcPts val="2200"/>
              </a:spcBef>
              <a:defRPr sz="2200" b="1">
                <a:solidFill>
                  <a:srgbClr val="74659A"/>
                </a:solidFill>
              </a:defRPr>
            </a:pPr>
            <a:endParaRPr/>
          </a:p>
        </p:txBody>
      </p:sp>
      <p:sp>
        <p:nvSpPr>
          <p:cNvPr id="145" name="Text Placeholder 32"/>
          <p:cNvSpPr>
            <a:spLocks noGrp="1"/>
          </p:cNvSpPr>
          <p:nvPr>
            <p:ph type="body" sz="quarter" idx="26"/>
          </p:nvPr>
        </p:nvSpPr>
        <p:spPr>
          <a:xfrm>
            <a:off x="375200" y="6707137"/>
            <a:ext cx="3425391" cy="3177697"/>
          </a:xfrm>
          <a:prstGeom prst="rect">
            <a:avLst/>
          </a:prstGeom>
        </p:spPr>
        <p:txBody>
          <a:bodyPr numCol="1" spcCol="38100"/>
          <a:lstStyle/>
          <a:p>
            <a:pPr algn="l">
              <a:defRPr>
                <a:solidFill>
                  <a:srgbClr val="262626"/>
                </a:solidFill>
              </a:defRPr>
            </a:pPr>
            <a:endParaRPr/>
          </a:p>
        </p:txBody>
      </p:sp>
      <p:sp>
        <p:nvSpPr>
          <p:cNvPr id="146" name="Graphic 6"/>
          <p:cNvSpPr/>
          <p:nvPr/>
        </p:nvSpPr>
        <p:spPr>
          <a:xfrm rot="5400000">
            <a:off x="5267166" y="8371700"/>
            <a:ext cx="434929" cy="2652212"/>
          </a:xfrm>
          <a:prstGeom prst="rect">
            <a:avLst/>
          </a:prstGeom>
          <a:solidFill>
            <a:srgbClr val="009AC1"/>
          </a:solidFill>
          <a:ln w="12700">
            <a:miter lim="400000"/>
          </a:ln>
        </p:spPr>
        <p:txBody>
          <a:bodyPr lIns="45719" rIns="45719" anchor="ctr"/>
          <a:lstStyle/>
          <a:p>
            <a:pPr>
              <a:defRPr>
                <a:latin typeface="+mj-lt"/>
                <a:ea typeface="+mj-ea"/>
                <a:cs typeface="+mj-cs"/>
                <a:sym typeface="Calibri"/>
              </a:defRPr>
            </a:pPr>
            <a:endParaRPr/>
          </a:p>
        </p:txBody>
      </p:sp>
      <p:sp>
        <p:nvSpPr>
          <p:cNvPr id="147" name="Picture Placeholder 501"/>
          <p:cNvSpPr>
            <a:spLocks noGrp="1"/>
          </p:cNvSpPr>
          <p:nvPr>
            <p:ph type="pic" sz="half" idx="27"/>
          </p:nvPr>
        </p:nvSpPr>
        <p:spPr>
          <a:xfrm>
            <a:off x="415926" y="1879513"/>
            <a:ext cx="6838951" cy="3429532"/>
          </a:xfrm>
          <a:prstGeom prst="rect">
            <a:avLst/>
          </a:prstGeom>
        </p:spPr>
        <p:txBody>
          <a:bodyPr lIns="91439" rIns="91439" numCol="1" spcCol="38100">
            <a:noAutofit/>
          </a:bodyPr>
          <a:lstStyle/>
          <a:p>
            <a:endParaRPr/>
          </a:p>
        </p:txBody>
      </p:sp>
      <p:sp>
        <p:nvSpPr>
          <p:cNvPr id="148" name="Text Placeholder 32"/>
          <p:cNvSpPr>
            <a:spLocks noGrp="1"/>
          </p:cNvSpPr>
          <p:nvPr>
            <p:ph type="body" sz="quarter" idx="28"/>
          </p:nvPr>
        </p:nvSpPr>
        <p:spPr>
          <a:xfrm>
            <a:off x="4081293" y="4716798"/>
            <a:ext cx="2774346" cy="606266"/>
          </a:xfrm>
          <a:prstGeom prst="rect">
            <a:avLst/>
          </a:prstGeom>
        </p:spPr>
        <p:txBody>
          <a:bodyPr numCol="1" spcCol="38100"/>
          <a:lstStyle/>
          <a:p>
            <a:pPr algn="ctr">
              <a:defRPr sz="2200" b="1">
                <a:solidFill>
                  <a:srgbClr val="00B6E6"/>
                </a:solidFill>
              </a:defRPr>
            </a:pPr>
            <a:endParaRPr/>
          </a:p>
        </p:txBody>
      </p:sp>
      <p:sp>
        <p:nvSpPr>
          <p:cNvPr id="149" name="Rectangle 507"/>
          <p:cNvSpPr/>
          <p:nvPr/>
        </p:nvSpPr>
        <p:spPr>
          <a:xfrm>
            <a:off x="4550890" y="-736485"/>
            <a:ext cx="4095808" cy="736486"/>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150" name="Text Placeholder 32"/>
          <p:cNvSpPr>
            <a:spLocks noGrp="1"/>
          </p:cNvSpPr>
          <p:nvPr>
            <p:ph type="body" sz="quarter" idx="29"/>
          </p:nvPr>
        </p:nvSpPr>
        <p:spPr>
          <a:xfrm>
            <a:off x="3958918" y="9509659"/>
            <a:ext cx="2774346" cy="606266"/>
          </a:xfrm>
          <a:prstGeom prst="rect">
            <a:avLst/>
          </a:prstGeom>
        </p:spPr>
        <p:txBody>
          <a:bodyPr numCol="1" spcCol="38100"/>
          <a:lstStyle/>
          <a:p>
            <a:pPr algn="r">
              <a:defRPr sz="2000"/>
            </a:pPr>
            <a:endParaRPr/>
          </a:p>
        </p:txBody>
      </p:sp>
      <p:sp>
        <p:nvSpPr>
          <p:cNvPr id="151" name="Rectangle 366"/>
          <p:cNvSpPr txBox="1"/>
          <p:nvPr/>
        </p:nvSpPr>
        <p:spPr>
          <a:xfrm>
            <a:off x="5336992" y="10153932"/>
            <a:ext cx="1797164"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defTabSz="181904">
              <a:defRPr sz="400">
                <a:solidFill>
                  <a:srgbClr val="262626"/>
                </a:solidFill>
                <a:latin typeface="+mj-lt"/>
                <a:ea typeface="+mj-ea"/>
                <a:cs typeface="+mj-cs"/>
                <a:sym typeface="Calibri"/>
              </a:defRPr>
            </a:lvl1pPr>
          </a:lstStyle>
          <a:p>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152" name="Picture 367" descr="Picture 367"/>
          <p:cNvPicPr>
            <a:picLocks noChangeAspect="1"/>
          </p:cNvPicPr>
          <p:nvPr/>
        </p:nvPicPr>
        <p:blipFill>
          <a:blip r:embed="rId2"/>
          <a:srcRect r="44449"/>
          <a:stretch>
            <a:fillRect/>
          </a:stretch>
        </p:blipFill>
        <p:spPr>
          <a:xfrm>
            <a:off x="4056931" y="10196142"/>
            <a:ext cx="1280062" cy="293944"/>
          </a:xfrm>
          <a:prstGeom prst="rect">
            <a:avLst/>
          </a:prstGeom>
          <a:ln w="12700">
            <a:miter lim="400000"/>
          </a:ln>
        </p:spPr>
      </p:pic>
      <p:pic>
        <p:nvPicPr>
          <p:cNvPr id="153" name="Picture 26" descr="Picture 26"/>
          <p:cNvPicPr>
            <a:picLocks noChangeAspect="1"/>
          </p:cNvPicPr>
          <p:nvPr/>
        </p:nvPicPr>
        <p:blipFill>
          <a:blip r:embed="rId3"/>
          <a:stretch>
            <a:fillRect/>
          </a:stretch>
        </p:blipFill>
        <p:spPr>
          <a:xfrm>
            <a:off x="415926" y="225698"/>
            <a:ext cx="2891003" cy="1547027"/>
          </a:xfrm>
          <a:prstGeom prst="rect">
            <a:avLst/>
          </a:prstGeom>
          <a:ln w="12700">
            <a:miter lim="400000"/>
          </a:ln>
        </p:spPr>
      </p:pic>
      <p:sp>
        <p:nvSpPr>
          <p:cNvPr id="154" name="Numero diapositiva"/>
          <p:cNvSpPr txBox="1">
            <a:spLocks noGrp="1"/>
          </p:cNvSpPr>
          <p:nvPr>
            <p:ph type="sldNum" sz="quarter" idx="2"/>
          </p:nvPr>
        </p:nvSpPr>
        <p:spPr>
          <a:xfrm>
            <a:off x="4533899" y="9613676"/>
            <a:ext cx="1763185" cy="571501"/>
          </a:xfrm>
          <a:prstGeom prst="rect">
            <a:avLst/>
          </a:prstGeom>
        </p:spPr>
        <p:txBody>
          <a:bodyPr/>
          <a:lstStyle>
            <a:lvl1pPr>
              <a:defRPr>
                <a:solidFill>
                  <a:srgbClr val="262626"/>
                </a:solidFil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Quote/Photo Slide 1">
    <p:spTree>
      <p:nvGrpSpPr>
        <p:cNvPr id="1" name=""/>
        <p:cNvGrpSpPr/>
        <p:nvPr/>
      </p:nvGrpSpPr>
      <p:grpSpPr>
        <a:xfrm>
          <a:off x="0" y="0"/>
          <a:ext cx="0" cy="0"/>
          <a:chOff x="0" y="0"/>
          <a:chExt cx="0" cy="0"/>
        </a:xfrm>
      </p:grpSpPr>
      <p:sp>
        <p:nvSpPr>
          <p:cNvPr id="161"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162"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163" name="Rectangle 51"/>
          <p:cNvSpPr/>
          <p:nvPr/>
        </p:nvSpPr>
        <p:spPr>
          <a:xfrm>
            <a:off x="-41951" y="2"/>
            <a:ext cx="4088166" cy="10691815"/>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164" name="Rectangle 2"/>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165" name="Corpo livello uno…"/>
          <p:cNvSpPr txBox="1">
            <a:spLocks noGrp="1"/>
          </p:cNvSpPr>
          <p:nvPr>
            <p:ph type="body" sz="quarter" idx="1"/>
          </p:nvPr>
        </p:nvSpPr>
        <p:spPr>
          <a:xfrm>
            <a:off x="3052135" y="2250592"/>
            <a:ext cx="785329" cy="1056988"/>
          </a:xfrm>
          <a:prstGeom prst="rect">
            <a:avLst/>
          </a:prstGeom>
        </p:spPr>
        <p:txBody>
          <a:bodyPr numCol="1" spcCol="38100"/>
          <a:lstStyle>
            <a:lvl1pPr algn="r">
              <a:spcBef>
                <a:spcPts val="2200"/>
              </a:spcBef>
              <a:defRPr sz="9600" b="1">
                <a:solidFill>
                  <a:srgbClr val="00B6E6"/>
                </a:solidFill>
                <a:latin typeface="Times New Roman"/>
                <a:ea typeface="Times New Roman"/>
                <a:cs typeface="Times New Roman"/>
                <a:sym typeface="Times New Roman"/>
              </a:defRPr>
            </a:lvl1pPr>
            <a:lvl2pPr marL="1957869" indent="-921351" algn="r">
              <a:spcBef>
                <a:spcPts val="2200"/>
              </a:spcBef>
              <a:buSzPct val="100000"/>
              <a:buChar char="•"/>
              <a:defRPr sz="9600" b="1">
                <a:solidFill>
                  <a:srgbClr val="00B6E6"/>
                </a:solidFill>
                <a:latin typeface="Times New Roman"/>
                <a:ea typeface="Times New Roman"/>
                <a:cs typeface="Times New Roman"/>
                <a:sym typeface="Times New Roman"/>
              </a:defRPr>
            </a:lvl2pPr>
            <a:lvl3pPr marL="3178657" indent="-1105621" algn="r">
              <a:spcBef>
                <a:spcPts val="2200"/>
              </a:spcBef>
              <a:buSzPct val="100000"/>
              <a:buChar char="•"/>
              <a:defRPr sz="9600" b="1">
                <a:solidFill>
                  <a:srgbClr val="00B6E6"/>
                </a:solidFill>
                <a:latin typeface="Times New Roman"/>
                <a:ea typeface="Times New Roman"/>
                <a:cs typeface="Times New Roman"/>
                <a:sym typeface="Times New Roman"/>
              </a:defRPr>
            </a:lvl3pPr>
            <a:lvl4pPr marL="4353377" indent="-1243823" algn="r">
              <a:spcBef>
                <a:spcPts val="2200"/>
              </a:spcBef>
              <a:buSzPct val="100000"/>
              <a:buChar char="•"/>
              <a:defRPr sz="9600" b="1">
                <a:solidFill>
                  <a:srgbClr val="00B6E6"/>
                </a:solidFill>
                <a:latin typeface="Times New Roman"/>
                <a:ea typeface="Times New Roman"/>
                <a:cs typeface="Times New Roman"/>
                <a:sym typeface="Times New Roman"/>
              </a:defRPr>
            </a:lvl4pPr>
            <a:lvl5pPr marL="5389898" indent="-1243823" algn="r">
              <a:spcBef>
                <a:spcPts val="2200"/>
              </a:spcBef>
              <a:buSzPct val="100000"/>
              <a:buChar char="•"/>
              <a:defRPr sz="9600" b="1">
                <a:solidFill>
                  <a:srgbClr val="00B6E6"/>
                </a:solidFill>
                <a:latin typeface="Times New Roman"/>
                <a:ea typeface="Times New Roman"/>
                <a:cs typeface="Times New Roman"/>
                <a:sym typeface="Times New Roman"/>
              </a:defRPr>
            </a:lvl5pPr>
          </a:lstStyle>
          <a:p>
            <a:r>
              <a:t>Corpo livello uno</a:t>
            </a:r>
          </a:p>
          <a:p>
            <a:pPr lvl="1"/>
            <a:r>
              <a:t>Corpo livello due</a:t>
            </a:r>
          </a:p>
          <a:p>
            <a:pPr lvl="2"/>
            <a:r>
              <a:t>Corpo livello tre</a:t>
            </a:r>
          </a:p>
          <a:p>
            <a:pPr lvl="3"/>
            <a:r>
              <a:t>Corpo livello quattro</a:t>
            </a:r>
          </a:p>
          <a:p>
            <a:pPr lvl="4"/>
            <a:r>
              <a:t>Corpo livello cinque</a:t>
            </a:r>
          </a:p>
        </p:txBody>
      </p:sp>
      <p:sp>
        <p:nvSpPr>
          <p:cNvPr id="166" name="Text Placeholder 23"/>
          <p:cNvSpPr>
            <a:spLocks noGrp="1"/>
          </p:cNvSpPr>
          <p:nvPr>
            <p:ph type="body" sz="quarter" idx="13"/>
          </p:nvPr>
        </p:nvSpPr>
        <p:spPr>
          <a:xfrm>
            <a:off x="409852" y="695273"/>
            <a:ext cx="3418704" cy="2586285"/>
          </a:xfrm>
          <a:prstGeom prst="rect">
            <a:avLst/>
          </a:prstGeom>
        </p:spPr>
        <p:txBody>
          <a:bodyPr numCol="1" spcCol="38100" anchor="ctr"/>
          <a:lstStyle/>
          <a:p>
            <a:pPr algn="ctr">
              <a:spcBef>
                <a:spcPts val="2200"/>
              </a:spcBef>
              <a:defRPr sz="1800"/>
            </a:pPr>
            <a:endParaRPr/>
          </a:p>
        </p:txBody>
      </p:sp>
      <p:sp>
        <p:nvSpPr>
          <p:cNvPr id="167" name="Text Placeholder 23"/>
          <p:cNvSpPr>
            <a:spLocks noGrp="1"/>
          </p:cNvSpPr>
          <p:nvPr>
            <p:ph type="body" sz="quarter" idx="14"/>
          </p:nvPr>
        </p:nvSpPr>
        <p:spPr>
          <a:xfrm>
            <a:off x="400944" y="669252"/>
            <a:ext cx="2003445" cy="936607"/>
          </a:xfrm>
          <a:prstGeom prst="rect">
            <a:avLst/>
          </a:prstGeom>
        </p:spPr>
        <p:txBody>
          <a:bodyPr numCol="1" spcCol="38100"/>
          <a:lstStyle/>
          <a:p>
            <a:pPr algn="l">
              <a:spcBef>
                <a:spcPts val="2200"/>
              </a:spcBef>
              <a:defRPr sz="9600" b="1">
                <a:solidFill>
                  <a:srgbClr val="00B6E6"/>
                </a:solidFill>
                <a:latin typeface="Times New Roman"/>
                <a:ea typeface="Times New Roman"/>
                <a:cs typeface="Times New Roman"/>
                <a:sym typeface="Times New Roman"/>
              </a:defRPr>
            </a:pPr>
            <a:endParaRPr/>
          </a:p>
        </p:txBody>
      </p:sp>
      <p:sp>
        <p:nvSpPr>
          <p:cNvPr id="168"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169" name="Picture 9" descr="Picture 9"/>
          <p:cNvPicPr>
            <a:picLocks noChangeAspect="1"/>
          </p:cNvPicPr>
          <p:nvPr/>
        </p:nvPicPr>
        <p:blipFill>
          <a:blip r:embed="rId2">
            <a:alphaModFix amt="29000"/>
          </a:blip>
          <a:stretch>
            <a:fillRect/>
          </a:stretch>
        </p:blipFill>
        <p:spPr>
          <a:xfrm>
            <a:off x="224574" y="6983602"/>
            <a:ext cx="2922815" cy="3721226"/>
          </a:xfrm>
          <a:prstGeom prst="rect">
            <a:avLst/>
          </a:prstGeom>
          <a:ln w="12700">
            <a:miter lim="400000"/>
          </a:ln>
        </p:spPr>
      </p:pic>
      <p:sp>
        <p:nvSpPr>
          <p:cNvPr id="170" name="Picture Placeholder 52"/>
          <p:cNvSpPr>
            <a:spLocks noGrp="1"/>
          </p:cNvSpPr>
          <p:nvPr>
            <p:ph type="pic" idx="15"/>
          </p:nvPr>
        </p:nvSpPr>
        <p:spPr>
          <a:xfrm>
            <a:off x="-70864" y="3584761"/>
            <a:ext cx="6505379" cy="5218045"/>
          </a:xfrm>
          <a:prstGeom prst="rect">
            <a:avLst/>
          </a:prstGeom>
        </p:spPr>
        <p:txBody>
          <a:bodyPr lIns="91439" rIns="91439" numCol="1" spcCol="38100">
            <a:noAutofit/>
          </a:bodyPr>
          <a:lstStyle/>
          <a:p>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Quote/Photo Slide 2">
    <p:spTree>
      <p:nvGrpSpPr>
        <p:cNvPr id="1" name=""/>
        <p:cNvGrpSpPr/>
        <p:nvPr/>
      </p:nvGrpSpPr>
      <p:grpSpPr>
        <a:xfrm>
          <a:off x="0" y="0"/>
          <a:ext cx="0" cy="0"/>
          <a:chOff x="0" y="0"/>
          <a:chExt cx="0" cy="0"/>
        </a:xfrm>
      </p:grpSpPr>
      <p:sp>
        <p:nvSpPr>
          <p:cNvPr id="177"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178"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179" name="Rectangle 31"/>
          <p:cNvSpPr/>
          <p:nvPr/>
        </p:nvSpPr>
        <p:spPr>
          <a:xfrm>
            <a:off x="13748" y="1277645"/>
            <a:ext cx="4174527" cy="3690887"/>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180" name="Picture Placeholder 30"/>
          <p:cNvSpPr>
            <a:spLocks noGrp="1"/>
          </p:cNvSpPr>
          <p:nvPr>
            <p:ph type="pic" idx="13"/>
          </p:nvPr>
        </p:nvSpPr>
        <p:spPr>
          <a:xfrm>
            <a:off x="424347" y="376444"/>
            <a:ext cx="6670452" cy="9583644"/>
          </a:xfrm>
          <a:prstGeom prst="rect">
            <a:avLst/>
          </a:prstGeom>
        </p:spPr>
        <p:txBody>
          <a:bodyPr lIns="91439" rIns="91439" numCol="1" spcCol="38100">
            <a:noAutofit/>
          </a:bodyPr>
          <a:lstStyle/>
          <a:p>
            <a:endParaRPr/>
          </a:p>
        </p:txBody>
      </p:sp>
      <p:sp>
        <p:nvSpPr>
          <p:cNvPr id="181" name="Corpo livello uno…"/>
          <p:cNvSpPr txBox="1">
            <a:spLocks noGrp="1"/>
          </p:cNvSpPr>
          <p:nvPr>
            <p:ph type="body" sz="quarter" idx="1"/>
          </p:nvPr>
        </p:nvSpPr>
        <p:spPr>
          <a:xfrm>
            <a:off x="3106385" y="3393854"/>
            <a:ext cx="785329" cy="1056988"/>
          </a:xfrm>
          <a:prstGeom prst="rect">
            <a:avLst/>
          </a:prstGeom>
        </p:spPr>
        <p:txBody>
          <a:bodyPr numCol="1" spcCol="38100"/>
          <a:lstStyle>
            <a:lvl1pPr algn="r">
              <a:spcBef>
                <a:spcPts val="2200"/>
              </a:spcBef>
              <a:defRPr sz="9600" b="1">
                <a:solidFill>
                  <a:srgbClr val="00B6E6"/>
                </a:solidFill>
                <a:latin typeface="Times New Roman"/>
                <a:ea typeface="Times New Roman"/>
                <a:cs typeface="Times New Roman"/>
                <a:sym typeface="Times New Roman"/>
              </a:defRPr>
            </a:lvl1pPr>
            <a:lvl2pPr marL="1957869" indent="-921351" algn="r">
              <a:spcBef>
                <a:spcPts val="2200"/>
              </a:spcBef>
              <a:buSzPct val="100000"/>
              <a:buChar char="•"/>
              <a:defRPr sz="9600" b="1">
                <a:solidFill>
                  <a:srgbClr val="00B6E6"/>
                </a:solidFill>
                <a:latin typeface="Times New Roman"/>
                <a:ea typeface="Times New Roman"/>
                <a:cs typeface="Times New Roman"/>
                <a:sym typeface="Times New Roman"/>
              </a:defRPr>
            </a:lvl2pPr>
            <a:lvl3pPr marL="3178657" indent="-1105621" algn="r">
              <a:spcBef>
                <a:spcPts val="2200"/>
              </a:spcBef>
              <a:buSzPct val="100000"/>
              <a:buChar char="•"/>
              <a:defRPr sz="9600" b="1">
                <a:solidFill>
                  <a:srgbClr val="00B6E6"/>
                </a:solidFill>
                <a:latin typeface="Times New Roman"/>
                <a:ea typeface="Times New Roman"/>
                <a:cs typeface="Times New Roman"/>
                <a:sym typeface="Times New Roman"/>
              </a:defRPr>
            </a:lvl3pPr>
            <a:lvl4pPr marL="4353377" indent="-1243823" algn="r">
              <a:spcBef>
                <a:spcPts val="2200"/>
              </a:spcBef>
              <a:buSzPct val="100000"/>
              <a:buChar char="•"/>
              <a:defRPr sz="9600" b="1">
                <a:solidFill>
                  <a:srgbClr val="00B6E6"/>
                </a:solidFill>
                <a:latin typeface="Times New Roman"/>
                <a:ea typeface="Times New Roman"/>
                <a:cs typeface="Times New Roman"/>
                <a:sym typeface="Times New Roman"/>
              </a:defRPr>
            </a:lvl4pPr>
            <a:lvl5pPr marL="5389898" indent="-1243823" algn="r">
              <a:spcBef>
                <a:spcPts val="2200"/>
              </a:spcBef>
              <a:buSzPct val="100000"/>
              <a:buChar char="•"/>
              <a:defRPr sz="9600" b="1">
                <a:solidFill>
                  <a:srgbClr val="00B6E6"/>
                </a:solidFill>
                <a:latin typeface="Times New Roman"/>
                <a:ea typeface="Times New Roman"/>
                <a:cs typeface="Times New Roman"/>
                <a:sym typeface="Times New Roman"/>
              </a:defRPr>
            </a:lvl5pPr>
          </a:lstStyle>
          <a:p>
            <a:r>
              <a:t>Corpo livello uno</a:t>
            </a:r>
          </a:p>
          <a:p>
            <a:pPr lvl="1"/>
            <a:r>
              <a:t>Corpo livello due</a:t>
            </a:r>
          </a:p>
          <a:p>
            <a:pPr lvl="2"/>
            <a:r>
              <a:t>Corpo livello tre</a:t>
            </a:r>
          </a:p>
          <a:p>
            <a:pPr lvl="3"/>
            <a:r>
              <a:t>Corpo livello quattro</a:t>
            </a:r>
          </a:p>
          <a:p>
            <a:pPr lvl="4"/>
            <a:r>
              <a:t>Corpo livello cinque</a:t>
            </a:r>
          </a:p>
        </p:txBody>
      </p:sp>
      <p:sp>
        <p:nvSpPr>
          <p:cNvPr id="182" name="Text Placeholder 23"/>
          <p:cNvSpPr>
            <a:spLocks noGrp="1"/>
          </p:cNvSpPr>
          <p:nvPr>
            <p:ph type="body" sz="quarter" idx="14"/>
          </p:nvPr>
        </p:nvSpPr>
        <p:spPr>
          <a:xfrm>
            <a:off x="464103" y="1838536"/>
            <a:ext cx="3418704" cy="2586285"/>
          </a:xfrm>
          <a:prstGeom prst="rect">
            <a:avLst/>
          </a:prstGeom>
        </p:spPr>
        <p:txBody>
          <a:bodyPr numCol="1" spcCol="38100" anchor="ctr"/>
          <a:lstStyle/>
          <a:p>
            <a:pPr algn="ctr">
              <a:spcBef>
                <a:spcPts val="2200"/>
              </a:spcBef>
              <a:defRPr sz="1800" i="1"/>
            </a:pPr>
            <a:endParaRPr/>
          </a:p>
        </p:txBody>
      </p:sp>
      <p:sp>
        <p:nvSpPr>
          <p:cNvPr id="183" name="Text Placeholder 23"/>
          <p:cNvSpPr>
            <a:spLocks noGrp="1"/>
          </p:cNvSpPr>
          <p:nvPr>
            <p:ph type="body" sz="quarter" idx="15"/>
          </p:nvPr>
        </p:nvSpPr>
        <p:spPr>
          <a:xfrm>
            <a:off x="455196" y="1812515"/>
            <a:ext cx="2003444" cy="936606"/>
          </a:xfrm>
          <a:prstGeom prst="rect">
            <a:avLst/>
          </a:prstGeom>
        </p:spPr>
        <p:txBody>
          <a:bodyPr numCol="1" spcCol="38100"/>
          <a:lstStyle/>
          <a:p>
            <a:pPr algn="l">
              <a:spcBef>
                <a:spcPts val="2200"/>
              </a:spcBef>
              <a:defRPr sz="9600" b="1">
                <a:solidFill>
                  <a:srgbClr val="00B6E6"/>
                </a:solidFill>
                <a:latin typeface="Times New Roman"/>
                <a:ea typeface="Times New Roman"/>
                <a:cs typeface="Times New Roman"/>
                <a:sym typeface="Times New Roman"/>
              </a:defRPr>
            </a:pPr>
            <a:endParaRPr/>
          </a:p>
        </p:txBody>
      </p:sp>
      <p:sp>
        <p:nvSpPr>
          <p:cNvPr id="184"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ext/Photo Slide 1">
    <p:spTree>
      <p:nvGrpSpPr>
        <p:cNvPr id="1" name=""/>
        <p:cNvGrpSpPr/>
        <p:nvPr/>
      </p:nvGrpSpPr>
      <p:grpSpPr>
        <a:xfrm>
          <a:off x="0" y="0"/>
          <a:ext cx="0" cy="0"/>
          <a:chOff x="0" y="0"/>
          <a:chExt cx="0" cy="0"/>
        </a:xfrm>
      </p:grpSpPr>
      <p:sp>
        <p:nvSpPr>
          <p:cNvPr id="191"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192"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193" name="Rectangle 296"/>
          <p:cNvSpPr/>
          <p:nvPr/>
        </p:nvSpPr>
        <p:spPr>
          <a:xfrm flipV="1">
            <a:off x="-79052" y="6920401"/>
            <a:ext cx="7149518" cy="3108178"/>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194" name="Corpo livello uno…"/>
          <p:cNvSpPr txBox="1">
            <a:spLocks noGrp="1"/>
          </p:cNvSpPr>
          <p:nvPr>
            <p:ph type="body" sz="quarter" idx="1"/>
          </p:nvPr>
        </p:nvSpPr>
        <p:spPr>
          <a:xfrm>
            <a:off x="485127" y="4947137"/>
            <a:ext cx="2251187" cy="1725896"/>
          </a:xfrm>
          <a:prstGeom prst="rect">
            <a:avLst/>
          </a:prstGeom>
        </p:spPr>
        <p:txBody>
          <a:bodyPr numCol="1" spcCol="38100"/>
          <a:lstStyle>
            <a:lvl1pPr algn="l">
              <a:spcBef>
                <a:spcPts val="2200"/>
              </a:spcBef>
              <a:defRPr sz="2200" b="1">
                <a:solidFill>
                  <a:srgbClr val="009AC1"/>
                </a:solidFill>
              </a:defRPr>
            </a:lvl1pPr>
            <a:lvl2pPr algn="l">
              <a:spcBef>
                <a:spcPts val="2200"/>
              </a:spcBef>
              <a:defRPr sz="2200" b="1">
                <a:solidFill>
                  <a:srgbClr val="009AC1"/>
                </a:solidFill>
              </a:defRPr>
            </a:lvl2pPr>
            <a:lvl3pPr algn="l">
              <a:spcBef>
                <a:spcPts val="2200"/>
              </a:spcBef>
              <a:defRPr sz="2200" b="1">
                <a:solidFill>
                  <a:srgbClr val="009AC1"/>
                </a:solidFill>
              </a:defRPr>
            </a:lvl3pPr>
            <a:lvl4pPr algn="l">
              <a:spcBef>
                <a:spcPts val="2200"/>
              </a:spcBef>
              <a:defRPr sz="2200" b="1">
                <a:solidFill>
                  <a:srgbClr val="009AC1"/>
                </a:solidFill>
              </a:defRPr>
            </a:lvl4pPr>
            <a:lvl5pPr algn="l">
              <a:spcBef>
                <a:spcPts val="2200"/>
              </a:spcBef>
              <a:defRPr sz="2200" b="1">
                <a:solidFill>
                  <a:srgbClr val="009AC1"/>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195" name="Text Placeholder 32"/>
          <p:cNvSpPr>
            <a:spLocks noGrp="1"/>
          </p:cNvSpPr>
          <p:nvPr>
            <p:ph type="body" sz="quarter" idx="13"/>
          </p:nvPr>
        </p:nvSpPr>
        <p:spPr>
          <a:xfrm>
            <a:off x="644056" y="7370041"/>
            <a:ext cx="6143490" cy="2231158"/>
          </a:xfrm>
          <a:prstGeom prst="rect">
            <a:avLst/>
          </a:prstGeom>
        </p:spPr>
        <p:txBody>
          <a:bodyPr/>
          <a:lstStyle/>
          <a:p>
            <a:endParaRPr/>
          </a:p>
        </p:txBody>
      </p:sp>
      <p:sp>
        <p:nvSpPr>
          <p:cNvPr id="196" name="Text Placeholder 32"/>
          <p:cNvSpPr>
            <a:spLocks noGrp="1"/>
          </p:cNvSpPr>
          <p:nvPr>
            <p:ph type="body" sz="quarter" idx="14"/>
          </p:nvPr>
        </p:nvSpPr>
        <p:spPr>
          <a:xfrm>
            <a:off x="2881960" y="4945327"/>
            <a:ext cx="3751181" cy="1725896"/>
          </a:xfrm>
          <a:prstGeom prst="rect">
            <a:avLst/>
          </a:prstGeom>
        </p:spPr>
        <p:txBody>
          <a:bodyPr numCol="1" spcCol="38100"/>
          <a:lstStyle/>
          <a:p>
            <a:pPr algn="l">
              <a:spcBef>
                <a:spcPts val="2200"/>
              </a:spcBef>
              <a:defRPr sz="1800">
                <a:solidFill>
                  <a:srgbClr val="262626"/>
                </a:solidFill>
              </a:defRPr>
            </a:pPr>
            <a:endParaRPr/>
          </a:p>
        </p:txBody>
      </p:sp>
      <p:sp>
        <p:nvSpPr>
          <p:cNvPr id="197" name="Numero diapositiva"/>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98" name="Picture Placeholder 52"/>
          <p:cNvSpPr>
            <a:spLocks noGrp="1"/>
          </p:cNvSpPr>
          <p:nvPr>
            <p:ph type="pic" idx="15"/>
          </p:nvPr>
        </p:nvSpPr>
        <p:spPr>
          <a:xfrm>
            <a:off x="-1" y="-1"/>
            <a:ext cx="7573501" cy="4657609"/>
          </a:xfrm>
          <a:prstGeom prst="rect">
            <a:avLst/>
          </a:prstGeom>
        </p:spPr>
        <p:txBody>
          <a:bodyPr lIns="91439" rIns="91439" numCol="1" spcCol="38100">
            <a:noAutofit/>
          </a:bodyPr>
          <a:lstStyle/>
          <a:p>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900" spc="300">
                <a:solidFill>
                  <a:srgbClr val="262626"/>
                </a:solidFill>
                <a:latin typeface="+mj-lt"/>
                <a:ea typeface="+mj-ea"/>
                <a:cs typeface="+mj-cs"/>
                <a:sym typeface="Calibri"/>
              </a:defRPr>
            </a:lvl1pPr>
          </a:lstStyle>
          <a:p>
            <a:r>
              <a:t>surviving digital</a:t>
            </a:r>
          </a:p>
        </p:txBody>
      </p:sp>
      <p:sp>
        <p:nvSpPr>
          <p:cNvPr id="3" name="Straight Connector 10"/>
          <p:cNvSpPr/>
          <p:nvPr/>
        </p:nvSpPr>
        <p:spPr>
          <a:xfrm flipH="1">
            <a:off x="7204622" y="10183258"/>
            <a:ext cx="224150" cy="1"/>
          </a:xfrm>
          <a:prstGeom prst="line">
            <a:avLst/>
          </a:prstGeom>
          <a:ln>
            <a:solidFill>
              <a:srgbClr val="00B6E6"/>
            </a:solidFill>
            <a:miter lim="400000"/>
          </a:ln>
        </p:spPr>
        <p:txBody>
          <a:bodyPr lIns="45719" rIns="45719"/>
          <a:lstStyle/>
          <a:p>
            <a:endParaRPr/>
          </a:p>
        </p:txBody>
      </p:sp>
      <p:sp>
        <p:nvSpPr>
          <p:cNvPr id="4" name="Rectangle 38"/>
          <p:cNvSpPr/>
          <p:nvPr/>
        </p:nvSpPr>
        <p:spPr>
          <a:xfrm flipV="1">
            <a:off x="-31255" y="323003"/>
            <a:ext cx="7590929" cy="5748357"/>
          </a:xfrm>
          <a:prstGeom prst="rect">
            <a:avLst/>
          </a:prstGeom>
          <a:solidFill>
            <a:srgbClr val="74659A"/>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5" name="Corpo livello uno…"/>
          <p:cNvSpPr txBox="1">
            <a:spLocks noGrp="1"/>
          </p:cNvSpPr>
          <p:nvPr>
            <p:ph type="body" idx="1"/>
          </p:nvPr>
        </p:nvSpPr>
        <p:spPr>
          <a:xfrm>
            <a:off x="559612" y="2365514"/>
            <a:ext cx="6526989" cy="34129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numCol="2" spcCol="288000">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6" name="Rectangle 60"/>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j-lt"/>
                <a:ea typeface="+mj-ea"/>
                <a:cs typeface="+mj-cs"/>
                <a:sym typeface="Calibri"/>
              </a:defRPr>
            </a:pPr>
            <a:endParaRPr/>
          </a:p>
        </p:txBody>
      </p:sp>
      <p:sp>
        <p:nvSpPr>
          <p:cNvPr id="7" name="Numero diapositiva"/>
          <p:cNvSpPr txBox="1">
            <a:spLocks noGrp="1"/>
          </p:cNvSpPr>
          <p:nvPr>
            <p:ph type="sldNum" sz="quarter" idx="2"/>
          </p:nvPr>
        </p:nvSpPr>
        <p:spPr>
          <a:xfrm>
            <a:off x="7208003" y="10340378"/>
            <a:ext cx="210702" cy="218441"/>
          </a:xfrm>
          <a:prstGeom prst="rect">
            <a:avLst/>
          </a:prstGeom>
          <a:ln w="12700">
            <a:miter lim="400000"/>
          </a:ln>
        </p:spPr>
        <p:txBody>
          <a:bodyPr wrap="none" lIns="45719" rIns="45719" anchor="ctr">
            <a:spAutoFit/>
          </a:bodyPr>
          <a:lstStyle>
            <a:lvl1pPr algn="ctr">
              <a:defRPr sz="800">
                <a:latin typeface="+mj-lt"/>
                <a:ea typeface="+mj-ea"/>
                <a:cs typeface="+mj-cs"/>
                <a:sym typeface="Calibri"/>
              </a:defRPr>
            </a:lvl1pPr>
          </a:lstStyle>
          <a:p>
            <a:fld id="{86CB4B4D-7CA3-9044-876B-883B54F8677D}" type="slidenum">
              <a:t>‹#›</a:t>
            </a:fld>
            <a:endParaRPr/>
          </a:p>
        </p:txBody>
      </p:sp>
      <p:sp>
        <p:nvSpPr>
          <p:cNvPr id="8" name="Titolo Testo"/>
          <p:cNvSpPr txBox="1">
            <a:spLocks noGrp="1"/>
          </p:cNvSpPr>
          <p:nvPr>
            <p:ph type="title"/>
          </p:nvPr>
        </p:nvSpPr>
        <p:spPr>
          <a:xfrm>
            <a:off x="377825" y="270046"/>
            <a:ext cx="6800850" cy="2095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Titolo Testo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1pPr>
      <a:lvl2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2pPr>
      <a:lvl3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3pPr>
      <a:lvl4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4pPr>
      <a:lvl5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5pPr>
      <a:lvl6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6pPr>
      <a:lvl7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7pPr>
      <a:lvl8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8pPr>
      <a:lvl9pPr marL="0" marR="0" indent="0" algn="l" defTabSz="2073036" rtl="0" latinLnBrk="0">
        <a:lnSpc>
          <a:spcPct val="90000"/>
        </a:lnSpc>
        <a:spcBef>
          <a:spcPts val="0"/>
        </a:spcBef>
        <a:spcAft>
          <a:spcPts val="0"/>
        </a:spcAft>
        <a:buClrTx/>
        <a:buSzTx/>
        <a:buFontTx/>
        <a:buNone/>
        <a:tabLst/>
        <a:defRPr sz="9900" b="0" i="0" u="none" strike="noStrike" cap="none" spc="0" baseline="0">
          <a:ln>
            <a:noFill/>
          </a:ln>
          <a:solidFill>
            <a:srgbClr val="011E3B"/>
          </a:solidFill>
          <a:uFillTx/>
          <a:latin typeface="Poppins"/>
          <a:ea typeface="Poppins"/>
          <a:cs typeface="Poppins"/>
          <a:sym typeface="Poppins"/>
        </a:defRPr>
      </a:lvl9pPr>
    </p:titleStyle>
    <p:bodyStyle>
      <a:lvl1pPr marL="0" marR="0" indent="0" algn="just" defTabSz="2073036" rtl="0" latinLnBrk="0">
        <a:lnSpc>
          <a:spcPct val="100000"/>
        </a:lnSpc>
        <a:spcBef>
          <a:spcPts val="0"/>
        </a:spcBef>
        <a:spcAft>
          <a:spcPts val="0"/>
        </a:spcAft>
        <a:buClrTx/>
        <a:buSzTx/>
        <a:buFontTx/>
        <a:buNone/>
        <a:tabLst/>
        <a:defRPr sz="1100" b="0" i="0" u="none" strike="noStrike" cap="none" spc="0" baseline="0">
          <a:ln>
            <a:noFill/>
          </a:ln>
          <a:solidFill>
            <a:srgbClr val="FFFFFF"/>
          </a:solidFill>
          <a:uFillTx/>
          <a:latin typeface="+mj-lt"/>
          <a:ea typeface="+mj-ea"/>
          <a:cs typeface="+mj-cs"/>
          <a:sym typeface="Calibri"/>
        </a:defRPr>
      </a:lvl1pPr>
      <a:lvl2pPr marL="0" marR="0" indent="377984" algn="just" defTabSz="2073036" rtl="0" latinLnBrk="0">
        <a:lnSpc>
          <a:spcPct val="100000"/>
        </a:lnSpc>
        <a:spcBef>
          <a:spcPts val="0"/>
        </a:spcBef>
        <a:spcAft>
          <a:spcPts val="0"/>
        </a:spcAft>
        <a:buClrTx/>
        <a:buSzTx/>
        <a:buFontTx/>
        <a:buNone/>
        <a:tabLst/>
        <a:defRPr sz="1100" b="0" i="0" u="none" strike="noStrike" cap="none" spc="0" baseline="0">
          <a:ln>
            <a:noFill/>
          </a:ln>
          <a:solidFill>
            <a:srgbClr val="FFFFFF"/>
          </a:solidFill>
          <a:uFillTx/>
          <a:latin typeface="+mj-lt"/>
          <a:ea typeface="+mj-ea"/>
          <a:cs typeface="+mj-cs"/>
          <a:sym typeface="Calibri"/>
        </a:defRPr>
      </a:lvl2pPr>
      <a:lvl3pPr marL="0" marR="0" indent="755968" algn="just" defTabSz="2073036" rtl="0" latinLnBrk="0">
        <a:lnSpc>
          <a:spcPct val="100000"/>
        </a:lnSpc>
        <a:spcBef>
          <a:spcPts val="0"/>
        </a:spcBef>
        <a:spcAft>
          <a:spcPts val="0"/>
        </a:spcAft>
        <a:buClrTx/>
        <a:buSzTx/>
        <a:buFontTx/>
        <a:buNone/>
        <a:tabLst/>
        <a:defRPr sz="1100" b="0" i="0" u="none" strike="noStrike" cap="none" spc="0" baseline="0">
          <a:ln>
            <a:noFill/>
          </a:ln>
          <a:solidFill>
            <a:srgbClr val="FFFFFF"/>
          </a:solidFill>
          <a:uFillTx/>
          <a:latin typeface="+mj-lt"/>
          <a:ea typeface="+mj-ea"/>
          <a:cs typeface="+mj-cs"/>
          <a:sym typeface="Calibri"/>
        </a:defRPr>
      </a:lvl3pPr>
      <a:lvl4pPr marL="0" marR="0" indent="1133955" algn="just" defTabSz="2073036" rtl="0" latinLnBrk="0">
        <a:lnSpc>
          <a:spcPct val="100000"/>
        </a:lnSpc>
        <a:spcBef>
          <a:spcPts val="0"/>
        </a:spcBef>
        <a:spcAft>
          <a:spcPts val="0"/>
        </a:spcAft>
        <a:buClrTx/>
        <a:buSzTx/>
        <a:buFontTx/>
        <a:buNone/>
        <a:tabLst/>
        <a:defRPr sz="1100" b="0" i="0" u="none" strike="noStrike" cap="none" spc="0" baseline="0">
          <a:ln>
            <a:noFill/>
          </a:ln>
          <a:solidFill>
            <a:srgbClr val="FFFFFF"/>
          </a:solidFill>
          <a:uFillTx/>
          <a:latin typeface="+mj-lt"/>
          <a:ea typeface="+mj-ea"/>
          <a:cs typeface="+mj-cs"/>
          <a:sym typeface="Calibri"/>
        </a:defRPr>
      </a:lvl4pPr>
      <a:lvl5pPr marL="0" marR="0" indent="1511939" algn="just" defTabSz="2073036" rtl="0" latinLnBrk="0">
        <a:lnSpc>
          <a:spcPct val="100000"/>
        </a:lnSpc>
        <a:spcBef>
          <a:spcPts val="0"/>
        </a:spcBef>
        <a:spcAft>
          <a:spcPts val="0"/>
        </a:spcAft>
        <a:buClrTx/>
        <a:buSzTx/>
        <a:buFontTx/>
        <a:buNone/>
        <a:tabLst/>
        <a:defRPr sz="1100" b="0" i="0" u="none" strike="noStrike" cap="none" spc="0" baseline="0">
          <a:ln>
            <a:noFill/>
          </a:ln>
          <a:solidFill>
            <a:srgbClr val="FFFFFF"/>
          </a:solidFill>
          <a:uFillTx/>
          <a:latin typeface="+mj-lt"/>
          <a:ea typeface="+mj-ea"/>
          <a:cs typeface="+mj-cs"/>
          <a:sym typeface="Calibri"/>
        </a:defRPr>
      </a:lvl5pPr>
      <a:lvl6pPr marL="5325114" marR="0" indent="-142521" algn="just" defTabSz="2073036" rtl="0" latinLnBrk="0">
        <a:lnSpc>
          <a:spcPct val="100000"/>
        </a:lnSpc>
        <a:spcBef>
          <a:spcPts val="0"/>
        </a:spcBef>
        <a:spcAft>
          <a:spcPts val="0"/>
        </a:spcAft>
        <a:buClrTx/>
        <a:buSzPct val="100000"/>
        <a:buFontTx/>
        <a:buChar char="•"/>
        <a:tabLst/>
        <a:defRPr sz="1100" b="0" i="0" u="none" strike="noStrike" cap="none" spc="0" baseline="0">
          <a:ln>
            <a:noFill/>
          </a:ln>
          <a:solidFill>
            <a:srgbClr val="FFFFFF"/>
          </a:solidFill>
          <a:uFillTx/>
          <a:latin typeface="+mj-lt"/>
          <a:ea typeface="+mj-ea"/>
          <a:cs typeface="+mj-cs"/>
          <a:sym typeface="Calibri"/>
        </a:defRPr>
      </a:lvl6pPr>
      <a:lvl7pPr marL="6361633" marR="0" indent="-142521" algn="just" defTabSz="2073036" rtl="0" latinLnBrk="0">
        <a:lnSpc>
          <a:spcPct val="100000"/>
        </a:lnSpc>
        <a:spcBef>
          <a:spcPts val="0"/>
        </a:spcBef>
        <a:spcAft>
          <a:spcPts val="0"/>
        </a:spcAft>
        <a:buClrTx/>
        <a:buSzPct val="100000"/>
        <a:buFontTx/>
        <a:buChar char="•"/>
        <a:tabLst/>
        <a:defRPr sz="1100" b="0" i="0" u="none" strike="noStrike" cap="none" spc="0" baseline="0">
          <a:ln>
            <a:noFill/>
          </a:ln>
          <a:solidFill>
            <a:srgbClr val="FFFFFF"/>
          </a:solidFill>
          <a:uFillTx/>
          <a:latin typeface="+mj-lt"/>
          <a:ea typeface="+mj-ea"/>
          <a:cs typeface="+mj-cs"/>
          <a:sym typeface="Calibri"/>
        </a:defRPr>
      </a:lvl7pPr>
      <a:lvl8pPr marL="7398150" marR="0" indent="-142521" algn="just" defTabSz="2073036" rtl="0" latinLnBrk="0">
        <a:lnSpc>
          <a:spcPct val="100000"/>
        </a:lnSpc>
        <a:spcBef>
          <a:spcPts val="0"/>
        </a:spcBef>
        <a:spcAft>
          <a:spcPts val="0"/>
        </a:spcAft>
        <a:buClrTx/>
        <a:buSzPct val="100000"/>
        <a:buFontTx/>
        <a:buChar char="•"/>
        <a:tabLst/>
        <a:defRPr sz="1100" b="0" i="0" u="none" strike="noStrike" cap="none" spc="0" baseline="0">
          <a:ln>
            <a:noFill/>
          </a:ln>
          <a:solidFill>
            <a:srgbClr val="FFFFFF"/>
          </a:solidFill>
          <a:uFillTx/>
          <a:latin typeface="+mj-lt"/>
          <a:ea typeface="+mj-ea"/>
          <a:cs typeface="+mj-cs"/>
          <a:sym typeface="Calibri"/>
        </a:defRPr>
      </a:lvl8pPr>
      <a:lvl9pPr marL="8434672" marR="0" indent="-142521" algn="just" defTabSz="2073036" rtl="0" latinLnBrk="0">
        <a:lnSpc>
          <a:spcPct val="100000"/>
        </a:lnSpc>
        <a:spcBef>
          <a:spcPts val="0"/>
        </a:spcBef>
        <a:spcAft>
          <a:spcPts val="0"/>
        </a:spcAft>
        <a:buClrTx/>
        <a:buSzPct val="100000"/>
        <a:buFontTx/>
        <a:buChar char="•"/>
        <a:tabLst/>
        <a:defRPr sz="1100" b="0" i="0" u="none" strike="noStrike" cap="none" spc="0" baseline="0">
          <a:ln>
            <a:noFill/>
          </a:ln>
          <a:solidFill>
            <a:srgbClr val="FFFFFF"/>
          </a:solidFill>
          <a:uFillTx/>
          <a:latin typeface="+mj-lt"/>
          <a:ea typeface="+mj-ea"/>
          <a:cs typeface="+mj-cs"/>
          <a:sym typeface="Calibri"/>
        </a:defRPr>
      </a:lvl9pPr>
    </p:bodyStyle>
    <p:otherStyle>
      <a:lvl1pPr marL="0" marR="0" indent="0"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1pPr>
      <a:lvl2pPr marL="0" marR="0" indent="325892"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2pPr>
      <a:lvl3pPr marL="0" marR="0" indent="651784"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3pPr>
      <a:lvl4pPr marL="0" marR="0" indent="977675"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4pPr>
      <a:lvl5pPr marL="0" marR="0" indent="1303568"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5pPr>
      <a:lvl6pPr marL="0" marR="0" indent="1629461"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6pPr>
      <a:lvl7pPr marL="0" marR="0" indent="1955352"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7pPr>
      <a:lvl8pPr marL="0" marR="0" indent="2281245"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8pPr>
      <a:lvl9pPr marL="0" marR="0" indent="2607136" algn="ctr" defTabSz="325892"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ext Placeholder 25"/>
          <p:cNvSpPr>
            <a:spLocks noGrp="1"/>
          </p:cNvSpPr>
          <p:nvPr>
            <p:ph type="body" idx="21"/>
          </p:nvPr>
        </p:nvSpPr>
        <p:spPr>
          <a:xfrm>
            <a:off x="63641" y="6690239"/>
            <a:ext cx="3425392" cy="92101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l" defTabSz="1451125">
              <a:spcBef>
                <a:spcPts val="1500"/>
              </a:spcBef>
              <a:defRPr sz="1120" b="1">
                <a:solidFill>
                  <a:srgbClr val="74659A"/>
                </a:solidFill>
              </a:defRPr>
            </a:lvl1pPr>
          </a:lstStyle>
          <a:p>
            <a:pPr algn="just"/>
            <a:r>
              <a:rPr dirty="0"/>
              <a:t>COMPETENCES EXPECTED IN RELEVANT ENTERPRISES: What are the relevant competencies expected for professionals that work with children of being at high risk of screen addiction?  </a:t>
            </a:r>
          </a:p>
        </p:txBody>
      </p:sp>
      <p:sp>
        <p:nvSpPr>
          <p:cNvPr id="308" name="Text Placeholder 26"/>
          <p:cNvSpPr>
            <a:spLocks noGrp="1"/>
          </p:cNvSpPr>
          <p:nvPr>
            <p:ph type="body" idx="22"/>
          </p:nvPr>
        </p:nvSpPr>
        <p:spPr>
          <a:xfrm>
            <a:off x="208624" y="7622003"/>
            <a:ext cx="3897663" cy="259603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9514" indent="-69514" algn="l" defTabSz="182880">
              <a:buSzPct val="60000"/>
              <a:buBlip>
                <a:blip r:embed="rId2"/>
              </a:buBlip>
              <a:defRPr sz="693">
                <a:solidFill>
                  <a:srgbClr val="000000">
                    <a:alpha val="84706"/>
                  </a:srgbClr>
                </a:solidFill>
                <a:latin typeface="Times New Roman"/>
                <a:ea typeface="Times New Roman"/>
                <a:cs typeface="Times New Roman"/>
                <a:sym typeface="Times New Roman"/>
              </a:defRPr>
            </a:pPr>
            <a:endParaRPr sz="480" dirty="0">
              <a:solidFill>
                <a:srgbClr val="000000"/>
              </a:solidFill>
              <a:latin typeface="+mn-lt"/>
              <a:ea typeface="+mn-ea"/>
              <a:cs typeface="+mn-cs"/>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t>1) Knowledge of the topic of screen addiction and what the possible risks </a:t>
            </a:r>
            <a:r>
              <a:rPr dirty="0">
                <a:latin typeface="Calibri" panose="020F0502020204030204" pitchFamily="34" charset="0"/>
                <a:cs typeface="Calibri" panose="020F0502020204030204" pitchFamily="34" charset="0"/>
              </a:rPr>
              <a:t>are.  </a:t>
            </a:r>
            <a:endParaRPr dirty="0">
              <a:solidFill>
                <a:srgbClr val="000000"/>
              </a:solidFill>
              <a:latin typeface="Calibri" panose="020F0502020204030204" pitchFamily="34" charset="0"/>
              <a:ea typeface="+mn-ea"/>
              <a:cs typeface="Calibri" panose="020F0502020204030204" pitchFamily="34" charset="0"/>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latin typeface="Calibri" panose="020F0502020204030204" pitchFamily="34" charset="0"/>
                <a:cs typeface="Calibri" panose="020F0502020204030204" pitchFamily="34" charset="0"/>
              </a:rPr>
              <a:t>2) Recognize that time spent on smartphone that are going over a normal “time schedule” it is a true form of pathological addiction and not just a hobby.  </a:t>
            </a:r>
            <a:endParaRPr dirty="0">
              <a:solidFill>
                <a:srgbClr val="000000"/>
              </a:solidFill>
              <a:latin typeface="Calibri" panose="020F0502020204030204" pitchFamily="34" charset="0"/>
              <a:ea typeface="+mn-ea"/>
              <a:cs typeface="Calibri" panose="020F0502020204030204" pitchFamily="34" charset="0"/>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latin typeface="Calibri" panose="020F0502020204030204" pitchFamily="34" charset="0"/>
                <a:cs typeface="Calibri" panose="020F0502020204030204" pitchFamily="34" charset="0"/>
              </a:rPr>
              <a:t>3) Know how to identify the warning signs in children/youth behaviors, such as aggressive reactions when the device they are using is taken away from them, or poor socialization with peers, low school performance, poor commitment to homework, etc.  </a:t>
            </a:r>
            <a:endParaRPr dirty="0">
              <a:solidFill>
                <a:srgbClr val="000000"/>
              </a:solidFill>
              <a:latin typeface="Calibri" panose="020F0502020204030204" pitchFamily="34" charset="0"/>
              <a:ea typeface="+mn-ea"/>
              <a:cs typeface="Calibri" panose="020F0502020204030204" pitchFamily="34" charset="0"/>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latin typeface="Calibri" panose="020F0502020204030204" pitchFamily="34" charset="0"/>
                <a:cs typeface="Calibri" panose="020F0502020204030204" pitchFamily="34" charset="0"/>
              </a:rPr>
              <a:t>4) Recognize the psychological levers used by tech companies, i.e., why these tools are so persuasive to the human mind.  </a:t>
            </a:r>
            <a:endParaRPr dirty="0">
              <a:solidFill>
                <a:srgbClr val="000000"/>
              </a:solidFill>
              <a:latin typeface="Calibri" panose="020F0502020204030204" pitchFamily="34" charset="0"/>
              <a:ea typeface="+mn-ea"/>
              <a:cs typeface="Calibri" panose="020F0502020204030204" pitchFamily="34" charset="0"/>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latin typeface="Calibri" panose="020F0502020204030204" pitchFamily="34" charset="0"/>
                <a:cs typeface="Calibri" panose="020F0502020204030204" pitchFamily="34" charset="0"/>
              </a:rPr>
              <a:t>5) Know how to offer viable alternatives, to encourage children to use time in healthier and more constructive ways.  </a:t>
            </a:r>
            <a:endParaRPr dirty="0">
              <a:solidFill>
                <a:srgbClr val="000000"/>
              </a:solidFill>
              <a:latin typeface="Calibri" panose="020F0502020204030204" pitchFamily="34" charset="0"/>
              <a:ea typeface="+mn-ea"/>
              <a:cs typeface="Calibri" panose="020F0502020204030204" pitchFamily="34" charset="0"/>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latin typeface="Calibri" panose="020F0502020204030204" pitchFamily="34" charset="0"/>
                <a:cs typeface="Calibri" panose="020F0502020204030204" pitchFamily="34" charset="0"/>
              </a:rPr>
              <a:t>6) Knowledge of good use of technology for good purposes.  </a:t>
            </a:r>
            <a:endParaRPr dirty="0">
              <a:solidFill>
                <a:srgbClr val="000000"/>
              </a:solidFill>
              <a:latin typeface="Calibri" panose="020F0502020204030204" pitchFamily="34" charset="0"/>
              <a:ea typeface="+mn-ea"/>
              <a:cs typeface="Calibri" panose="020F0502020204030204" pitchFamily="34" charset="0"/>
              <a:sym typeface="Helvetica"/>
            </a:endParaRPr>
          </a:p>
          <a:p>
            <a:pPr marL="69514" indent="-69514" defTabSz="182880">
              <a:buSzPct val="60000"/>
              <a:buBlip>
                <a:blip r:embed="rId2"/>
              </a:buBlip>
              <a:defRPr sz="933">
                <a:solidFill>
                  <a:srgbClr val="000000">
                    <a:alpha val="84706"/>
                  </a:srgbClr>
                </a:solidFill>
                <a:latin typeface="Times New Roman"/>
                <a:ea typeface="Times New Roman"/>
                <a:cs typeface="Times New Roman"/>
                <a:sym typeface="Times New Roman"/>
              </a:defRPr>
            </a:pPr>
            <a:r>
              <a:rPr dirty="0">
                <a:latin typeface="Calibri" panose="020F0502020204030204" pitchFamily="34" charset="0"/>
                <a:cs typeface="Calibri" panose="020F0502020204030204" pitchFamily="34" charset="0"/>
              </a:rPr>
              <a:t>7) Helping children recognize and manage their emotions, especially the anger and frustration that arise at the very moment they are prohibited from using the devices in question.  </a:t>
            </a:r>
          </a:p>
        </p:txBody>
      </p:sp>
      <p:sp>
        <p:nvSpPr>
          <p:cNvPr id="309" name="Text Placeholder 16"/>
          <p:cNvSpPr>
            <a:spLocks noGrp="1"/>
          </p:cNvSpPr>
          <p:nvPr>
            <p:ph type="body" idx="23"/>
          </p:nvPr>
        </p:nvSpPr>
        <p:spPr>
          <a:xfrm>
            <a:off x="4573530" y="6070305"/>
            <a:ext cx="2774346" cy="2840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gn="l" defTabSz="1388934">
              <a:defRPr sz="2077" b="1">
                <a:solidFill>
                  <a:srgbClr val="00B6E6"/>
                </a:solidFill>
              </a:defRPr>
            </a:pPr>
            <a:r>
              <a:rPr dirty="0"/>
              <a:t>What is the impact of such approaches?</a:t>
            </a:r>
          </a:p>
          <a:p>
            <a:pPr algn="l" defTabSz="1388934">
              <a:defRPr sz="1005" b="1">
                <a:solidFill>
                  <a:srgbClr val="00B6E6"/>
                </a:solidFill>
              </a:defRPr>
            </a:pPr>
            <a:endParaRPr dirty="0"/>
          </a:p>
          <a:p>
            <a:pPr algn="l" defTabSz="1388934">
              <a:defRPr sz="1139" b="1">
                <a:solidFill>
                  <a:srgbClr val="00B6E6"/>
                </a:solidFill>
              </a:defRPr>
            </a:pPr>
            <a:r>
              <a:rPr dirty="0"/>
              <a:t>A more conscious use of technologies and healthy expression of their emotions the person can definitely feel better and be affected but the impact of this contribution. It will also have an impact on the whole family system that will find a new balance given by situational awareness and not be left alone in managing such a complicated situation. This will improve the quality of live of the whole family members.</a:t>
            </a:r>
          </a:p>
        </p:txBody>
      </p:sp>
      <p:pic>
        <p:nvPicPr>
          <p:cNvPr id="310" name="Picture 28" descr="Picture 28"/>
          <p:cNvPicPr>
            <a:picLocks noChangeAspect="1"/>
          </p:cNvPicPr>
          <p:nvPr/>
        </p:nvPicPr>
        <p:blipFill>
          <a:blip r:embed="rId3">
            <a:alphaModFix amt="79000"/>
          </a:blip>
          <a:stretch>
            <a:fillRect/>
          </a:stretch>
        </p:blipFill>
        <p:spPr>
          <a:xfrm>
            <a:off x="5207399" y="3366289"/>
            <a:ext cx="2530325" cy="2027535"/>
          </a:xfrm>
          <a:prstGeom prst="rect">
            <a:avLst/>
          </a:prstGeom>
          <a:ln w="12700">
            <a:miter lim="400000"/>
          </a:ln>
        </p:spPr>
      </p:pic>
      <p:sp>
        <p:nvSpPr>
          <p:cNvPr id="311" name="TextBox 1"/>
          <p:cNvSpPr txBox="1"/>
          <p:nvPr/>
        </p:nvSpPr>
        <p:spPr>
          <a:xfrm>
            <a:off x="5438494" y="2131384"/>
            <a:ext cx="2068287" cy="1422401"/>
          </a:xfrm>
          <a:prstGeom prst="rect">
            <a:avLst/>
          </a:prstGeom>
          <a:solidFill>
            <a:srgbClr val="74659A"/>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defRPr sz="2400" b="1">
                <a:solidFill>
                  <a:srgbClr val="FFFFFF"/>
                </a:solidFill>
                <a:latin typeface="+mj-lt"/>
                <a:ea typeface="+mj-ea"/>
                <a:cs typeface="+mj-cs"/>
                <a:sym typeface="Calibri"/>
              </a:defRPr>
            </a:pPr>
            <a:r>
              <a:rPr dirty="0"/>
              <a:t>Digital Intervention</a:t>
            </a:r>
          </a:p>
          <a:p>
            <a:pPr>
              <a:defRPr sz="2400">
                <a:solidFill>
                  <a:srgbClr val="FFFFFF"/>
                </a:solidFill>
                <a:latin typeface="+mj-lt"/>
                <a:ea typeface="+mj-ea"/>
                <a:cs typeface="+mj-cs"/>
                <a:sym typeface="Calibri"/>
              </a:defRPr>
            </a:pPr>
            <a:r>
              <a:rPr dirty="0"/>
              <a:t>INTERVIEW SUMMARY</a:t>
            </a:r>
          </a:p>
        </p:txBody>
      </p:sp>
      <p:sp>
        <p:nvSpPr>
          <p:cNvPr id="312" name="MARINA REGINA: Psychologist - Psychotherapist - Educator and Counselor…"/>
          <p:cNvSpPr txBox="1"/>
          <p:nvPr/>
        </p:nvSpPr>
        <p:spPr>
          <a:xfrm>
            <a:off x="42056" y="2317794"/>
            <a:ext cx="4292868" cy="423564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just" defTabSz="2073036">
              <a:defRPr sz="1600" b="1">
                <a:solidFill>
                  <a:srgbClr val="00B6E6"/>
                </a:solidFill>
                <a:latin typeface="+mj-lt"/>
                <a:ea typeface="+mj-ea"/>
                <a:cs typeface="+mj-cs"/>
                <a:sym typeface="Calibri"/>
              </a:defRPr>
            </a:pPr>
            <a:r>
              <a:rPr dirty="0">
                <a:latin typeface="+mj-lt"/>
                <a:cs typeface="Times New Roman" panose="02020603050405020304" pitchFamily="18" charset="0"/>
              </a:rPr>
              <a:t>MARINA REGINA: Psychologist - Psychotherapist - Educator and Counselor  </a:t>
            </a:r>
            <a:endParaRPr sz="1200" dirty="0">
              <a:solidFill>
                <a:srgbClr val="000000"/>
              </a:solidFill>
              <a:latin typeface="+mj-lt"/>
              <a:cs typeface="Times New Roman" panose="02020603050405020304" pitchFamily="18" charset="0"/>
            </a:endParaRPr>
          </a:p>
          <a:p>
            <a:pPr algn="just" defTabSz="457200">
              <a:defRPr sz="933">
                <a:solidFill>
                  <a:srgbClr val="000000">
                    <a:alpha val="84706"/>
                  </a:srgbClr>
                </a:solidFill>
                <a:latin typeface="Times New Roman"/>
                <a:ea typeface="Times New Roman"/>
                <a:cs typeface="Times New Roman"/>
                <a:sym typeface="Times New Roman"/>
              </a:defRPr>
            </a:pPr>
            <a:r>
              <a:rPr dirty="0">
                <a:latin typeface="+mj-lt"/>
                <a:cs typeface="Times New Roman" panose="02020603050405020304" pitchFamily="18" charset="0"/>
              </a:rPr>
              <a:t>After a first degree in Education and Training Sciences, I completed a three-year master's degree in Individual and Group Counseling. During this training period, I discovered my passion for psychology, so I took a master's degree in Clinical Psychology and later a specialization in Gestalt Psychotherapy. In the meantime, I earned several masters, including one in </a:t>
            </a:r>
            <a:r>
              <a:rPr dirty="0" err="1">
                <a:latin typeface="+mj-lt"/>
                <a:cs typeface="Times New Roman" panose="02020603050405020304" pitchFamily="18" charset="0"/>
              </a:rPr>
              <a:t>Ericksonian</a:t>
            </a:r>
            <a:r>
              <a:rPr dirty="0">
                <a:latin typeface="+mj-lt"/>
                <a:cs typeface="Times New Roman" panose="02020603050405020304" pitchFamily="18" charset="0"/>
              </a:rPr>
              <a:t> Hypnosis and another in Specific Learning Disorders. I devote most of my time to clinical work within my private practice.  During this training period, I discovered my passion for psychology, so I took a master's degree in Clinical Psychology and later a specialization in Gestalt Psychotherapy. In the meantime, I earned several masters, including one in </a:t>
            </a:r>
            <a:r>
              <a:rPr dirty="0" err="1">
                <a:latin typeface="+mj-lt"/>
                <a:cs typeface="Times New Roman" panose="02020603050405020304" pitchFamily="18" charset="0"/>
              </a:rPr>
              <a:t>Ericksonian</a:t>
            </a:r>
            <a:r>
              <a:rPr dirty="0">
                <a:latin typeface="+mj-lt"/>
                <a:cs typeface="Times New Roman" panose="02020603050405020304" pitchFamily="18" charset="0"/>
              </a:rPr>
              <a:t> Hypnosis and another in Specific Learning Disorders. I devote most of my time to clinical work within my private practice.  </a:t>
            </a:r>
          </a:p>
          <a:p>
            <a:pPr algn="just" defTabSz="2073036">
              <a:defRPr sz="1600" b="1">
                <a:solidFill>
                  <a:srgbClr val="00B6E6"/>
                </a:solidFill>
                <a:latin typeface="+mj-lt"/>
                <a:ea typeface="+mj-ea"/>
                <a:cs typeface="+mj-cs"/>
                <a:sym typeface="Calibri"/>
              </a:defRPr>
            </a:pPr>
            <a:r>
              <a:rPr dirty="0">
                <a:latin typeface="+mj-lt"/>
                <a:cs typeface="Times New Roman" panose="02020603050405020304" pitchFamily="18" charset="0"/>
              </a:rPr>
              <a:t>MARINA REGINA: Psychologist - Psychotherapist - Educator and Counselor  </a:t>
            </a:r>
            <a:endParaRPr sz="1200" dirty="0">
              <a:solidFill>
                <a:srgbClr val="000000"/>
              </a:solidFill>
              <a:latin typeface="+mj-lt"/>
              <a:cs typeface="Times New Roman" panose="02020603050405020304" pitchFamily="18" charset="0"/>
            </a:endParaRPr>
          </a:p>
          <a:p>
            <a:pPr algn="just" defTabSz="457200">
              <a:defRPr sz="933">
                <a:solidFill>
                  <a:srgbClr val="000000">
                    <a:alpha val="84706"/>
                  </a:srgbClr>
                </a:solidFill>
                <a:latin typeface="Times New Roman"/>
                <a:ea typeface="Times New Roman"/>
                <a:cs typeface="Times New Roman"/>
                <a:sym typeface="Times New Roman"/>
              </a:defRPr>
            </a:pPr>
            <a:r>
              <a:rPr dirty="0">
                <a:latin typeface="+mj-lt"/>
                <a:cs typeface="Times New Roman" panose="02020603050405020304" pitchFamily="18" charset="0"/>
              </a:rPr>
              <a:t>After a first degree in Education and Training Sciences, I completed a three-year master's degree in Individual and Group Counseling. During this training period, I discovered my passion for psychology, so I took a master's degree in Clinical Psychology and later a specialization in Gestalt Psychotherapy. In the meantime, I earned several masters, including one in </a:t>
            </a:r>
            <a:r>
              <a:rPr dirty="0" err="1">
                <a:latin typeface="+mj-lt"/>
                <a:cs typeface="Times New Roman" panose="02020603050405020304" pitchFamily="18" charset="0"/>
              </a:rPr>
              <a:t>Ericksonian</a:t>
            </a:r>
            <a:r>
              <a:rPr dirty="0">
                <a:latin typeface="+mj-lt"/>
                <a:cs typeface="Times New Roman" panose="02020603050405020304" pitchFamily="18" charset="0"/>
              </a:rPr>
              <a:t> Hypnosis and another in Specific Learning Disorders. I devote most of my time to clinical work within my private practice.  During this training period, I discovered my passion for psychology, so I took a master's degree in Clinical Psychology and later a specialization in Gestalt Psychotherapy. In the meantime, I earned several masters, including one in </a:t>
            </a:r>
            <a:r>
              <a:rPr dirty="0" err="1">
                <a:latin typeface="+mj-lt"/>
                <a:cs typeface="Times New Roman" panose="02020603050405020304" pitchFamily="18" charset="0"/>
              </a:rPr>
              <a:t>Ericksonian</a:t>
            </a:r>
            <a:r>
              <a:rPr dirty="0">
                <a:latin typeface="+mj-lt"/>
                <a:cs typeface="Times New Roman" panose="02020603050405020304" pitchFamily="18" charset="0"/>
              </a:rPr>
              <a:t> Hypnosis and another in Specific Learning Disorders. I devote most of my time to clinical work within my private practice.  </a:t>
            </a:r>
          </a:p>
        </p:txBody>
      </p:sp>
      <p:pic>
        <p:nvPicPr>
          <p:cNvPr id="313" name="Marina.jpg" descr="Marina.jpg"/>
          <p:cNvPicPr>
            <a:picLocks noChangeAspect="1"/>
          </p:cNvPicPr>
          <p:nvPr/>
        </p:nvPicPr>
        <p:blipFill>
          <a:blip r:embed="rId4"/>
          <a:stretch>
            <a:fillRect/>
          </a:stretch>
        </p:blipFill>
        <p:spPr>
          <a:xfrm>
            <a:off x="3489033" y="0"/>
            <a:ext cx="2068287" cy="2204898"/>
          </a:xfrm>
          <a:prstGeom prst="rect">
            <a:avLst/>
          </a:prstGeom>
          <a:ln w="12700">
            <a:miter lim="400000"/>
          </a:ln>
        </p:spPr>
      </p:pic>
      <p:sp>
        <p:nvSpPr>
          <p:cNvPr id="314" name="Testo"/>
          <p:cNvSpPr txBox="1"/>
          <p:nvPr/>
        </p:nvSpPr>
        <p:spPr>
          <a:xfrm>
            <a:off x="272513" y="7581609"/>
            <a:ext cx="127001" cy="447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defTabSz="457200">
              <a:defRPr sz="1733">
                <a:solidFill>
                  <a:srgbClr val="000000">
                    <a:alpha val="84706"/>
                  </a:srgbClr>
                </a:solidFill>
                <a:latin typeface="Times New Roman"/>
                <a:ea typeface="Times New Roman"/>
                <a:cs typeface="Times New Roman"/>
                <a:sym typeface="Times New Roman"/>
              </a:defRPr>
            </a:pPr>
            <a:endParaRPr sz="1200">
              <a:solidFill>
                <a:srgbClr val="000000"/>
              </a:solidFill>
              <a:latin typeface="+mn-lt"/>
              <a:ea typeface="+mn-ea"/>
              <a:cs typeface="+mn-cs"/>
              <a:sym typeface="Helvetic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Text Placeholder 18"/>
          <p:cNvSpPr>
            <a:spLocks noGrp="1"/>
          </p:cNvSpPr>
          <p:nvPr>
            <p:ph type="body" idx="14"/>
          </p:nvPr>
        </p:nvSpPr>
        <p:spPr>
          <a:xfrm>
            <a:off x="4160177" y="6248213"/>
            <a:ext cx="2774346" cy="60626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l">
              <a:defRPr sz="2000"/>
            </a:lvl1pPr>
          </a:lstStyle>
          <a:p>
            <a:r>
              <a:t>Resources:</a:t>
            </a:r>
          </a:p>
        </p:txBody>
      </p:sp>
      <p:sp>
        <p:nvSpPr>
          <p:cNvPr id="317" name="TextBox 1"/>
          <p:cNvSpPr txBox="1"/>
          <p:nvPr/>
        </p:nvSpPr>
        <p:spPr>
          <a:xfrm>
            <a:off x="3906897" y="2383846"/>
            <a:ext cx="3420199" cy="5164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defRPr sz="1433">
                <a:solidFill>
                  <a:srgbClr val="000000">
                    <a:alpha val="84706"/>
                  </a:srgbClr>
                </a:solidFill>
                <a:latin typeface="Times New Roman"/>
                <a:ea typeface="Times New Roman"/>
                <a:cs typeface="Times New Roman"/>
                <a:sym typeface="Times New Roman"/>
              </a:defRPr>
            </a:lvl1pPr>
          </a:lstStyle>
          <a:p>
            <a:pPr algn="just"/>
            <a:r>
              <a:rPr dirty="0">
                <a:latin typeface="Calibri" panose="020F0502020204030204" pitchFamily="34" charset="0"/>
                <a:cs typeface="Calibri" panose="020F0502020204030204" pitchFamily="34" charset="0"/>
              </a:rPr>
              <a:t>I do not know of any innovative methods in this sense, but I do know of one method that has been returning excellent results forever and in all forms of addiction or distress: psychotherapy. I specialize in Gestalt Psychotherapy, a post-analytic psychotherapeutic method that integrates body, experiential, depth, group and family models into a unique synthesis. The art of Gestalt psychotherapy includes improvisation, creativity, and poetry as the essential word arising from the body. Gestalt psychotherapy applies to the individual, couple, family, group, and organizations. For Gestalt Psychotherapy, any disorder or pathology is a creative act of our mind in response to a situation of suffering. Precisely because of this, the symptom is received as a "message" that comes when the person is very ill. From this perspective, we can look at addiction just as a symptom and then use it to help the person "heal" from his or her inner suffering.  </a:t>
            </a:r>
          </a:p>
        </p:txBody>
      </p:sp>
      <p:sp>
        <p:nvSpPr>
          <p:cNvPr id="318" name="Do you have any further innovative interventions that you may know or want to suggest for being implemented in your working or everyday conditions?"/>
          <p:cNvSpPr txBox="1"/>
          <p:nvPr/>
        </p:nvSpPr>
        <p:spPr>
          <a:xfrm>
            <a:off x="3920422" y="875030"/>
            <a:ext cx="3253856" cy="954107"/>
          </a:xfrm>
          <a:prstGeom prst="rect">
            <a:avLst/>
          </a:prstGeom>
          <a:gradFill>
            <a:gsLst>
              <a:gs pos="0">
                <a:srgbClr val="9783E6"/>
              </a:gs>
              <a:gs pos="50000">
                <a:srgbClr val="866BE7"/>
              </a:gs>
              <a:gs pos="100000">
                <a:srgbClr val="7258D3"/>
              </a:gs>
            </a:gsLst>
            <a:path>
              <a:fillToRect l="50102" t="-31747" r="49897" b="131747"/>
            </a:path>
          </a:gra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400">
                <a:solidFill>
                  <a:srgbClr val="FFFFFF"/>
                </a:solidFill>
              </a:defRPr>
            </a:lvl1pPr>
          </a:lstStyle>
          <a:p>
            <a:pPr algn="just"/>
            <a:r>
              <a:rPr dirty="0">
                <a:latin typeface="+mj-lt"/>
              </a:rPr>
              <a:t>Do you have any further innovative interventions that you may know or want to suggest for being implemented in your working or everyday conditions?  </a:t>
            </a:r>
            <a:endParaRPr dirty="0">
              <a:solidFill>
                <a:srgbClr val="000000"/>
              </a:solidFill>
              <a:latin typeface="+mj-lt"/>
              <a:ea typeface="+mn-ea"/>
              <a:cs typeface="+mn-cs"/>
              <a:sym typeface="Helvetica"/>
            </a:endParaRPr>
          </a:p>
        </p:txBody>
      </p:sp>
      <p:sp>
        <p:nvSpPr>
          <p:cNvPr id="319" name="CONDITIONS FOR SUCCESSFUL CONTRIBUTION AND POSITIVE OUTCOMES: What are the appropriate conditions for successful contributions and positive outcomes of implementing such interventions in the working or everyday environment?"/>
          <p:cNvSpPr txBox="1"/>
          <p:nvPr/>
        </p:nvSpPr>
        <p:spPr>
          <a:xfrm>
            <a:off x="95070" y="1140683"/>
            <a:ext cx="3420199" cy="30030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defTabSz="457200">
              <a:lnSpc>
                <a:spcPts val="3300"/>
              </a:lnSpc>
              <a:spcBef>
                <a:spcPts val="1200"/>
              </a:spcBef>
              <a:defRPr sz="1300" b="1">
                <a:latin typeface="Arial"/>
                <a:ea typeface="Arial"/>
                <a:cs typeface="Arial"/>
                <a:sym typeface="Arial"/>
              </a:defRPr>
            </a:lvl1pPr>
          </a:lstStyle>
          <a:p>
            <a:pPr algn="just"/>
            <a:r>
              <a:rPr sz="1600" dirty="0">
                <a:latin typeface="+mj-lt"/>
              </a:rPr>
              <a:t>CONDITIONS FOR SUCCESSFUL CONTRIBUTION AND POSITIVE OUTCOMES: What are the appropriate conditions for successful contributions and positive outcomes of implementing such interventions in the working or everyday environment? </a:t>
            </a:r>
            <a:endParaRPr sz="1600" b="0" dirty="0">
              <a:latin typeface="+mj-lt"/>
              <a:ea typeface="Times"/>
              <a:cs typeface="Times"/>
              <a:sym typeface="Times"/>
            </a:endParaRPr>
          </a:p>
        </p:txBody>
      </p:sp>
      <p:sp>
        <p:nvSpPr>
          <p:cNvPr id="320" name="The basic condition from which to start is information and training on these issues. They should involve the child/youth, the family and the school. To create, around the young person, an informed and knowledgeable environment that does not judge but is supportive in order to overcome a condition of extreme difficulty."/>
          <p:cNvSpPr txBox="1"/>
          <p:nvPr/>
        </p:nvSpPr>
        <p:spPr>
          <a:xfrm>
            <a:off x="79859" y="4099099"/>
            <a:ext cx="3426100" cy="42982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lnSpc>
                <a:spcPts val="3700"/>
              </a:lnSpc>
              <a:spcBef>
                <a:spcPts val="1200"/>
              </a:spcBef>
              <a:defRPr sz="1600">
                <a:latin typeface="Arial"/>
                <a:ea typeface="Arial"/>
                <a:cs typeface="Arial"/>
                <a:sym typeface="Arial"/>
              </a:defRPr>
            </a:lvl1pPr>
          </a:lstStyle>
          <a:p>
            <a:pPr algn="just"/>
            <a:r>
              <a:rPr lang="en-US" dirty="0">
                <a:latin typeface="+mj-lt"/>
              </a:rPr>
              <a:t>The basic condition from which to start is information and training on these issues. They should involve the child/youth, the family and the school. To create, around the young person, an informed and knowledgeable environment that does not judge but is supportive in order to overcome a condition of extreme difficulty. </a:t>
            </a:r>
            <a:endParaRPr sz="1200" dirty="0">
              <a:latin typeface="+mj-lt"/>
              <a:ea typeface="Times"/>
              <a:cs typeface="Times"/>
              <a:sym typeface="Times"/>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E32D91"/>
      </a:accent1>
      <a:accent2>
        <a:srgbClr val="C830CC"/>
      </a:accent2>
      <a:accent3>
        <a:srgbClr val="4EA6DC"/>
      </a:accent3>
      <a:accent4>
        <a:srgbClr val="4775E7"/>
      </a:accent4>
      <a:accent5>
        <a:srgbClr val="8971E1"/>
      </a:accent5>
      <a:accent6>
        <a:srgbClr val="D54773"/>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E32D91"/>
      </a:accent1>
      <a:accent2>
        <a:srgbClr val="C830CC"/>
      </a:accent2>
      <a:accent3>
        <a:srgbClr val="4EA6DC"/>
      </a:accent3>
      <a:accent4>
        <a:srgbClr val="4775E7"/>
      </a:accent4>
      <a:accent5>
        <a:srgbClr val="8971E1"/>
      </a:accent5>
      <a:accent6>
        <a:srgbClr val="D54773"/>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325892"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Calibri</vt:lpstr>
      <vt:lpstr>Century Schoolbook</vt:lpstr>
      <vt:lpstr>Helvetica</vt:lpstr>
      <vt:lpstr>Montserrat Light</vt:lpstr>
      <vt:lpstr>Poppins</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IASIS OFFICE 2</cp:lastModifiedBy>
  <cp:revision>1</cp:revision>
  <dcterms:modified xsi:type="dcterms:W3CDTF">2023-02-17T12:27:26Z</dcterms:modified>
</cp:coreProperties>
</file>