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7556500" cy="10680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1pPr>
    <a:lvl2pPr marL="0" marR="0" indent="325892"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2pPr>
    <a:lvl3pPr marL="0" marR="0" indent="651784"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3pPr>
    <a:lvl4pPr marL="0" marR="0" indent="977675"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4pPr>
    <a:lvl5pPr marL="0" marR="0" indent="1303568"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5pPr>
    <a:lvl6pPr marL="0" marR="0" indent="1629461"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6pPr>
    <a:lvl7pPr marL="0" marR="0" indent="1955352"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7pPr>
    <a:lvl8pPr marL="0" marR="0" indent="2281245"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8pPr>
    <a:lvl9pPr marL="0" marR="0" indent="2607136"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CCDB"/>
          </a:solidFill>
        </a:fill>
      </a:tcStyle>
    </a:wholeTbl>
    <a:band2H>
      <a:tcTxStyle b="def" i="def"/>
      <a:tcStyle>
        <a:tcBdr/>
        <a:fill>
          <a:solidFill>
            <a:srgbClr val="FAE7EE"/>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0F2"/>
          </a:solidFill>
        </a:fill>
      </a:tcStyle>
    </a:wholeTbl>
    <a:band2H>
      <a:tcTxStyle b="def" i="def"/>
      <a:tcStyle>
        <a:tcBdr/>
        <a:fill>
          <a:solidFill>
            <a:srgbClr val="E8F0F8"/>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ED4"/>
          </a:solidFill>
        </a:fill>
      </a:tcStyle>
    </a:wholeTbl>
    <a:band2H>
      <a:tcTxStyle b="def" i="def"/>
      <a:tcStyle>
        <a:tcBdr/>
        <a:fill>
          <a:solidFill>
            <a:srgbClr val="F7E8EB"/>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Schoolbook"/>
          <a:ea typeface="Century Schoolbook"/>
          <a:cs typeface="Century School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Schoolbook"/>
          <a:ea typeface="Century Schoolbook"/>
          <a:cs typeface="Century School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Schoolbook"/>
          <a:ea typeface="Century Schoolbook"/>
          <a:cs typeface="Century Schoolboo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Schoolbook"/>
          <a:ea typeface="Century Schoolbook"/>
          <a:cs typeface="Century Schoolboo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Schoolbook"/>
          <a:ea typeface="Century Schoolbook"/>
          <a:cs typeface="Century Schoolbook"/>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Schoolbook"/>
          <a:ea typeface="Century Schoolbook"/>
          <a:cs typeface="Century Schoolboo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entury Schoolbook"/>
          <a:ea typeface="Century Schoolbook"/>
          <a:cs typeface="Century Schoolbook"/>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4" name="Shape 304"/>
          <p:cNvSpPr/>
          <p:nvPr>
            <p:ph type="sldImg"/>
          </p:nvPr>
        </p:nvSpPr>
        <p:spPr>
          <a:xfrm>
            <a:off x="1143000" y="685800"/>
            <a:ext cx="4572000" cy="3429000"/>
          </a:xfrm>
          <a:prstGeom prst="rect">
            <a:avLst/>
          </a:prstGeom>
        </p:spPr>
        <p:txBody>
          <a:bodyPr/>
          <a:lstStyle/>
          <a:p>
            <a:pPr/>
          </a:p>
        </p:txBody>
      </p:sp>
      <p:sp>
        <p:nvSpPr>
          <p:cNvPr id="305" name="Shape 30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75997" latinLnBrk="0">
      <a:defRPr sz="1100">
        <a:latin typeface="+mn-lt"/>
        <a:ea typeface="+mn-ea"/>
        <a:cs typeface="+mn-cs"/>
        <a:sym typeface="Calibri"/>
      </a:defRPr>
    </a:lvl1pPr>
    <a:lvl2pPr indent="228600" defTabSz="875997" latinLnBrk="0">
      <a:defRPr sz="1100">
        <a:latin typeface="+mn-lt"/>
        <a:ea typeface="+mn-ea"/>
        <a:cs typeface="+mn-cs"/>
        <a:sym typeface="Calibri"/>
      </a:defRPr>
    </a:lvl2pPr>
    <a:lvl3pPr indent="457200" defTabSz="875997" latinLnBrk="0">
      <a:defRPr sz="1100">
        <a:latin typeface="+mn-lt"/>
        <a:ea typeface="+mn-ea"/>
        <a:cs typeface="+mn-cs"/>
        <a:sym typeface="Calibri"/>
      </a:defRPr>
    </a:lvl3pPr>
    <a:lvl4pPr indent="685800" defTabSz="875997" latinLnBrk="0">
      <a:defRPr sz="1100">
        <a:latin typeface="+mn-lt"/>
        <a:ea typeface="+mn-ea"/>
        <a:cs typeface="+mn-cs"/>
        <a:sym typeface="Calibri"/>
      </a:defRPr>
    </a:lvl4pPr>
    <a:lvl5pPr indent="914400" defTabSz="875997" latinLnBrk="0">
      <a:defRPr sz="1100">
        <a:latin typeface="+mn-lt"/>
        <a:ea typeface="+mn-ea"/>
        <a:cs typeface="+mn-cs"/>
        <a:sym typeface="Calibri"/>
      </a:defRPr>
    </a:lvl5pPr>
    <a:lvl6pPr indent="1143000" defTabSz="875997" latinLnBrk="0">
      <a:defRPr sz="1100">
        <a:latin typeface="+mn-lt"/>
        <a:ea typeface="+mn-ea"/>
        <a:cs typeface="+mn-cs"/>
        <a:sym typeface="Calibri"/>
      </a:defRPr>
    </a:lvl6pPr>
    <a:lvl7pPr indent="1371600" defTabSz="875997" latinLnBrk="0">
      <a:defRPr sz="1100">
        <a:latin typeface="+mn-lt"/>
        <a:ea typeface="+mn-ea"/>
        <a:cs typeface="+mn-cs"/>
        <a:sym typeface="Calibri"/>
      </a:defRPr>
    </a:lvl7pPr>
    <a:lvl8pPr indent="1600200" defTabSz="875997" latinLnBrk="0">
      <a:defRPr sz="1100">
        <a:latin typeface="+mn-lt"/>
        <a:ea typeface="+mn-ea"/>
        <a:cs typeface="+mn-cs"/>
        <a:sym typeface="Calibri"/>
      </a:defRPr>
    </a:lvl8pPr>
    <a:lvl9pPr indent="1828800" defTabSz="875997" latinLnBrk="0">
      <a:defRPr sz="11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8.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8.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Cover 01">
    <p:spTree>
      <p:nvGrpSpPr>
        <p:cNvPr id="1" name=""/>
        <p:cNvGrpSpPr/>
        <p:nvPr/>
      </p:nvGrpSpPr>
      <p:grpSpPr>
        <a:xfrm>
          <a:off x="0" y="0"/>
          <a:ext cx="0" cy="0"/>
          <a:chOff x="0" y="0"/>
          <a:chExt cx="0" cy="0"/>
        </a:xfrm>
      </p:grpSpPr>
      <p:sp>
        <p:nvSpPr>
          <p:cNvPr id="15" name="Freeform 384"/>
          <p:cNvSpPr/>
          <p:nvPr/>
        </p:nvSpPr>
        <p:spPr>
          <a:xfrm>
            <a:off x="-36182" y="5830232"/>
            <a:ext cx="7595866" cy="3768090"/>
          </a:xfrm>
          <a:prstGeom prst="rect">
            <a:avLst/>
          </a:prstGeom>
          <a:solidFill>
            <a:srgbClr val="74659A"/>
          </a:solidFill>
          <a:ln w="12700">
            <a:miter lim="400000"/>
          </a:ln>
        </p:spPr>
        <p:txBody>
          <a:bodyPr lIns="45719" rIns="45719" anchor="ctr"/>
          <a:lstStyle/>
          <a:p>
            <a:pPr/>
          </a:p>
        </p:txBody>
      </p:sp>
      <p:pic>
        <p:nvPicPr>
          <p:cNvPr id="16" name="Picture 337" descr="Picture 337"/>
          <p:cNvPicPr>
            <a:picLocks noChangeAspect="1"/>
          </p:cNvPicPr>
          <p:nvPr/>
        </p:nvPicPr>
        <p:blipFill>
          <a:blip r:embed="rId2">
            <a:alphaModFix amt="29000"/>
            <a:extLst/>
          </a:blip>
          <a:stretch>
            <a:fillRect/>
          </a:stretch>
        </p:blipFill>
        <p:spPr>
          <a:xfrm>
            <a:off x="4500038" y="5830232"/>
            <a:ext cx="3127570" cy="4602412"/>
          </a:xfrm>
          <a:prstGeom prst="rect">
            <a:avLst/>
          </a:prstGeom>
          <a:ln w="12700">
            <a:miter lim="400000"/>
          </a:ln>
        </p:spPr>
      </p:pic>
      <p:sp>
        <p:nvSpPr>
          <p:cNvPr id="17" name="Graphic 6"/>
          <p:cNvSpPr/>
          <p:nvPr/>
        </p:nvSpPr>
        <p:spPr>
          <a:xfrm rot="5400000">
            <a:off x="5693238" y="7996032"/>
            <a:ext cx="476912" cy="3282248"/>
          </a:xfrm>
          <a:prstGeom prst="rect">
            <a:avLst/>
          </a:prstGeom>
          <a:solidFill>
            <a:srgbClr val="009AC1"/>
          </a:solidFill>
          <a:ln w="12700">
            <a:miter lim="400000"/>
          </a:ln>
        </p:spPr>
        <p:txBody>
          <a:bodyPr lIns="45719" rIns="45719" anchor="ctr"/>
          <a:lstStyle/>
          <a:p>
            <a:pPr>
              <a:defRPr>
                <a:latin typeface="+mn-lt"/>
                <a:ea typeface="+mn-ea"/>
                <a:cs typeface="+mn-cs"/>
                <a:sym typeface="Calibri"/>
              </a:defRPr>
            </a:pPr>
          </a:p>
        </p:txBody>
      </p:sp>
      <p:sp>
        <p:nvSpPr>
          <p:cNvPr id="18" name="Corpo livello uno…"/>
          <p:cNvSpPr txBox="1"/>
          <p:nvPr>
            <p:ph type="body" sz="quarter" idx="1"/>
          </p:nvPr>
        </p:nvSpPr>
        <p:spPr>
          <a:xfrm>
            <a:off x="4290574" y="9391960"/>
            <a:ext cx="3043547" cy="476908"/>
          </a:xfrm>
          <a:prstGeom prst="rect">
            <a:avLst/>
          </a:prstGeom>
        </p:spPr>
        <p:txBody>
          <a:bodyPr numCol="1" spcCol="38100"/>
          <a:lstStyle>
            <a:lvl1pPr algn="r">
              <a:defRPr sz="2000"/>
            </a:lvl1pPr>
            <a:lvl2pPr algn="r">
              <a:defRPr sz="2000"/>
            </a:lvl2pPr>
            <a:lvl3pPr algn="r">
              <a:defRPr sz="2000"/>
            </a:lvl3pPr>
            <a:lvl4pPr algn="r">
              <a:defRPr sz="2000"/>
            </a:lvl4pPr>
            <a:lvl5pPr algn="r">
              <a:defRPr sz="2000"/>
            </a:lvl5pPr>
          </a:lstStyle>
          <a:p>
            <a:pPr/>
            <a:r>
              <a:t>Corpo livello uno</a:t>
            </a:r>
          </a:p>
          <a:p>
            <a:pPr lvl="1"/>
            <a:r>
              <a:t>Corpo livello due</a:t>
            </a:r>
          </a:p>
          <a:p>
            <a:pPr lvl="2"/>
            <a:r>
              <a:t>Corpo livello tre</a:t>
            </a:r>
          </a:p>
          <a:p>
            <a:pPr lvl="3"/>
            <a:r>
              <a:t>Corpo livello quattro</a:t>
            </a:r>
          </a:p>
          <a:p>
            <a:pPr lvl="4"/>
            <a:r>
              <a:t>Corpo livello cinque</a:t>
            </a:r>
          </a:p>
        </p:txBody>
      </p:sp>
      <p:pic>
        <p:nvPicPr>
          <p:cNvPr id="19" name="Picture 1445" descr="Picture 1445"/>
          <p:cNvPicPr>
            <a:picLocks noChangeAspect="1"/>
          </p:cNvPicPr>
          <p:nvPr/>
        </p:nvPicPr>
        <p:blipFill>
          <a:blip r:embed="rId3">
            <a:extLst/>
          </a:blip>
          <a:srcRect l="0" t="0" r="44449" b="0"/>
          <a:stretch>
            <a:fillRect/>
          </a:stretch>
        </p:blipFill>
        <p:spPr>
          <a:xfrm>
            <a:off x="5932647" y="10160564"/>
            <a:ext cx="1184830" cy="272080"/>
          </a:xfrm>
          <a:prstGeom prst="rect">
            <a:avLst/>
          </a:prstGeom>
          <a:ln w="12700">
            <a:miter lim="400000"/>
          </a:ln>
        </p:spPr>
      </p:pic>
      <p:grpSp>
        <p:nvGrpSpPr>
          <p:cNvPr id="22" name="Graphic 95"/>
          <p:cNvGrpSpPr/>
          <p:nvPr/>
        </p:nvGrpSpPr>
        <p:grpSpPr>
          <a:xfrm>
            <a:off x="595642" y="9948602"/>
            <a:ext cx="1484611" cy="423924"/>
            <a:chOff x="0" y="0"/>
            <a:chExt cx="1484610" cy="423923"/>
          </a:xfrm>
        </p:grpSpPr>
        <p:sp>
          <p:nvSpPr>
            <p:cNvPr id="20" name="Freeform 1447"/>
            <p:cNvSpPr/>
            <p:nvPr/>
          </p:nvSpPr>
          <p:spPr>
            <a:xfrm flipH="1">
              <a:off x="-1" y="0"/>
              <a:ext cx="2"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pPr/>
            </a:p>
          </p:txBody>
        </p:sp>
        <p:sp>
          <p:nvSpPr>
            <p:cNvPr id="21" name="Freeform 1448"/>
            <p:cNvSpPr/>
            <p:nvPr/>
          </p:nvSpPr>
          <p:spPr>
            <a:xfrm>
              <a:off x="148461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pPr/>
            </a:p>
          </p:txBody>
        </p:sp>
      </p:grpSp>
      <p:sp>
        <p:nvSpPr>
          <p:cNvPr id="23" name="Text Placeholder 23"/>
          <p:cNvSpPr/>
          <p:nvPr>
            <p:ph type="body" sz="quarter" idx="13"/>
          </p:nvPr>
        </p:nvSpPr>
        <p:spPr>
          <a:xfrm>
            <a:off x="639971" y="9987866"/>
            <a:ext cx="1230819" cy="419205"/>
          </a:xfrm>
          <a:prstGeom prst="rect">
            <a:avLst/>
          </a:prstGeom>
        </p:spPr>
        <p:txBody>
          <a:bodyPr numCol="1" spcCol="38100"/>
          <a:lstStyle/>
          <a:p>
            <a:pPr algn="l">
              <a:defRPr sz="1000">
                <a:solidFill>
                  <a:srgbClr val="262626"/>
                </a:solidFill>
              </a:defRPr>
            </a:pPr>
          </a:p>
        </p:txBody>
      </p:sp>
      <p:sp>
        <p:nvSpPr>
          <p:cNvPr id="24" name="Text Placeholder 23"/>
          <p:cNvSpPr/>
          <p:nvPr>
            <p:ph type="body" sz="quarter" idx="14"/>
          </p:nvPr>
        </p:nvSpPr>
        <p:spPr>
          <a:xfrm>
            <a:off x="2204238" y="9981335"/>
            <a:ext cx="1779693" cy="419205"/>
          </a:xfrm>
          <a:prstGeom prst="rect">
            <a:avLst/>
          </a:prstGeom>
        </p:spPr>
        <p:txBody>
          <a:bodyPr numCol="1" spcCol="38100"/>
          <a:lstStyle/>
          <a:p>
            <a:pPr algn="l">
              <a:defRPr sz="1000">
                <a:solidFill>
                  <a:srgbClr val="262626"/>
                </a:solidFill>
              </a:defRPr>
            </a:pPr>
          </a:p>
        </p:txBody>
      </p:sp>
      <p:sp>
        <p:nvSpPr>
          <p:cNvPr id="25" name="Text Placeholder 23"/>
          <p:cNvSpPr/>
          <p:nvPr>
            <p:ph type="body" sz="quarter" idx="15"/>
          </p:nvPr>
        </p:nvSpPr>
        <p:spPr>
          <a:xfrm>
            <a:off x="605556" y="7155999"/>
            <a:ext cx="3685021" cy="1224686"/>
          </a:xfrm>
          <a:prstGeom prst="rect">
            <a:avLst/>
          </a:prstGeom>
        </p:spPr>
        <p:txBody>
          <a:bodyPr numCol="1" spcCol="38100"/>
          <a:lstStyle/>
          <a:p>
            <a:pPr algn="l">
              <a:lnSpc>
                <a:spcPts val="3700"/>
              </a:lnSpc>
              <a:defRPr b="1" sz="3600"/>
            </a:pPr>
          </a:p>
        </p:txBody>
      </p:sp>
      <p:sp>
        <p:nvSpPr>
          <p:cNvPr id="26" name="Picture Placeholder 62"/>
          <p:cNvSpPr/>
          <p:nvPr>
            <p:ph type="pic" sz="half" idx="16"/>
          </p:nvPr>
        </p:nvSpPr>
        <p:spPr>
          <a:xfrm>
            <a:off x="474662" y="2271713"/>
            <a:ext cx="6642101" cy="4338638"/>
          </a:xfrm>
          <a:prstGeom prst="rect">
            <a:avLst/>
          </a:prstGeom>
        </p:spPr>
        <p:txBody>
          <a:bodyPr lIns="91439" rIns="91439" numCol="1" spcCol="38100">
            <a:noAutofit/>
          </a:bodyPr>
          <a:lstStyle/>
          <a:p>
            <a:pPr/>
          </a:p>
        </p:txBody>
      </p:sp>
      <p:pic>
        <p:nvPicPr>
          <p:cNvPr id="27" name="Picture 336" descr="Picture 336"/>
          <p:cNvPicPr>
            <a:picLocks noChangeAspect="1"/>
          </p:cNvPicPr>
          <p:nvPr/>
        </p:nvPicPr>
        <p:blipFill>
          <a:blip r:embed="rId4">
            <a:extLst/>
          </a:blip>
          <a:stretch>
            <a:fillRect/>
          </a:stretch>
        </p:blipFill>
        <p:spPr>
          <a:xfrm>
            <a:off x="605556" y="468039"/>
            <a:ext cx="3130394" cy="1675129"/>
          </a:xfrm>
          <a:prstGeom prst="rect">
            <a:avLst/>
          </a:prstGeom>
          <a:ln w="12700">
            <a:miter lim="400000"/>
          </a:ln>
        </p:spPr>
      </p:pic>
      <p:sp>
        <p:nvSpPr>
          <p:cNvPr id="28"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ext/Photo Slide 2">
    <p:spTree>
      <p:nvGrpSpPr>
        <p:cNvPr id="1" name=""/>
        <p:cNvGrpSpPr/>
        <p:nvPr/>
      </p:nvGrpSpPr>
      <p:grpSpPr>
        <a:xfrm>
          <a:off x="0" y="0"/>
          <a:ext cx="0" cy="0"/>
          <a:chOff x="0" y="0"/>
          <a:chExt cx="0" cy="0"/>
        </a:xfrm>
      </p:grpSpPr>
      <p:sp>
        <p:nvSpPr>
          <p:cNvPr id="206"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207"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208" name="Picture Placeholder 34"/>
          <p:cNvSpPr/>
          <p:nvPr>
            <p:ph type="pic" sz="half" idx="13"/>
          </p:nvPr>
        </p:nvSpPr>
        <p:spPr>
          <a:xfrm>
            <a:off x="0" y="-11582"/>
            <a:ext cx="7559676" cy="2723568"/>
          </a:xfrm>
          <a:prstGeom prst="rect">
            <a:avLst/>
          </a:prstGeom>
        </p:spPr>
        <p:txBody>
          <a:bodyPr lIns="91439" rIns="91439" numCol="1" spcCol="38100">
            <a:noAutofit/>
          </a:bodyPr>
          <a:lstStyle/>
          <a:p>
            <a:pPr/>
          </a:p>
        </p:txBody>
      </p:sp>
      <p:sp>
        <p:nvSpPr>
          <p:cNvPr id="209" name="Rectangle 7"/>
          <p:cNvSpPr/>
          <p:nvPr/>
        </p:nvSpPr>
        <p:spPr>
          <a:xfrm flipV="1">
            <a:off x="470486" y="2711984"/>
            <a:ext cx="3162157" cy="2406116"/>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10" name="Corpo livello uno…"/>
          <p:cNvSpPr txBox="1"/>
          <p:nvPr>
            <p:ph type="body" sz="quarter" idx="1"/>
          </p:nvPr>
        </p:nvSpPr>
        <p:spPr>
          <a:xfrm>
            <a:off x="700478" y="3385179"/>
            <a:ext cx="2895714" cy="1966383"/>
          </a:xfrm>
          <a:prstGeom prst="rect">
            <a:avLst/>
          </a:prstGeom>
        </p:spPr>
        <p:txBody>
          <a:bodyPr numCol="1" spcCol="38100"/>
          <a:lstStyle>
            <a:lvl1pPr algn="l">
              <a:spcBef>
                <a:spcPts val="2200"/>
              </a:spcBef>
              <a:defRPr b="1" sz="2200"/>
            </a:lvl1pPr>
            <a:lvl2pPr algn="l">
              <a:spcBef>
                <a:spcPts val="2200"/>
              </a:spcBef>
              <a:defRPr b="1" sz="2200"/>
            </a:lvl2pPr>
            <a:lvl3pPr algn="l">
              <a:spcBef>
                <a:spcPts val="2200"/>
              </a:spcBef>
              <a:defRPr b="1" sz="2200"/>
            </a:lvl3pPr>
            <a:lvl4pPr algn="l">
              <a:spcBef>
                <a:spcPts val="2200"/>
              </a:spcBef>
              <a:defRPr b="1" sz="2200"/>
            </a:lvl4pPr>
            <a:lvl5pPr algn="l">
              <a:spcBef>
                <a:spcPts val="2200"/>
              </a:spcBef>
              <a:defRPr b="1" sz="2200"/>
            </a:lvl5pPr>
          </a:lstStyle>
          <a:p>
            <a:pPr/>
            <a:r>
              <a:t>Corpo livello uno</a:t>
            </a:r>
          </a:p>
          <a:p>
            <a:pPr lvl="1"/>
            <a:r>
              <a:t>Corpo livello due</a:t>
            </a:r>
          </a:p>
          <a:p>
            <a:pPr lvl="2"/>
            <a:r>
              <a:t>Corpo livello tre</a:t>
            </a:r>
          </a:p>
          <a:p>
            <a:pPr lvl="3"/>
            <a:r>
              <a:t>Corpo livello quattro</a:t>
            </a:r>
          </a:p>
          <a:p>
            <a:pPr lvl="4"/>
            <a:r>
              <a:t>Corpo livello cinque</a:t>
            </a:r>
          </a:p>
        </p:txBody>
      </p:sp>
      <p:sp>
        <p:nvSpPr>
          <p:cNvPr id="211" name="Text Placeholder 32"/>
          <p:cNvSpPr/>
          <p:nvPr>
            <p:ph type="body" sz="quarter" idx="14"/>
          </p:nvPr>
        </p:nvSpPr>
        <p:spPr>
          <a:xfrm>
            <a:off x="577181" y="5345905"/>
            <a:ext cx="3019012" cy="4414480"/>
          </a:xfrm>
          <a:prstGeom prst="rect">
            <a:avLst/>
          </a:prstGeom>
        </p:spPr>
        <p:txBody>
          <a:bodyPr numCol="1" spcCol="38100"/>
          <a:lstStyle/>
          <a:p>
            <a:pPr>
              <a:defRPr>
                <a:solidFill>
                  <a:srgbClr val="262626"/>
                </a:solidFill>
              </a:defRPr>
            </a:pPr>
          </a:p>
        </p:txBody>
      </p:sp>
      <p:sp>
        <p:nvSpPr>
          <p:cNvPr id="212" name="Text Placeholder 32"/>
          <p:cNvSpPr/>
          <p:nvPr>
            <p:ph type="body" sz="half" idx="15"/>
          </p:nvPr>
        </p:nvSpPr>
        <p:spPr>
          <a:xfrm>
            <a:off x="3927033" y="3276998"/>
            <a:ext cx="3019011" cy="6483388"/>
          </a:xfrm>
          <a:prstGeom prst="rect">
            <a:avLst/>
          </a:prstGeom>
        </p:spPr>
        <p:txBody>
          <a:bodyPr numCol="1" spcCol="38100"/>
          <a:lstStyle/>
          <a:p>
            <a:pPr>
              <a:defRPr>
                <a:solidFill>
                  <a:srgbClr val="262626"/>
                </a:solidFill>
              </a:defRPr>
            </a:pPr>
          </a:p>
        </p:txBody>
      </p:sp>
      <p:sp>
        <p:nvSpPr>
          <p:cNvPr id="213" name="Rectangle 61"/>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1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ext/Photo Slide 3">
    <p:spTree>
      <p:nvGrpSpPr>
        <p:cNvPr id="1" name=""/>
        <p:cNvGrpSpPr/>
        <p:nvPr/>
      </p:nvGrpSpPr>
      <p:grpSpPr>
        <a:xfrm>
          <a:off x="0" y="0"/>
          <a:ext cx="0" cy="0"/>
          <a:chOff x="0" y="0"/>
          <a:chExt cx="0" cy="0"/>
        </a:xfrm>
      </p:grpSpPr>
      <p:sp>
        <p:nvSpPr>
          <p:cNvPr id="221"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222"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223" name="Rectangle 368"/>
          <p:cNvSpPr/>
          <p:nvPr/>
        </p:nvSpPr>
        <p:spPr>
          <a:xfrm flipV="1">
            <a:off x="511316" y="-1"/>
            <a:ext cx="3194311" cy="9571995"/>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24" name="Corpo livello uno…"/>
          <p:cNvSpPr txBox="1"/>
          <p:nvPr>
            <p:ph type="body" sz="quarter" idx="1"/>
          </p:nvPr>
        </p:nvSpPr>
        <p:spPr>
          <a:xfrm>
            <a:off x="715876" y="592123"/>
            <a:ext cx="2864233" cy="879669"/>
          </a:xfrm>
          <a:prstGeom prst="rect">
            <a:avLst/>
          </a:prstGeom>
        </p:spPr>
        <p:txBody>
          <a:bodyPr numCol="1" spcCol="38100"/>
          <a:lstStyle>
            <a:lvl1pPr algn="l">
              <a:defRPr b="1" sz="2200"/>
            </a:lvl1pPr>
            <a:lvl2pPr algn="l">
              <a:defRPr b="1" sz="2200"/>
            </a:lvl2pPr>
            <a:lvl3pPr algn="l">
              <a:defRPr b="1" sz="2200"/>
            </a:lvl3pPr>
            <a:lvl4pPr algn="l">
              <a:defRPr b="1" sz="2200"/>
            </a:lvl4pPr>
            <a:lvl5pPr algn="l">
              <a:defRPr b="1" sz="2200"/>
            </a:lvl5pPr>
          </a:lstStyle>
          <a:p>
            <a:pPr/>
            <a:r>
              <a:t>Corpo livello uno</a:t>
            </a:r>
          </a:p>
          <a:p>
            <a:pPr lvl="1"/>
            <a:r>
              <a:t>Corpo livello due</a:t>
            </a:r>
          </a:p>
          <a:p>
            <a:pPr lvl="2"/>
            <a:r>
              <a:t>Corpo livello tre</a:t>
            </a:r>
          </a:p>
          <a:p>
            <a:pPr lvl="3"/>
            <a:r>
              <a:t>Corpo livello quattro</a:t>
            </a:r>
          </a:p>
          <a:p>
            <a:pPr lvl="4"/>
            <a:r>
              <a:t>Corpo livello cinque</a:t>
            </a:r>
          </a:p>
        </p:txBody>
      </p:sp>
      <p:sp>
        <p:nvSpPr>
          <p:cNvPr id="225" name="Text Placeholder 32"/>
          <p:cNvSpPr/>
          <p:nvPr>
            <p:ph type="body" sz="half" idx="13"/>
          </p:nvPr>
        </p:nvSpPr>
        <p:spPr>
          <a:xfrm>
            <a:off x="715877" y="1837873"/>
            <a:ext cx="2693752" cy="7339956"/>
          </a:xfrm>
          <a:prstGeom prst="rect">
            <a:avLst/>
          </a:prstGeom>
        </p:spPr>
        <p:txBody>
          <a:bodyPr numCol="1" spcCol="38100"/>
          <a:lstStyle/>
          <a:p>
            <a:pPr algn="l"/>
          </a:p>
        </p:txBody>
      </p:sp>
      <p:sp>
        <p:nvSpPr>
          <p:cNvPr id="226" name="Rectangle 51"/>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27" name="Numero diapositiva"/>
          <p:cNvSpPr txBox="1"/>
          <p:nvPr>
            <p:ph type="sldNum" sz="quarter" idx="2"/>
          </p:nvPr>
        </p:nvSpPr>
        <p:spPr>
          <a:prstGeom prst="rect">
            <a:avLst/>
          </a:prstGeom>
        </p:spPr>
        <p:txBody>
          <a:bodyPr/>
          <a:lstStyle/>
          <a:p>
            <a:pPr/>
            <a:fld id="{86CB4B4D-7CA3-9044-876B-883B54F8677D}" type="slidenum"/>
          </a:p>
        </p:txBody>
      </p:sp>
      <p:sp>
        <p:nvSpPr>
          <p:cNvPr id="228" name="Picture Placeholder 34"/>
          <p:cNvSpPr/>
          <p:nvPr>
            <p:ph type="pic" sz="half" idx="14"/>
          </p:nvPr>
        </p:nvSpPr>
        <p:spPr>
          <a:xfrm>
            <a:off x="3711247" y="706439"/>
            <a:ext cx="3870326" cy="7731884"/>
          </a:xfrm>
          <a:prstGeom prst="rect">
            <a:avLst/>
          </a:prstGeom>
        </p:spPr>
        <p:txBody>
          <a:bodyPr lIns="91439" rIns="91439" numCol="1" spcCol="38100">
            <a:noAutofit/>
          </a:bodyPr>
          <a:lstStyle/>
          <a:p>
            <a:pPr/>
          </a:p>
        </p:txBody>
      </p:sp>
      <p:pic>
        <p:nvPicPr>
          <p:cNvPr id="229" name="Picture 7" descr="Picture 7"/>
          <p:cNvPicPr>
            <a:picLocks noChangeAspect="1"/>
          </p:cNvPicPr>
          <p:nvPr/>
        </p:nvPicPr>
        <p:blipFill>
          <a:blip r:embed="rId2">
            <a:alphaModFix amt="29000"/>
            <a:extLst/>
          </a:blip>
          <a:stretch>
            <a:fillRect/>
          </a:stretch>
        </p:blipFill>
        <p:spPr>
          <a:xfrm>
            <a:off x="601345" y="5850768"/>
            <a:ext cx="2922816" cy="3721225"/>
          </a:xfrm>
          <a:prstGeom prst="rect">
            <a:avLst/>
          </a:prstGeom>
          <a:ln w="12700">
            <a:miter lim="400000"/>
          </a:ln>
        </p:spPr>
      </p:pic>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ext Slide 1">
    <p:spTree>
      <p:nvGrpSpPr>
        <p:cNvPr id="1" name=""/>
        <p:cNvGrpSpPr/>
        <p:nvPr/>
      </p:nvGrpSpPr>
      <p:grpSpPr>
        <a:xfrm>
          <a:off x="0" y="0"/>
          <a:ext cx="0" cy="0"/>
          <a:chOff x="0" y="0"/>
          <a:chExt cx="0" cy="0"/>
        </a:xfrm>
      </p:grpSpPr>
      <p:sp>
        <p:nvSpPr>
          <p:cNvPr id="236"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237"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238" name="Rectangle 6"/>
          <p:cNvSpPr/>
          <p:nvPr/>
        </p:nvSpPr>
        <p:spPr>
          <a:xfrm flipV="1">
            <a:off x="-31255" y="-43151"/>
            <a:ext cx="7590929" cy="2946485"/>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39" name="Corpo livello uno…"/>
          <p:cNvSpPr txBox="1"/>
          <p:nvPr>
            <p:ph type="body" sz="quarter" idx="1"/>
          </p:nvPr>
        </p:nvSpPr>
        <p:spPr>
          <a:xfrm>
            <a:off x="4078144" y="1617363"/>
            <a:ext cx="785329" cy="1056989"/>
          </a:xfrm>
          <a:prstGeom prst="rect">
            <a:avLst/>
          </a:prstGeom>
        </p:spPr>
        <p:txBody>
          <a:bodyPr numCol="1" spcCol="38100"/>
          <a:lstStyle>
            <a:lvl1pPr algn="r">
              <a:spcBef>
                <a:spcPts val="2200"/>
              </a:spcBef>
              <a:defRPr b="1" sz="9600">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b="1" sz="9600">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b="1" sz="9600">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b="1" sz="9600">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b="1" sz="9600">
                <a:solidFill>
                  <a:srgbClr val="00B6E6"/>
                </a:solidFill>
                <a:latin typeface="Times New Roman"/>
                <a:ea typeface="Times New Roman"/>
                <a:cs typeface="Times New Roman"/>
                <a:sym typeface="Times New Roman"/>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40" name="Text Placeholder 23"/>
          <p:cNvSpPr/>
          <p:nvPr>
            <p:ph type="body" sz="quarter" idx="13"/>
          </p:nvPr>
        </p:nvSpPr>
        <p:spPr>
          <a:xfrm>
            <a:off x="662170" y="587828"/>
            <a:ext cx="4056788" cy="1857543"/>
          </a:xfrm>
          <a:prstGeom prst="rect">
            <a:avLst/>
          </a:prstGeom>
        </p:spPr>
        <p:txBody>
          <a:bodyPr numCol="1" spcCol="38100" anchor="ctr"/>
          <a:lstStyle/>
          <a:p>
            <a:pPr algn="ctr">
              <a:spcBef>
                <a:spcPts val="2200"/>
              </a:spcBef>
              <a:defRPr i="1" sz="1800"/>
            </a:pPr>
          </a:p>
        </p:txBody>
      </p:sp>
      <p:sp>
        <p:nvSpPr>
          <p:cNvPr id="241" name="Text Placeholder 23"/>
          <p:cNvSpPr/>
          <p:nvPr>
            <p:ph type="body" sz="quarter" idx="14"/>
          </p:nvPr>
        </p:nvSpPr>
        <p:spPr>
          <a:xfrm>
            <a:off x="653260" y="195019"/>
            <a:ext cx="2003445" cy="936607"/>
          </a:xfrm>
          <a:prstGeom prst="rect">
            <a:avLst/>
          </a:prstGeom>
        </p:spPr>
        <p:txBody>
          <a:bodyPr numCol="1" spcCol="38100"/>
          <a:lstStyle/>
          <a:p>
            <a:pPr algn="l">
              <a:spcBef>
                <a:spcPts val="2200"/>
              </a:spcBef>
              <a:defRPr b="1" sz="9600">
                <a:solidFill>
                  <a:srgbClr val="00B6E6"/>
                </a:solidFill>
                <a:latin typeface="Times New Roman"/>
                <a:ea typeface="Times New Roman"/>
                <a:cs typeface="Times New Roman"/>
                <a:sym typeface="Times New Roman"/>
              </a:defRPr>
            </a:pPr>
          </a:p>
        </p:txBody>
      </p:sp>
      <p:sp>
        <p:nvSpPr>
          <p:cNvPr id="242" name="Text Placeholder 32"/>
          <p:cNvSpPr/>
          <p:nvPr>
            <p:ph type="body" idx="15"/>
          </p:nvPr>
        </p:nvSpPr>
        <p:spPr>
          <a:xfrm>
            <a:off x="752315" y="3373220"/>
            <a:ext cx="6143490" cy="5931606"/>
          </a:xfrm>
          <a:prstGeom prst="rect">
            <a:avLst/>
          </a:prstGeom>
        </p:spPr>
        <p:txBody>
          <a:bodyPr/>
          <a:lstStyle/>
          <a:p>
            <a:pPr>
              <a:defRPr>
                <a:solidFill>
                  <a:srgbClr val="262626"/>
                </a:solidFill>
              </a:defRPr>
            </a:pPr>
          </a:p>
        </p:txBody>
      </p:sp>
      <p:sp>
        <p:nvSpPr>
          <p:cNvPr id="243" name="Rectangle 59"/>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44" name="Numero diapositiva"/>
          <p:cNvSpPr txBox="1"/>
          <p:nvPr>
            <p:ph type="sldNum" sz="quarter" idx="2"/>
          </p:nvPr>
        </p:nvSpPr>
        <p:spPr>
          <a:prstGeom prst="rect">
            <a:avLst/>
          </a:prstGeom>
        </p:spPr>
        <p:txBody>
          <a:bodyPr/>
          <a:lstStyle/>
          <a:p>
            <a:pPr/>
            <a:fld id="{86CB4B4D-7CA3-9044-876B-883B54F8677D}" type="slidenum"/>
          </a:p>
        </p:txBody>
      </p:sp>
      <p:pic>
        <p:nvPicPr>
          <p:cNvPr id="245" name="Picture 8" descr="Picture 8"/>
          <p:cNvPicPr>
            <a:picLocks noChangeAspect="1"/>
          </p:cNvPicPr>
          <p:nvPr/>
        </p:nvPicPr>
        <p:blipFill>
          <a:blip r:embed="rId2">
            <a:alphaModFix amt="29000"/>
            <a:extLst/>
          </a:blip>
          <a:stretch>
            <a:fillRect/>
          </a:stretch>
        </p:blipFill>
        <p:spPr>
          <a:xfrm>
            <a:off x="4667773" y="-43151"/>
            <a:ext cx="2922816" cy="2946484"/>
          </a:xfrm>
          <a:prstGeom prst="rect">
            <a:avLst/>
          </a:prstGeom>
          <a:ln w="12700">
            <a:miter lim="400000"/>
          </a:ln>
        </p:spPr>
      </p:pic>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ext Slide 2">
    <p:spTree>
      <p:nvGrpSpPr>
        <p:cNvPr id="1" name=""/>
        <p:cNvGrpSpPr/>
        <p:nvPr/>
      </p:nvGrpSpPr>
      <p:grpSpPr>
        <a:xfrm>
          <a:off x="0" y="0"/>
          <a:ext cx="0" cy="0"/>
          <a:chOff x="0" y="0"/>
          <a:chExt cx="0" cy="0"/>
        </a:xfrm>
      </p:grpSpPr>
      <p:sp>
        <p:nvSpPr>
          <p:cNvPr id="252" name="Corpo livello uno…"/>
          <p:cNvSpPr txBox="1"/>
          <p:nvPr>
            <p:ph type="body" sz="half"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253" name="Text Placeholder 32"/>
          <p:cNvSpPr/>
          <p:nvPr>
            <p:ph type="body" sz="quarter" idx="13"/>
          </p:nvPr>
        </p:nvSpPr>
        <p:spPr>
          <a:xfrm>
            <a:off x="515711" y="660136"/>
            <a:ext cx="6570889" cy="1204857"/>
          </a:xfrm>
          <a:prstGeom prst="rect">
            <a:avLst/>
          </a:prstGeom>
        </p:spPr>
        <p:txBody>
          <a:bodyPr numCol="1" spcCol="38100"/>
          <a:lstStyle/>
          <a:p>
            <a:pPr algn="l">
              <a:spcBef>
                <a:spcPts val="2200"/>
              </a:spcBef>
              <a:defRPr b="1" sz="2200"/>
            </a:pPr>
          </a:p>
        </p:txBody>
      </p:sp>
      <p:sp>
        <p:nvSpPr>
          <p:cNvPr id="254" name="Text Placeholder 32"/>
          <p:cNvSpPr/>
          <p:nvPr>
            <p:ph type="body" sz="quarter" idx="14"/>
          </p:nvPr>
        </p:nvSpPr>
        <p:spPr>
          <a:xfrm>
            <a:off x="559612" y="6718313"/>
            <a:ext cx="2696199" cy="1992305"/>
          </a:xfrm>
          <a:prstGeom prst="rect">
            <a:avLst/>
          </a:prstGeom>
        </p:spPr>
        <p:txBody>
          <a:bodyPr numCol="1" spcCol="38100"/>
          <a:lstStyle/>
          <a:p>
            <a:pPr algn="l">
              <a:spcBef>
                <a:spcPts val="2200"/>
              </a:spcBef>
              <a:defRPr b="1" sz="2200">
                <a:solidFill>
                  <a:srgbClr val="009AC1"/>
                </a:solidFill>
              </a:defRPr>
            </a:pPr>
          </a:p>
        </p:txBody>
      </p:sp>
      <p:sp>
        <p:nvSpPr>
          <p:cNvPr id="255" name="Text Placeholder 32"/>
          <p:cNvSpPr/>
          <p:nvPr>
            <p:ph type="body" sz="quarter" idx="15"/>
          </p:nvPr>
        </p:nvSpPr>
        <p:spPr>
          <a:xfrm>
            <a:off x="3446038" y="6718313"/>
            <a:ext cx="3563249" cy="1992305"/>
          </a:xfrm>
          <a:prstGeom prst="rect">
            <a:avLst/>
          </a:prstGeom>
        </p:spPr>
        <p:txBody>
          <a:bodyPr numCol="1" spcCol="38100"/>
          <a:lstStyle/>
          <a:p>
            <a:pPr algn="l">
              <a:spcBef>
                <a:spcPts val="2200"/>
              </a:spcBef>
              <a:defRPr sz="1600">
                <a:solidFill>
                  <a:srgbClr val="262626"/>
                </a:solidFill>
              </a:defRPr>
            </a:pPr>
          </a:p>
        </p:txBody>
      </p:sp>
      <p:sp>
        <p:nvSpPr>
          <p:cNvPr id="25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ext Slide 2">
    <p:spTree>
      <p:nvGrpSpPr>
        <p:cNvPr id="1" name=""/>
        <p:cNvGrpSpPr/>
        <p:nvPr/>
      </p:nvGrpSpPr>
      <p:grpSpPr>
        <a:xfrm>
          <a:off x="0" y="0"/>
          <a:ext cx="0" cy="0"/>
          <a:chOff x="0" y="0"/>
          <a:chExt cx="0" cy="0"/>
        </a:xfrm>
      </p:grpSpPr>
      <p:sp>
        <p:nvSpPr>
          <p:cNvPr id="263"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264"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265" name="Rectangle 9"/>
          <p:cNvSpPr/>
          <p:nvPr/>
        </p:nvSpPr>
        <p:spPr>
          <a:xfrm flipV="1">
            <a:off x="-14613" y="-4"/>
            <a:ext cx="7559676" cy="1600204"/>
          </a:xfrm>
          <a:prstGeom prst="rect">
            <a:avLst/>
          </a:prstGeom>
          <a:solidFill>
            <a:srgbClr val="74659A"/>
          </a:solidFill>
          <a:ln w="12700">
            <a:miter lim="400000"/>
          </a:ln>
        </p:spPr>
        <p:txBody>
          <a:bodyPr lIns="45719" rIns="45719" anchor="ctr"/>
          <a:lstStyle/>
          <a:p>
            <a:pPr algn="ctr">
              <a:defRPr>
                <a:solidFill>
                  <a:srgbClr val="FFFFFF"/>
                </a:solidFill>
                <a:latin typeface="Montserrat Light"/>
                <a:ea typeface="Montserrat Light"/>
                <a:cs typeface="Montserrat Light"/>
                <a:sym typeface="Montserrat Light"/>
              </a:defRPr>
            </a:pPr>
          </a:p>
        </p:txBody>
      </p:sp>
      <p:sp>
        <p:nvSpPr>
          <p:cNvPr id="266" name="Corpo livello uno…"/>
          <p:cNvSpPr txBox="1"/>
          <p:nvPr>
            <p:ph type="body" idx="1"/>
          </p:nvPr>
        </p:nvSpPr>
        <p:spPr>
          <a:xfrm>
            <a:off x="559612" y="1864991"/>
            <a:ext cx="6526989" cy="7937915"/>
          </a:xfrm>
          <a:prstGeom prst="rect">
            <a:avLst/>
          </a:prstGeom>
        </p:spPr>
        <p:txBody>
          <a:bodyPr/>
          <a:lstStyle>
            <a:lvl1pPr>
              <a:defRPr>
                <a:solidFill>
                  <a:srgbClr val="262626"/>
                </a:solidFill>
              </a:defRPr>
            </a:lvl1pPr>
            <a:lvl2pPr>
              <a:defRPr>
                <a:solidFill>
                  <a:srgbClr val="262626"/>
                </a:solidFill>
              </a:defRPr>
            </a:lvl2pPr>
            <a:lvl3pPr>
              <a:defRPr>
                <a:solidFill>
                  <a:srgbClr val="262626"/>
                </a:solidFill>
              </a:defRPr>
            </a:lvl3pPr>
            <a:lvl4pPr>
              <a:defRPr>
                <a:solidFill>
                  <a:srgbClr val="262626"/>
                </a:solidFill>
              </a:defRPr>
            </a:lvl4pPr>
            <a:lvl5pPr>
              <a:defRPr>
                <a:solidFill>
                  <a:srgbClr val="262626"/>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67" name="Text Placeholder 32"/>
          <p:cNvSpPr/>
          <p:nvPr>
            <p:ph type="body" sz="quarter" idx="13"/>
          </p:nvPr>
        </p:nvSpPr>
        <p:spPr>
          <a:xfrm>
            <a:off x="515711" y="660136"/>
            <a:ext cx="6570889" cy="1204857"/>
          </a:xfrm>
          <a:prstGeom prst="rect">
            <a:avLst/>
          </a:prstGeom>
        </p:spPr>
        <p:txBody>
          <a:bodyPr numCol="1" spcCol="38100"/>
          <a:lstStyle/>
          <a:p>
            <a:pPr algn="l">
              <a:spcBef>
                <a:spcPts val="2200"/>
              </a:spcBef>
              <a:defRPr b="1" sz="2200"/>
            </a:pPr>
          </a:p>
        </p:txBody>
      </p:sp>
      <p:sp>
        <p:nvSpPr>
          <p:cNvPr id="268"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69" name="Numero diapositiva"/>
          <p:cNvSpPr txBox="1"/>
          <p:nvPr>
            <p:ph type="sldNum" sz="quarter" idx="2"/>
          </p:nvPr>
        </p:nvSpPr>
        <p:spPr>
          <a:prstGeom prst="rect">
            <a:avLst/>
          </a:prstGeom>
        </p:spPr>
        <p:txBody>
          <a:bodyPr/>
          <a:lstStyle/>
          <a:p>
            <a:pPr/>
            <a:fld id="{86CB4B4D-7CA3-9044-876B-883B54F8677D}" type="slidenum"/>
          </a:p>
        </p:txBody>
      </p:sp>
      <p:sp>
        <p:nvSpPr>
          <p:cNvPr id="270" name="Graphic 4"/>
          <p:cNvSpPr/>
          <p:nvPr/>
        </p:nvSpPr>
        <p:spPr>
          <a:xfrm rot="16200000">
            <a:off x="6101634" y="690764"/>
            <a:ext cx="199011" cy="1685649"/>
          </a:xfrm>
          <a:prstGeom prst="rect">
            <a:avLst/>
          </a:prstGeom>
          <a:solidFill>
            <a:srgbClr val="009AC1"/>
          </a:solidFill>
          <a:ln w="12700">
            <a:miter lim="400000"/>
          </a:ln>
        </p:spPr>
        <p:txBody>
          <a:bodyPr lIns="45719" rIns="45719" anchor="ctr"/>
          <a:lstStyle/>
          <a:p>
            <a:pPr/>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ext Slide 2">
    <p:spTree>
      <p:nvGrpSpPr>
        <p:cNvPr id="1" name=""/>
        <p:cNvGrpSpPr/>
        <p:nvPr/>
      </p:nvGrpSpPr>
      <p:grpSpPr>
        <a:xfrm>
          <a:off x="0" y="0"/>
          <a:ext cx="0" cy="0"/>
          <a:chOff x="0" y="0"/>
          <a:chExt cx="0" cy="0"/>
        </a:xfrm>
      </p:grpSpPr>
      <p:sp>
        <p:nvSpPr>
          <p:cNvPr id="277"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278"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279" name="Rectangle 6"/>
          <p:cNvSpPr/>
          <p:nvPr/>
        </p:nvSpPr>
        <p:spPr>
          <a:xfrm flipV="1">
            <a:off x="0" y="2099866"/>
            <a:ext cx="6918419" cy="7931810"/>
          </a:xfrm>
          <a:prstGeom prst="rect">
            <a:avLst/>
          </a:prstGeom>
          <a:solidFill>
            <a:srgbClr val="74659A"/>
          </a:solidFill>
          <a:ln w="12700">
            <a:miter lim="400000"/>
          </a:ln>
        </p:spPr>
        <p:txBody>
          <a:bodyPr lIns="45719" rIns="45719" anchor="ctr"/>
          <a:lstStyle/>
          <a:p>
            <a:pPr algn="ctr">
              <a:defRPr>
                <a:solidFill>
                  <a:srgbClr val="FFFFFF"/>
                </a:solidFill>
                <a:latin typeface="Montserrat Light"/>
                <a:ea typeface="Montserrat Light"/>
                <a:cs typeface="Montserrat Light"/>
                <a:sym typeface="Montserrat Light"/>
              </a:defRPr>
            </a:pPr>
          </a:p>
        </p:txBody>
      </p:sp>
      <p:sp>
        <p:nvSpPr>
          <p:cNvPr id="280" name="Graphic 4"/>
          <p:cNvSpPr/>
          <p:nvPr/>
        </p:nvSpPr>
        <p:spPr>
          <a:xfrm rot="10800000">
            <a:off x="6811612" y="2991410"/>
            <a:ext cx="199010" cy="1685649"/>
          </a:xfrm>
          <a:prstGeom prst="rect">
            <a:avLst/>
          </a:prstGeom>
          <a:solidFill>
            <a:srgbClr val="009AC1"/>
          </a:solidFill>
          <a:ln w="12700">
            <a:miter lim="400000"/>
          </a:ln>
        </p:spPr>
        <p:txBody>
          <a:bodyPr lIns="45719" rIns="45719" anchor="ctr"/>
          <a:lstStyle/>
          <a:p>
            <a:pPr/>
          </a:p>
        </p:txBody>
      </p:sp>
      <p:sp>
        <p:nvSpPr>
          <p:cNvPr id="281" name="Corpo livello uno…"/>
          <p:cNvSpPr txBox="1"/>
          <p:nvPr>
            <p:ph type="body" idx="1"/>
          </p:nvPr>
        </p:nvSpPr>
        <p:spPr>
          <a:xfrm>
            <a:off x="559612" y="2432956"/>
            <a:ext cx="6076429" cy="7369949"/>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282" name="Text Placeholder 32"/>
          <p:cNvSpPr/>
          <p:nvPr>
            <p:ph type="body" sz="quarter" idx="13"/>
          </p:nvPr>
        </p:nvSpPr>
        <p:spPr>
          <a:xfrm>
            <a:off x="515711" y="660136"/>
            <a:ext cx="6570889" cy="1204857"/>
          </a:xfrm>
          <a:prstGeom prst="rect">
            <a:avLst/>
          </a:prstGeom>
        </p:spPr>
        <p:txBody>
          <a:bodyPr numCol="1" spcCol="38100"/>
          <a:lstStyle/>
          <a:p>
            <a:pPr algn="l">
              <a:spcBef>
                <a:spcPts val="2200"/>
              </a:spcBef>
              <a:defRPr b="1" sz="2200">
                <a:solidFill>
                  <a:srgbClr val="009AC1"/>
                </a:solidFill>
              </a:defRPr>
            </a:pPr>
          </a:p>
        </p:txBody>
      </p:sp>
      <p:sp>
        <p:nvSpPr>
          <p:cNvPr id="283"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8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inal Slide">
    <p:spTree>
      <p:nvGrpSpPr>
        <p:cNvPr id="1" name=""/>
        <p:cNvGrpSpPr/>
        <p:nvPr/>
      </p:nvGrpSpPr>
      <p:grpSpPr>
        <a:xfrm>
          <a:off x="0" y="0"/>
          <a:ext cx="0" cy="0"/>
          <a:chOff x="0" y="0"/>
          <a:chExt cx="0" cy="0"/>
        </a:xfrm>
      </p:grpSpPr>
      <p:sp>
        <p:nvSpPr>
          <p:cNvPr id="291" name="Rectangle 320"/>
          <p:cNvSpPr/>
          <p:nvPr/>
        </p:nvSpPr>
        <p:spPr>
          <a:xfrm flipV="1">
            <a:off x="-26638" y="887167"/>
            <a:ext cx="3700956" cy="8002846"/>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92" name="Rectangle 877"/>
          <p:cNvSpPr/>
          <p:nvPr/>
        </p:nvSpPr>
        <p:spPr>
          <a:xfrm flipV="1">
            <a:off x="207486" y="560671"/>
            <a:ext cx="6836782" cy="922161"/>
          </a:xfrm>
          <a:prstGeom prst="rect">
            <a:avLst/>
          </a:prstGeom>
          <a:solidFill>
            <a:srgbClr val="009AC1"/>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93" name="Corpo livello uno…"/>
          <p:cNvSpPr txBox="1"/>
          <p:nvPr>
            <p:ph type="body" sz="half" idx="1"/>
          </p:nvPr>
        </p:nvSpPr>
        <p:spPr>
          <a:xfrm>
            <a:off x="403869" y="1604734"/>
            <a:ext cx="2567035" cy="6850351"/>
          </a:xfrm>
          <a:prstGeom prst="rect">
            <a:avLst/>
          </a:prstGeom>
        </p:spPr>
        <p:txBody>
          <a:bodyPr numCol="1" spcCol="38100"/>
          <a:lstStyle/>
          <a:p>
            <a:pPr/>
            <a:r>
              <a:t>Corpo livello uno</a:t>
            </a:r>
          </a:p>
          <a:p>
            <a:pPr lvl="1"/>
            <a:r>
              <a:t>Corpo livello due</a:t>
            </a:r>
          </a:p>
          <a:p>
            <a:pPr lvl="2"/>
            <a:r>
              <a:t>Corpo livello tre</a:t>
            </a:r>
          </a:p>
          <a:p>
            <a:pPr lvl="3"/>
            <a:r>
              <a:t>Corpo livello quattro</a:t>
            </a:r>
          </a:p>
          <a:p>
            <a:pPr lvl="4"/>
            <a:r>
              <a:t>Corpo livello cinque</a:t>
            </a:r>
          </a:p>
        </p:txBody>
      </p:sp>
      <p:sp>
        <p:nvSpPr>
          <p:cNvPr id="294" name="Text Placeholder 32"/>
          <p:cNvSpPr/>
          <p:nvPr>
            <p:ph type="body" sz="quarter" idx="13"/>
          </p:nvPr>
        </p:nvSpPr>
        <p:spPr>
          <a:xfrm>
            <a:off x="452889" y="686094"/>
            <a:ext cx="2581125" cy="429543"/>
          </a:xfrm>
          <a:prstGeom prst="rect">
            <a:avLst/>
          </a:prstGeom>
        </p:spPr>
        <p:txBody>
          <a:bodyPr numCol="1" spcCol="38100"/>
          <a:lstStyle/>
          <a:p>
            <a:pPr algn="l">
              <a:spcBef>
                <a:spcPts val="2200"/>
              </a:spcBef>
              <a:defRPr b="1" sz="2200"/>
            </a:pPr>
          </a:p>
        </p:txBody>
      </p:sp>
      <p:sp>
        <p:nvSpPr>
          <p:cNvPr id="295" name="Rectangle 316"/>
          <p:cNvSpPr/>
          <p:nvPr/>
        </p:nvSpPr>
        <p:spPr>
          <a:xfrm flipH="1" flipV="1">
            <a:off x="7559675" y="178904"/>
            <a:ext cx="2203336" cy="10691815"/>
          </a:xfrm>
          <a:prstGeom prst="rect">
            <a:avLst/>
          </a:prstGeom>
          <a:solidFill>
            <a:srgbClr val="EBEBEB"/>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296" name="Rectangle 317"/>
          <p:cNvSpPr txBox="1"/>
          <p:nvPr/>
        </p:nvSpPr>
        <p:spPr>
          <a:xfrm>
            <a:off x="5358445" y="9899532"/>
            <a:ext cx="1797163" cy="408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181904">
              <a:defRPr sz="400">
                <a:solidFill>
                  <a:srgbClr val="092E4B"/>
                </a:solidFill>
                <a:latin typeface="+mn-lt"/>
                <a:ea typeface="+mn-ea"/>
                <a:cs typeface="+mn-cs"/>
                <a:sym typeface="Calibri"/>
              </a:defRPr>
            </a:lvl1pPr>
          </a:lstStyle>
          <a:p>
            <a:pPr/>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297" name="Picture 318" descr="Picture 318"/>
          <p:cNvPicPr>
            <a:picLocks noChangeAspect="1"/>
          </p:cNvPicPr>
          <p:nvPr/>
        </p:nvPicPr>
        <p:blipFill>
          <a:blip r:embed="rId2">
            <a:extLst/>
          </a:blip>
          <a:srcRect l="0" t="0" r="44449" b="0"/>
          <a:stretch>
            <a:fillRect/>
          </a:stretch>
        </p:blipFill>
        <p:spPr>
          <a:xfrm>
            <a:off x="4078385" y="9941742"/>
            <a:ext cx="1280062" cy="293944"/>
          </a:xfrm>
          <a:prstGeom prst="rect">
            <a:avLst/>
          </a:prstGeom>
          <a:ln w="12700">
            <a:miter lim="400000"/>
          </a:ln>
        </p:spPr>
      </p:pic>
      <p:sp>
        <p:nvSpPr>
          <p:cNvPr id="298"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ver 02">
    <p:spTree>
      <p:nvGrpSpPr>
        <p:cNvPr id="1" name=""/>
        <p:cNvGrpSpPr/>
        <p:nvPr/>
      </p:nvGrpSpPr>
      <p:grpSpPr>
        <a:xfrm>
          <a:off x="0" y="0"/>
          <a:ext cx="0" cy="0"/>
          <a:chOff x="0" y="0"/>
          <a:chExt cx="0" cy="0"/>
        </a:xfrm>
      </p:grpSpPr>
      <p:sp>
        <p:nvSpPr>
          <p:cNvPr id="35" name="Graphic 4"/>
          <p:cNvSpPr/>
          <p:nvPr/>
        </p:nvSpPr>
        <p:spPr>
          <a:xfrm rot="10800000">
            <a:off x="3893444" y="-9"/>
            <a:ext cx="3323488" cy="4019939"/>
          </a:xfrm>
          <a:prstGeom prst="rect">
            <a:avLst/>
          </a:prstGeom>
          <a:solidFill>
            <a:srgbClr val="74659A"/>
          </a:solidFill>
          <a:ln w="12700">
            <a:miter lim="400000"/>
          </a:ln>
        </p:spPr>
        <p:txBody>
          <a:bodyPr lIns="45719" rIns="45719" anchor="ctr"/>
          <a:lstStyle/>
          <a:p>
            <a:pPr/>
          </a:p>
        </p:txBody>
      </p:sp>
      <p:sp>
        <p:nvSpPr>
          <p:cNvPr id="36" name="Graphic 4"/>
          <p:cNvSpPr/>
          <p:nvPr/>
        </p:nvSpPr>
        <p:spPr>
          <a:xfrm rot="10800000">
            <a:off x="377015" y="4503082"/>
            <a:ext cx="199011" cy="1685649"/>
          </a:xfrm>
          <a:prstGeom prst="rect">
            <a:avLst/>
          </a:prstGeom>
          <a:solidFill>
            <a:srgbClr val="009AC1"/>
          </a:solidFill>
          <a:ln w="12700">
            <a:miter lim="400000"/>
          </a:ln>
        </p:spPr>
        <p:txBody>
          <a:bodyPr lIns="45719" rIns="45719" anchor="ctr"/>
          <a:lstStyle/>
          <a:p>
            <a:pPr/>
          </a:p>
        </p:txBody>
      </p:sp>
      <p:sp>
        <p:nvSpPr>
          <p:cNvPr id="37" name="Picture Placeholder 1000"/>
          <p:cNvSpPr/>
          <p:nvPr>
            <p:ph type="pic" idx="13"/>
          </p:nvPr>
        </p:nvSpPr>
        <p:spPr>
          <a:xfrm>
            <a:off x="476523" y="-1"/>
            <a:ext cx="6244930" cy="6575082"/>
          </a:xfrm>
          <a:prstGeom prst="rect">
            <a:avLst/>
          </a:prstGeom>
        </p:spPr>
        <p:txBody>
          <a:bodyPr lIns="91439" rIns="91439" numCol="1" spcCol="38100">
            <a:noAutofit/>
          </a:bodyPr>
          <a:lstStyle/>
          <a:p>
            <a:pPr/>
          </a:p>
        </p:txBody>
      </p:sp>
      <p:sp>
        <p:nvSpPr>
          <p:cNvPr id="38" name="Corpo livello uno…"/>
          <p:cNvSpPr txBox="1"/>
          <p:nvPr>
            <p:ph type="body" sz="quarter" idx="1"/>
          </p:nvPr>
        </p:nvSpPr>
        <p:spPr>
          <a:xfrm>
            <a:off x="4072852" y="856289"/>
            <a:ext cx="2951699" cy="574617"/>
          </a:xfrm>
          <a:prstGeom prst="rect">
            <a:avLst/>
          </a:prstGeom>
        </p:spPr>
        <p:txBody>
          <a:bodyPr numCol="1" spcCol="38100"/>
          <a:lstStyle>
            <a:lvl1pPr algn="l">
              <a:defRPr b="1" sz="2800"/>
            </a:lvl1pPr>
            <a:lvl2pPr indent="377966" algn="l">
              <a:defRPr b="1" sz="2800"/>
            </a:lvl2pPr>
            <a:lvl3pPr indent="755933" algn="l">
              <a:defRPr b="1" sz="2800"/>
            </a:lvl3pPr>
            <a:lvl4pPr indent="1133901" algn="l">
              <a:defRPr b="1" sz="2800"/>
            </a:lvl4pPr>
            <a:lvl5pPr indent="1511868" algn="l">
              <a:defRPr b="1"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39" name="Text Placeholder 32"/>
          <p:cNvSpPr/>
          <p:nvPr>
            <p:ph type="body" sz="quarter" idx="14"/>
          </p:nvPr>
        </p:nvSpPr>
        <p:spPr>
          <a:xfrm>
            <a:off x="4072851" y="1703939"/>
            <a:ext cx="2980606" cy="751696"/>
          </a:xfrm>
          <a:prstGeom prst="rect">
            <a:avLst/>
          </a:prstGeom>
        </p:spPr>
        <p:txBody>
          <a:bodyPr numCol="1" spcCol="38100"/>
          <a:lstStyle/>
          <a:p>
            <a:pPr algn="l">
              <a:defRPr sz="1800"/>
            </a:pPr>
          </a:p>
        </p:txBody>
      </p:sp>
      <p:pic>
        <p:nvPicPr>
          <p:cNvPr id="40" name="Picture 335" descr="Picture 335"/>
          <p:cNvPicPr>
            <a:picLocks noChangeAspect="1"/>
          </p:cNvPicPr>
          <p:nvPr/>
        </p:nvPicPr>
        <p:blipFill>
          <a:blip r:embed="rId2">
            <a:extLst/>
          </a:blip>
          <a:stretch>
            <a:fillRect/>
          </a:stretch>
        </p:blipFill>
        <p:spPr>
          <a:xfrm>
            <a:off x="789366" y="7006290"/>
            <a:ext cx="3433504" cy="1837327"/>
          </a:xfrm>
          <a:prstGeom prst="rect">
            <a:avLst/>
          </a:prstGeom>
          <a:ln w="12700">
            <a:miter lim="400000"/>
          </a:ln>
        </p:spPr>
      </p:pic>
      <p:pic>
        <p:nvPicPr>
          <p:cNvPr id="41" name="Picture 336" descr="Picture 336"/>
          <p:cNvPicPr>
            <a:picLocks noChangeAspect="1"/>
          </p:cNvPicPr>
          <p:nvPr/>
        </p:nvPicPr>
        <p:blipFill>
          <a:blip r:embed="rId3">
            <a:alphaModFix amt="29000"/>
            <a:extLst/>
          </a:blip>
          <a:stretch>
            <a:fillRect/>
          </a:stretch>
        </p:blipFill>
        <p:spPr>
          <a:xfrm>
            <a:off x="4089362" y="2259171"/>
            <a:ext cx="3127569" cy="1760760"/>
          </a:xfrm>
          <a:prstGeom prst="rect">
            <a:avLst/>
          </a:prstGeom>
          <a:ln w="12700">
            <a:miter lim="400000"/>
          </a:ln>
        </p:spPr>
      </p:pic>
      <p:sp>
        <p:nvSpPr>
          <p:cNvPr id="42" name="Graphic 6"/>
          <p:cNvSpPr/>
          <p:nvPr/>
        </p:nvSpPr>
        <p:spPr>
          <a:xfrm rot="5400000">
            <a:off x="5674528" y="7965826"/>
            <a:ext cx="476912" cy="3282248"/>
          </a:xfrm>
          <a:prstGeom prst="rect">
            <a:avLst/>
          </a:prstGeom>
          <a:solidFill>
            <a:srgbClr val="009AC1"/>
          </a:solidFill>
          <a:ln w="12700">
            <a:miter lim="400000"/>
          </a:ln>
        </p:spPr>
        <p:txBody>
          <a:bodyPr lIns="45719" rIns="45719" anchor="ctr"/>
          <a:lstStyle/>
          <a:p>
            <a:pPr>
              <a:defRPr>
                <a:latin typeface="+mn-lt"/>
                <a:ea typeface="+mn-ea"/>
                <a:cs typeface="+mn-cs"/>
                <a:sym typeface="Calibri"/>
              </a:defRPr>
            </a:pPr>
          </a:p>
        </p:txBody>
      </p:sp>
      <p:sp>
        <p:nvSpPr>
          <p:cNvPr id="43" name="Text Placeholder 32"/>
          <p:cNvSpPr/>
          <p:nvPr>
            <p:ph type="body" sz="quarter" idx="15"/>
          </p:nvPr>
        </p:nvSpPr>
        <p:spPr>
          <a:xfrm>
            <a:off x="4271865" y="9395549"/>
            <a:ext cx="3043548" cy="476908"/>
          </a:xfrm>
          <a:prstGeom prst="rect">
            <a:avLst/>
          </a:prstGeom>
        </p:spPr>
        <p:txBody>
          <a:bodyPr numCol="1" spcCol="38100"/>
          <a:lstStyle/>
          <a:p>
            <a:pPr algn="r">
              <a:defRPr sz="2000"/>
            </a:pPr>
          </a:p>
        </p:txBody>
      </p:sp>
      <p:pic>
        <p:nvPicPr>
          <p:cNvPr id="44" name="Picture 340" descr="Picture 340"/>
          <p:cNvPicPr>
            <a:picLocks noChangeAspect="1"/>
          </p:cNvPicPr>
          <p:nvPr/>
        </p:nvPicPr>
        <p:blipFill>
          <a:blip r:embed="rId4">
            <a:extLst/>
          </a:blip>
          <a:srcRect l="0" t="0" r="44449" b="0"/>
          <a:stretch>
            <a:fillRect/>
          </a:stretch>
        </p:blipFill>
        <p:spPr>
          <a:xfrm>
            <a:off x="5441391" y="8396051"/>
            <a:ext cx="1280062" cy="293944"/>
          </a:xfrm>
          <a:prstGeom prst="rect">
            <a:avLst/>
          </a:prstGeom>
          <a:ln w="12700">
            <a:miter lim="400000"/>
          </a:ln>
        </p:spPr>
      </p:pic>
      <p:grpSp>
        <p:nvGrpSpPr>
          <p:cNvPr id="47" name="Graphic 95"/>
          <p:cNvGrpSpPr/>
          <p:nvPr/>
        </p:nvGrpSpPr>
        <p:grpSpPr>
          <a:xfrm>
            <a:off x="789367" y="9472263"/>
            <a:ext cx="1484611" cy="423924"/>
            <a:chOff x="0" y="0"/>
            <a:chExt cx="1484610" cy="423923"/>
          </a:xfrm>
        </p:grpSpPr>
        <p:sp>
          <p:nvSpPr>
            <p:cNvPr id="45" name="Freeform 342"/>
            <p:cNvSpPr/>
            <p:nvPr/>
          </p:nvSpPr>
          <p:spPr>
            <a:xfrm flipH="1">
              <a:off x="-1" y="0"/>
              <a:ext cx="2"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pPr/>
            </a:p>
          </p:txBody>
        </p:sp>
        <p:sp>
          <p:nvSpPr>
            <p:cNvPr id="46" name="Freeform 343"/>
            <p:cNvSpPr/>
            <p:nvPr/>
          </p:nvSpPr>
          <p:spPr>
            <a:xfrm>
              <a:off x="1484610" y="0"/>
              <a:ext cx="1" cy="423924"/>
            </a:xfrm>
            <a:prstGeom prst="line">
              <a:avLst/>
            </a:prstGeom>
            <a:noFill/>
            <a:ln w="24491" cap="flat">
              <a:solidFill>
                <a:srgbClr val="009AC1"/>
              </a:solidFill>
              <a:prstDash val="solid"/>
              <a:miter lim="800000"/>
            </a:ln>
            <a:effectLst/>
          </p:spPr>
          <p:txBody>
            <a:bodyPr wrap="square" lIns="45719" tIns="45719" rIns="45719" bIns="45719" numCol="1" anchor="t">
              <a:noAutofit/>
            </a:bodyPr>
            <a:lstStyle/>
            <a:p>
              <a:pPr/>
            </a:p>
          </p:txBody>
        </p:sp>
      </p:grpSp>
      <p:sp>
        <p:nvSpPr>
          <p:cNvPr id="48" name="Text Placeholder 23"/>
          <p:cNvSpPr/>
          <p:nvPr>
            <p:ph type="body" sz="quarter" idx="16"/>
          </p:nvPr>
        </p:nvSpPr>
        <p:spPr>
          <a:xfrm>
            <a:off x="833696" y="9511527"/>
            <a:ext cx="1230819" cy="419205"/>
          </a:xfrm>
          <a:prstGeom prst="rect">
            <a:avLst/>
          </a:prstGeom>
        </p:spPr>
        <p:txBody>
          <a:bodyPr numCol="1" spcCol="38100"/>
          <a:lstStyle/>
          <a:p>
            <a:pPr algn="l">
              <a:defRPr sz="1000">
                <a:solidFill>
                  <a:srgbClr val="262626"/>
                </a:solidFill>
              </a:defRPr>
            </a:pPr>
          </a:p>
        </p:txBody>
      </p:sp>
      <p:sp>
        <p:nvSpPr>
          <p:cNvPr id="49" name="Text Placeholder 23"/>
          <p:cNvSpPr/>
          <p:nvPr>
            <p:ph type="body" sz="quarter" idx="17"/>
          </p:nvPr>
        </p:nvSpPr>
        <p:spPr>
          <a:xfrm>
            <a:off x="2397964" y="9504997"/>
            <a:ext cx="1779693" cy="419205"/>
          </a:xfrm>
          <a:prstGeom prst="rect">
            <a:avLst/>
          </a:prstGeom>
        </p:spPr>
        <p:txBody>
          <a:bodyPr numCol="1" spcCol="38100"/>
          <a:lstStyle/>
          <a:p>
            <a:pPr algn="l">
              <a:defRPr sz="1000">
                <a:solidFill>
                  <a:srgbClr val="262626"/>
                </a:solidFill>
              </a:defRPr>
            </a:pPr>
          </a:p>
        </p:txBody>
      </p:sp>
      <p:sp>
        <p:nvSpPr>
          <p:cNvPr id="50"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Page">
    <p:spTree>
      <p:nvGrpSpPr>
        <p:cNvPr id="1" name=""/>
        <p:cNvGrpSpPr/>
        <p:nvPr/>
      </p:nvGrpSpPr>
      <p:grpSpPr>
        <a:xfrm>
          <a:off x="0" y="0"/>
          <a:ext cx="0" cy="0"/>
          <a:chOff x="0" y="0"/>
          <a:chExt cx="0" cy="0"/>
        </a:xfrm>
      </p:grpSpPr>
      <p:sp>
        <p:nvSpPr>
          <p:cNvPr id="57" name="Rectangle 26"/>
          <p:cNvSpPr/>
          <p:nvPr/>
        </p:nvSpPr>
        <p:spPr>
          <a:xfrm>
            <a:off x="-2" y="-22715"/>
            <a:ext cx="7559676" cy="2175225"/>
          </a:xfrm>
          <a:prstGeom prst="rect">
            <a:avLst/>
          </a:prstGeom>
          <a:solidFill>
            <a:srgbClr val="74659A"/>
          </a:solidFill>
          <a:ln w="12700">
            <a:miter lim="400000"/>
          </a:ln>
        </p:spPr>
        <p:txBody>
          <a:bodyPr lIns="45719" rIns="45719" anchor="ctr"/>
          <a:lstStyle/>
          <a:p>
            <a:pPr algn="ctr">
              <a:defRPr>
                <a:solidFill>
                  <a:srgbClr val="FFFFFF"/>
                </a:solidFill>
              </a:defRPr>
            </a:pPr>
          </a:p>
        </p:txBody>
      </p:sp>
      <p:sp>
        <p:nvSpPr>
          <p:cNvPr id="58" name="Graphic 4"/>
          <p:cNvSpPr/>
          <p:nvPr/>
        </p:nvSpPr>
        <p:spPr>
          <a:xfrm rot="5400000">
            <a:off x="1851790" y="1270136"/>
            <a:ext cx="79107" cy="1685649"/>
          </a:xfrm>
          <a:prstGeom prst="rect">
            <a:avLst/>
          </a:prstGeom>
          <a:solidFill>
            <a:srgbClr val="009AC1"/>
          </a:solidFill>
          <a:ln w="3175">
            <a:solidFill>
              <a:srgbClr val="009AC1"/>
            </a:solidFill>
            <a:miter/>
          </a:ln>
        </p:spPr>
        <p:txBody>
          <a:bodyPr lIns="45719" rIns="45719" anchor="ctr"/>
          <a:lstStyle/>
          <a:p>
            <a:pPr/>
          </a:p>
        </p:txBody>
      </p:sp>
      <p:sp>
        <p:nvSpPr>
          <p:cNvPr id="59" name="Corpo livello uno…"/>
          <p:cNvSpPr txBox="1"/>
          <p:nvPr>
            <p:ph type="body" sz="quarter" idx="1"/>
          </p:nvPr>
        </p:nvSpPr>
        <p:spPr>
          <a:xfrm>
            <a:off x="1124620" y="3561546"/>
            <a:ext cx="648000" cy="348401"/>
          </a:xfrm>
          <a:prstGeom prst="rect">
            <a:avLst/>
          </a:prstGeom>
        </p:spPr>
        <p:txBody>
          <a:bodyPr numCol="1" spcCol="38100" anchor="ctr"/>
          <a:lstStyle>
            <a:lvl1pPr algn="ctr">
              <a:spcBef>
                <a:spcPts val="2200"/>
              </a:spcBef>
              <a:defRPr b="1" sz="2000">
                <a:solidFill>
                  <a:srgbClr val="009AC1"/>
                </a:solidFill>
              </a:defRPr>
            </a:lvl1pPr>
            <a:lvl2pPr indent="385601" algn="ctr">
              <a:spcBef>
                <a:spcPts val="2200"/>
              </a:spcBef>
              <a:defRPr b="1" sz="2000">
                <a:solidFill>
                  <a:srgbClr val="009AC1"/>
                </a:solidFill>
              </a:defRPr>
            </a:lvl2pPr>
            <a:lvl3pPr indent="771203" algn="ctr">
              <a:spcBef>
                <a:spcPts val="2200"/>
              </a:spcBef>
              <a:defRPr b="1" sz="2000">
                <a:solidFill>
                  <a:srgbClr val="009AC1"/>
                </a:solidFill>
              </a:defRPr>
            </a:lvl3pPr>
            <a:lvl4pPr indent="1156806" algn="ctr">
              <a:spcBef>
                <a:spcPts val="2200"/>
              </a:spcBef>
              <a:defRPr b="1" sz="2000">
                <a:solidFill>
                  <a:srgbClr val="009AC1"/>
                </a:solidFill>
              </a:defRPr>
            </a:lvl4pPr>
            <a:lvl5pPr indent="1542408" algn="ctr">
              <a:spcBef>
                <a:spcPts val="2200"/>
              </a:spcBef>
              <a:defRPr b="1" sz="2000">
                <a:solidFill>
                  <a:srgbClr val="009AC1"/>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60" name="Text Placeholder 32"/>
          <p:cNvSpPr/>
          <p:nvPr>
            <p:ph type="body" sz="quarter" idx="13"/>
          </p:nvPr>
        </p:nvSpPr>
        <p:spPr>
          <a:xfrm>
            <a:off x="1907586" y="3561546"/>
            <a:ext cx="3544004" cy="348401"/>
          </a:xfrm>
          <a:prstGeom prst="rect">
            <a:avLst/>
          </a:prstGeom>
        </p:spPr>
        <p:txBody>
          <a:bodyPr numCol="1" spcCol="38100" anchor="ctr"/>
          <a:lstStyle/>
          <a:p>
            <a:pPr algn="l">
              <a:spcBef>
                <a:spcPts val="2200"/>
              </a:spcBef>
              <a:defRPr sz="1400">
                <a:solidFill>
                  <a:srgbClr val="262626"/>
                </a:solidFill>
              </a:defRPr>
            </a:pPr>
          </a:p>
        </p:txBody>
      </p:sp>
      <p:sp>
        <p:nvSpPr>
          <p:cNvPr id="61" name="Text Placeholder 32"/>
          <p:cNvSpPr/>
          <p:nvPr>
            <p:ph type="body" sz="quarter" idx="14"/>
          </p:nvPr>
        </p:nvSpPr>
        <p:spPr>
          <a:xfrm>
            <a:off x="1124620" y="4036788"/>
            <a:ext cx="648001" cy="348401"/>
          </a:xfrm>
          <a:prstGeom prst="rect">
            <a:avLst/>
          </a:prstGeom>
        </p:spPr>
        <p:txBody>
          <a:bodyPr numCol="1" spcCol="38100" anchor="ctr"/>
          <a:lstStyle/>
          <a:p>
            <a:pPr algn="ctr">
              <a:spcBef>
                <a:spcPts val="2200"/>
              </a:spcBef>
              <a:defRPr b="1" sz="2000">
                <a:solidFill>
                  <a:srgbClr val="009AC1"/>
                </a:solidFill>
              </a:defRPr>
            </a:pPr>
          </a:p>
        </p:txBody>
      </p:sp>
      <p:sp>
        <p:nvSpPr>
          <p:cNvPr id="62" name="Text Placeholder 32"/>
          <p:cNvSpPr/>
          <p:nvPr>
            <p:ph type="body" sz="quarter" idx="15"/>
          </p:nvPr>
        </p:nvSpPr>
        <p:spPr>
          <a:xfrm>
            <a:off x="1907586" y="4036788"/>
            <a:ext cx="3544004" cy="349201"/>
          </a:xfrm>
          <a:prstGeom prst="rect">
            <a:avLst/>
          </a:prstGeom>
        </p:spPr>
        <p:txBody>
          <a:bodyPr numCol="1" spcCol="38100" anchor="ctr"/>
          <a:lstStyle/>
          <a:p>
            <a:pPr algn="l" defTabSz="2072940">
              <a:spcBef>
                <a:spcPts val="2200"/>
              </a:spcBef>
              <a:defRPr sz="1400">
                <a:solidFill>
                  <a:srgbClr val="262626"/>
                </a:solidFill>
              </a:defRPr>
            </a:pPr>
          </a:p>
        </p:txBody>
      </p:sp>
      <p:sp>
        <p:nvSpPr>
          <p:cNvPr id="63" name="Text Placeholder 32"/>
          <p:cNvSpPr/>
          <p:nvPr>
            <p:ph type="body" sz="quarter" idx="16"/>
          </p:nvPr>
        </p:nvSpPr>
        <p:spPr>
          <a:xfrm>
            <a:off x="1124620" y="4537923"/>
            <a:ext cx="648001" cy="348401"/>
          </a:xfrm>
          <a:prstGeom prst="rect">
            <a:avLst/>
          </a:prstGeom>
        </p:spPr>
        <p:txBody>
          <a:bodyPr numCol="1" spcCol="38100" anchor="ctr"/>
          <a:lstStyle/>
          <a:p>
            <a:pPr algn="ctr">
              <a:spcBef>
                <a:spcPts val="2200"/>
              </a:spcBef>
              <a:defRPr b="1" sz="2000">
                <a:solidFill>
                  <a:srgbClr val="009AC1"/>
                </a:solidFill>
              </a:defRPr>
            </a:pPr>
          </a:p>
        </p:txBody>
      </p:sp>
      <p:sp>
        <p:nvSpPr>
          <p:cNvPr id="64" name="Text Placeholder 32"/>
          <p:cNvSpPr/>
          <p:nvPr>
            <p:ph type="body" sz="quarter" idx="17"/>
          </p:nvPr>
        </p:nvSpPr>
        <p:spPr>
          <a:xfrm>
            <a:off x="1907586" y="4537923"/>
            <a:ext cx="3544004" cy="348401"/>
          </a:xfrm>
          <a:prstGeom prst="rect">
            <a:avLst/>
          </a:prstGeom>
        </p:spPr>
        <p:txBody>
          <a:bodyPr numCol="1" spcCol="38100" anchor="ctr"/>
          <a:lstStyle/>
          <a:p>
            <a:pPr algn="l">
              <a:spcBef>
                <a:spcPts val="2200"/>
              </a:spcBef>
              <a:defRPr sz="1400">
                <a:solidFill>
                  <a:srgbClr val="262626"/>
                </a:solidFill>
              </a:defRPr>
            </a:pPr>
          </a:p>
        </p:txBody>
      </p:sp>
      <p:sp>
        <p:nvSpPr>
          <p:cNvPr id="65" name="Text Placeholder 32"/>
          <p:cNvSpPr/>
          <p:nvPr>
            <p:ph type="body" sz="quarter" idx="18"/>
          </p:nvPr>
        </p:nvSpPr>
        <p:spPr>
          <a:xfrm>
            <a:off x="1124620" y="5038878"/>
            <a:ext cx="648001" cy="348401"/>
          </a:xfrm>
          <a:prstGeom prst="rect">
            <a:avLst/>
          </a:prstGeom>
        </p:spPr>
        <p:txBody>
          <a:bodyPr numCol="1" spcCol="38100" anchor="ctr"/>
          <a:lstStyle/>
          <a:p>
            <a:pPr algn="ctr">
              <a:spcBef>
                <a:spcPts val="2200"/>
              </a:spcBef>
              <a:defRPr b="1" sz="2000">
                <a:solidFill>
                  <a:srgbClr val="009AC1"/>
                </a:solidFill>
              </a:defRPr>
            </a:pPr>
          </a:p>
        </p:txBody>
      </p:sp>
      <p:sp>
        <p:nvSpPr>
          <p:cNvPr id="66" name="Text Placeholder 32"/>
          <p:cNvSpPr/>
          <p:nvPr>
            <p:ph type="body" sz="quarter" idx="19"/>
          </p:nvPr>
        </p:nvSpPr>
        <p:spPr>
          <a:xfrm>
            <a:off x="1907586" y="5038878"/>
            <a:ext cx="3544004" cy="348401"/>
          </a:xfrm>
          <a:prstGeom prst="rect">
            <a:avLst/>
          </a:prstGeom>
        </p:spPr>
        <p:txBody>
          <a:bodyPr numCol="1" spcCol="38100" anchor="ctr"/>
          <a:lstStyle/>
          <a:p>
            <a:pPr algn="l">
              <a:spcBef>
                <a:spcPts val="2200"/>
              </a:spcBef>
              <a:defRPr sz="1400">
                <a:solidFill>
                  <a:srgbClr val="262626"/>
                </a:solidFill>
              </a:defRPr>
            </a:pPr>
          </a:p>
        </p:txBody>
      </p:sp>
      <p:sp>
        <p:nvSpPr>
          <p:cNvPr id="67" name="Text Placeholder 32"/>
          <p:cNvSpPr/>
          <p:nvPr>
            <p:ph type="body" sz="quarter" idx="20"/>
          </p:nvPr>
        </p:nvSpPr>
        <p:spPr>
          <a:xfrm>
            <a:off x="1124620" y="5540668"/>
            <a:ext cx="648001" cy="348401"/>
          </a:xfrm>
          <a:prstGeom prst="rect">
            <a:avLst/>
          </a:prstGeom>
        </p:spPr>
        <p:txBody>
          <a:bodyPr numCol="1" spcCol="38100" anchor="ctr"/>
          <a:lstStyle/>
          <a:p>
            <a:pPr algn="ctr">
              <a:spcBef>
                <a:spcPts val="2200"/>
              </a:spcBef>
              <a:defRPr b="1" sz="2000">
                <a:solidFill>
                  <a:srgbClr val="009AC1"/>
                </a:solidFill>
              </a:defRPr>
            </a:pPr>
          </a:p>
        </p:txBody>
      </p:sp>
      <p:sp>
        <p:nvSpPr>
          <p:cNvPr id="68" name="Text Placeholder 32"/>
          <p:cNvSpPr/>
          <p:nvPr>
            <p:ph type="body" sz="quarter" idx="21"/>
          </p:nvPr>
        </p:nvSpPr>
        <p:spPr>
          <a:xfrm>
            <a:off x="1907586" y="5540668"/>
            <a:ext cx="3544004" cy="348401"/>
          </a:xfrm>
          <a:prstGeom prst="rect">
            <a:avLst/>
          </a:prstGeom>
        </p:spPr>
        <p:txBody>
          <a:bodyPr numCol="1" spcCol="38100" anchor="ctr"/>
          <a:lstStyle/>
          <a:p>
            <a:pPr algn="l">
              <a:spcBef>
                <a:spcPts val="2200"/>
              </a:spcBef>
              <a:defRPr sz="1400">
                <a:solidFill>
                  <a:srgbClr val="262626"/>
                </a:solidFill>
              </a:defRPr>
            </a:pPr>
          </a:p>
        </p:txBody>
      </p:sp>
      <p:sp>
        <p:nvSpPr>
          <p:cNvPr id="69" name="Text Placeholder 32"/>
          <p:cNvSpPr/>
          <p:nvPr>
            <p:ph type="body" sz="quarter" idx="22"/>
          </p:nvPr>
        </p:nvSpPr>
        <p:spPr>
          <a:xfrm>
            <a:off x="1134260" y="6069863"/>
            <a:ext cx="648001" cy="348402"/>
          </a:xfrm>
          <a:prstGeom prst="rect">
            <a:avLst/>
          </a:prstGeom>
        </p:spPr>
        <p:txBody>
          <a:bodyPr numCol="1" spcCol="38100" anchor="ctr"/>
          <a:lstStyle/>
          <a:p>
            <a:pPr algn="ctr">
              <a:spcBef>
                <a:spcPts val="2200"/>
              </a:spcBef>
              <a:defRPr b="1" sz="2000">
                <a:solidFill>
                  <a:srgbClr val="009AC1"/>
                </a:solidFill>
              </a:defRPr>
            </a:pPr>
          </a:p>
        </p:txBody>
      </p:sp>
      <p:sp>
        <p:nvSpPr>
          <p:cNvPr id="70" name="Text Placeholder 32"/>
          <p:cNvSpPr/>
          <p:nvPr>
            <p:ph type="body" sz="quarter" idx="23"/>
          </p:nvPr>
        </p:nvSpPr>
        <p:spPr>
          <a:xfrm>
            <a:off x="1917225" y="6069863"/>
            <a:ext cx="3544005" cy="348402"/>
          </a:xfrm>
          <a:prstGeom prst="rect">
            <a:avLst/>
          </a:prstGeom>
        </p:spPr>
        <p:txBody>
          <a:bodyPr numCol="1" spcCol="38100" anchor="ctr"/>
          <a:lstStyle/>
          <a:p>
            <a:pPr algn="l">
              <a:spcBef>
                <a:spcPts val="2200"/>
              </a:spcBef>
              <a:defRPr sz="1400">
                <a:solidFill>
                  <a:srgbClr val="262626"/>
                </a:solidFill>
              </a:defRPr>
            </a:pPr>
          </a:p>
        </p:txBody>
      </p:sp>
      <p:sp>
        <p:nvSpPr>
          <p:cNvPr id="71" name="Text Placeholder 32"/>
          <p:cNvSpPr/>
          <p:nvPr>
            <p:ph type="body" sz="quarter" idx="24"/>
          </p:nvPr>
        </p:nvSpPr>
        <p:spPr>
          <a:xfrm>
            <a:off x="1134260" y="6560095"/>
            <a:ext cx="648001" cy="348401"/>
          </a:xfrm>
          <a:prstGeom prst="rect">
            <a:avLst/>
          </a:prstGeom>
        </p:spPr>
        <p:txBody>
          <a:bodyPr numCol="1" spcCol="38100" anchor="ctr"/>
          <a:lstStyle/>
          <a:p>
            <a:pPr algn="ctr">
              <a:spcBef>
                <a:spcPts val="2200"/>
              </a:spcBef>
              <a:defRPr b="1" sz="2000">
                <a:solidFill>
                  <a:srgbClr val="009AC1"/>
                </a:solidFill>
              </a:defRPr>
            </a:pPr>
          </a:p>
        </p:txBody>
      </p:sp>
      <p:sp>
        <p:nvSpPr>
          <p:cNvPr id="72" name="Text Placeholder 32"/>
          <p:cNvSpPr/>
          <p:nvPr>
            <p:ph type="body" sz="quarter" idx="25"/>
          </p:nvPr>
        </p:nvSpPr>
        <p:spPr>
          <a:xfrm>
            <a:off x="1917225" y="6560095"/>
            <a:ext cx="3544005" cy="348401"/>
          </a:xfrm>
          <a:prstGeom prst="rect">
            <a:avLst/>
          </a:prstGeom>
        </p:spPr>
        <p:txBody>
          <a:bodyPr numCol="1" spcCol="38100" anchor="ctr"/>
          <a:lstStyle/>
          <a:p>
            <a:pPr algn="l">
              <a:spcBef>
                <a:spcPts val="2200"/>
              </a:spcBef>
              <a:defRPr sz="1400">
                <a:solidFill>
                  <a:srgbClr val="262626"/>
                </a:solidFill>
              </a:defRPr>
            </a:pPr>
          </a:p>
        </p:txBody>
      </p:sp>
      <p:sp>
        <p:nvSpPr>
          <p:cNvPr id="73" name="Rectangle 343"/>
          <p:cNvSpPr txBox="1"/>
          <p:nvPr/>
        </p:nvSpPr>
        <p:spPr>
          <a:xfrm>
            <a:off x="2748352" y="8387573"/>
            <a:ext cx="2888502" cy="535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181904">
              <a:defRPr sz="600">
                <a:solidFill>
                  <a:srgbClr val="262626"/>
                </a:solidFill>
                <a:latin typeface="+mn-lt"/>
                <a:ea typeface="+mn-ea"/>
                <a:cs typeface="+mn-cs"/>
                <a:sym typeface="Calibri"/>
              </a:defRPr>
            </a:lvl1pPr>
          </a:lstStyle>
          <a:p>
            <a:pPr/>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74" name="Picture 345" descr="Picture 345"/>
          <p:cNvPicPr>
            <a:picLocks noChangeAspect="1"/>
          </p:cNvPicPr>
          <p:nvPr/>
        </p:nvPicPr>
        <p:blipFill>
          <a:blip r:embed="rId2">
            <a:extLst/>
          </a:blip>
          <a:srcRect l="0" t="0" r="44449" b="0"/>
          <a:stretch>
            <a:fillRect/>
          </a:stretch>
        </p:blipFill>
        <p:spPr>
          <a:xfrm>
            <a:off x="1134260" y="8475194"/>
            <a:ext cx="1280062" cy="293944"/>
          </a:xfrm>
          <a:prstGeom prst="rect">
            <a:avLst/>
          </a:prstGeom>
          <a:ln w="12700">
            <a:miter lim="400000"/>
          </a:ln>
        </p:spPr>
      </p:pic>
      <p:pic>
        <p:nvPicPr>
          <p:cNvPr id="75" name="Picture 23" descr="Picture 23"/>
          <p:cNvPicPr>
            <a:picLocks noChangeAspect="1"/>
          </p:cNvPicPr>
          <p:nvPr/>
        </p:nvPicPr>
        <p:blipFill>
          <a:blip r:embed="rId3">
            <a:alphaModFix amt="29000"/>
            <a:extLst/>
          </a:blip>
          <a:stretch>
            <a:fillRect/>
          </a:stretch>
        </p:blipFill>
        <p:spPr>
          <a:xfrm>
            <a:off x="4529990" y="-2"/>
            <a:ext cx="2922815" cy="2129117"/>
          </a:xfrm>
          <a:prstGeom prst="rect">
            <a:avLst/>
          </a:prstGeom>
          <a:ln w="12700">
            <a:miter lim="400000"/>
          </a:ln>
        </p:spPr>
      </p:pic>
      <p:sp>
        <p:nvSpPr>
          <p:cNvPr id="76" name="Text Placeholder 32"/>
          <p:cNvSpPr/>
          <p:nvPr>
            <p:ph type="body" sz="quarter" idx="26"/>
          </p:nvPr>
        </p:nvSpPr>
        <p:spPr>
          <a:xfrm>
            <a:off x="1102767" y="855681"/>
            <a:ext cx="4667605" cy="1910173"/>
          </a:xfrm>
          <a:prstGeom prst="rect">
            <a:avLst/>
          </a:prstGeom>
        </p:spPr>
        <p:txBody>
          <a:bodyPr numCol="1" spcCol="38100"/>
          <a:lstStyle/>
          <a:p>
            <a:pPr algn="l">
              <a:spcBef>
                <a:spcPts val="2200"/>
              </a:spcBef>
              <a:defRPr sz="7200"/>
            </a:pPr>
          </a:p>
        </p:txBody>
      </p:sp>
      <p:grpSp>
        <p:nvGrpSpPr>
          <p:cNvPr id="83" name="Group 28"/>
          <p:cNvGrpSpPr/>
          <p:nvPr/>
        </p:nvGrpSpPr>
        <p:grpSpPr>
          <a:xfrm>
            <a:off x="1048519" y="3975103"/>
            <a:ext cx="4412711" cy="2506931"/>
            <a:chOff x="0" y="0"/>
            <a:chExt cx="4412710" cy="2506929"/>
          </a:xfrm>
        </p:grpSpPr>
        <p:sp>
          <p:nvSpPr>
            <p:cNvPr id="77" name="Straight Connector 29"/>
            <p:cNvSpPr/>
            <p:nvPr/>
          </p:nvSpPr>
          <p:spPr>
            <a:xfrm flipH="1" flipV="1">
              <a:off x="0" y="-1"/>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sp>
          <p:nvSpPr>
            <p:cNvPr id="78" name="Straight Connector 30"/>
            <p:cNvSpPr/>
            <p:nvPr/>
          </p:nvSpPr>
          <p:spPr>
            <a:xfrm flipH="1" flipV="1">
              <a:off x="0" y="49524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sp>
          <p:nvSpPr>
            <p:cNvPr id="79" name="Straight Connector 31"/>
            <p:cNvSpPr/>
            <p:nvPr/>
          </p:nvSpPr>
          <p:spPr>
            <a:xfrm flipH="1" flipV="1">
              <a:off x="0" y="992398"/>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sp>
          <p:nvSpPr>
            <p:cNvPr id="80" name="Straight Connector 32"/>
            <p:cNvSpPr/>
            <p:nvPr/>
          </p:nvSpPr>
          <p:spPr>
            <a:xfrm flipH="1" flipV="1">
              <a:off x="0" y="1487648"/>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sp>
          <p:nvSpPr>
            <p:cNvPr id="81" name="Straight Connector 33"/>
            <p:cNvSpPr/>
            <p:nvPr/>
          </p:nvSpPr>
          <p:spPr>
            <a:xfrm flipH="1" flipV="1">
              <a:off x="0" y="201167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sp>
          <p:nvSpPr>
            <p:cNvPr id="82" name="Straight Connector 34"/>
            <p:cNvSpPr/>
            <p:nvPr/>
          </p:nvSpPr>
          <p:spPr>
            <a:xfrm flipH="1" flipV="1">
              <a:off x="0" y="2506929"/>
              <a:ext cx="4412711" cy="1"/>
            </a:xfrm>
            <a:prstGeom prst="line">
              <a:avLst/>
            </a:prstGeom>
            <a:noFill/>
            <a:ln w="9525" cap="flat">
              <a:solidFill>
                <a:srgbClr val="74659A"/>
              </a:solidFill>
              <a:prstDash val="solid"/>
              <a:miter lim="800000"/>
            </a:ln>
            <a:effectLst/>
          </p:spPr>
          <p:txBody>
            <a:bodyPr wrap="square" lIns="45719" tIns="45719" rIns="45719" bIns="45719" numCol="1" anchor="t">
              <a:noAutofit/>
            </a:bodyPr>
            <a:lstStyle/>
            <a:p>
              <a:pPr/>
            </a:p>
          </p:txBody>
        </p:sp>
      </p:grpSp>
      <p:sp>
        <p:nvSpPr>
          <p:cNvPr id="84"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vider">
    <p:spTree>
      <p:nvGrpSpPr>
        <p:cNvPr id="1" name=""/>
        <p:cNvGrpSpPr/>
        <p:nvPr/>
      </p:nvGrpSpPr>
      <p:grpSpPr>
        <a:xfrm>
          <a:off x="0" y="0"/>
          <a:ext cx="0" cy="0"/>
          <a:chOff x="0" y="0"/>
          <a:chExt cx="0" cy="0"/>
        </a:xfrm>
      </p:grpSpPr>
      <p:sp>
        <p:nvSpPr>
          <p:cNvPr id="91"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92"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93" name="Freeform 40"/>
          <p:cNvSpPr/>
          <p:nvPr/>
        </p:nvSpPr>
        <p:spPr>
          <a:xfrm>
            <a:off x="2047780" y="1973355"/>
            <a:ext cx="5509106" cy="5814717"/>
          </a:xfrm>
          <a:prstGeom prst="rect">
            <a:avLst/>
          </a:prstGeom>
          <a:solidFill>
            <a:srgbClr val="74659A"/>
          </a:solidFill>
          <a:ln w="12700">
            <a:miter lim="400000"/>
          </a:ln>
        </p:spPr>
        <p:txBody>
          <a:bodyPr lIns="45719" rIns="45719" anchor="ctr"/>
          <a:lstStyle/>
          <a:p>
            <a:pPr/>
          </a:p>
        </p:txBody>
      </p:sp>
      <p:sp>
        <p:nvSpPr>
          <p:cNvPr id="94" name="Corpo livello uno…"/>
          <p:cNvSpPr txBox="1"/>
          <p:nvPr>
            <p:ph type="body" sz="quarter" idx="1"/>
          </p:nvPr>
        </p:nvSpPr>
        <p:spPr>
          <a:xfrm>
            <a:off x="449404" y="2470361"/>
            <a:ext cx="1829217" cy="1555733"/>
          </a:xfrm>
          <a:prstGeom prst="rect">
            <a:avLst/>
          </a:prstGeom>
        </p:spPr>
        <p:txBody>
          <a:bodyPr numCol="1" spcCol="38100"/>
          <a:lstStyle>
            <a:lvl1pPr algn="l">
              <a:spcBef>
                <a:spcPts val="2200"/>
              </a:spcBef>
              <a:defRPr b="1" sz="7200">
                <a:solidFill>
                  <a:srgbClr val="009AC1"/>
                </a:solidFill>
              </a:defRPr>
            </a:lvl1pPr>
            <a:lvl2pPr indent="377966" algn="l">
              <a:spcBef>
                <a:spcPts val="2200"/>
              </a:spcBef>
              <a:defRPr b="1" sz="7200">
                <a:solidFill>
                  <a:srgbClr val="009AC1"/>
                </a:solidFill>
              </a:defRPr>
            </a:lvl2pPr>
            <a:lvl3pPr indent="755933" algn="l">
              <a:spcBef>
                <a:spcPts val="2200"/>
              </a:spcBef>
              <a:defRPr b="1" sz="7200">
                <a:solidFill>
                  <a:srgbClr val="009AC1"/>
                </a:solidFill>
              </a:defRPr>
            </a:lvl3pPr>
            <a:lvl4pPr indent="1133901" algn="l">
              <a:spcBef>
                <a:spcPts val="2200"/>
              </a:spcBef>
              <a:defRPr b="1" sz="7200">
                <a:solidFill>
                  <a:srgbClr val="009AC1"/>
                </a:solidFill>
              </a:defRPr>
            </a:lvl4pPr>
            <a:lvl5pPr indent="1511868" algn="l">
              <a:spcBef>
                <a:spcPts val="2200"/>
              </a:spcBef>
              <a:defRPr b="1" sz="7200">
                <a:solidFill>
                  <a:srgbClr val="009AC1"/>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95" name="Text Placeholder 32"/>
          <p:cNvSpPr/>
          <p:nvPr>
            <p:ph type="body" sz="quarter" idx="13"/>
          </p:nvPr>
        </p:nvSpPr>
        <p:spPr>
          <a:xfrm>
            <a:off x="3170993" y="3483705"/>
            <a:ext cx="3486127" cy="2574545"/>
          </a:xfrm>
          <a:prstGeom prst="rect">
            <a:avLst/>
          </a:prstGeom>
        </p:spPr>
        <p:txBody>
          <a:bodyPr numCol="1" spcCol="38100"/>
          <a:lstStyle/>
          <a:p>
            <a:pPr algn="l">
              <a:spcBef>
                <a:spcPts val="2200"/>
              </a:spcBef>
              <a:defRPr sz="2800"/>
            </a:pPr>
          </a:p>
        </p:txBody>
      </p:sp>
      <p:sp>
        <p:nvSpPr>
          <p:cNvPr id="96" name="Numero diapositiva"/>
          <p:cNvSpPr txBox="1"/>
          <p:nvPr>
            <p:ph type="sldNum" sz="quarter" idx="2"/>
          </p:nvPr>
        </p:nvSpPr>
        <p:spPr>
          <a:prstGeom prst="rect">
            <a:avLst/>
          </a:prstGeom>
        </p:spPr>
        <p:txBody>
          <a:bodyPr/>
          <a:lstStyle/>
          <a:p>
            <a:pPr/>
            <a:fld id="{86CB4B4D-7CA3-9044-876B-883B54F8677D}" type="slidenum"/>
          </a:p>
        </p:txBody>
      </p:sp>
      <p:sp>
        <p:nvSpPr>
          <p:cNvPr id="97" name="Freeform 64"/>
          <p:cNvSpPr/>
          <p:nvPr/>
        </p:nvSpPr>
        <p:spPr>
          <a:xfrm>
            <a:off x="-7387" y="3631441"/>
            <a:ext cx="2813051" cy="72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cubicBezTo>
                  <a:pt x="21600" y="7200"/>
                  <a:pt x="21600" y="14400"/>
                  <a:pt x="21600" y="21600"/>
                </a:cubicBezTo>
                <a:lnTo>
                  <a:pt x="0" y="21600"/>
                </a:lnTo>
                <a:lnTo>
                  <a:pt x="0" y="0"/>
                </a:lnTo>
                <a:close/>
              </a:path>
            </a:pathLst>
          </a:custGeom>
          <a:solidFill>
            <a:srgbClr val="009AC1"/>
          </a:solidFill>
          <a:ln w="3175">
            <a:solidFill>
              <a:srgbClr val="24BAA2"/>
            </a:solidFill>
            <a:miter/>
          </a:ln>
        </p:spPr>
        <p:txBody>
          <a:bodyPr lIns="45719" rIns="45719" anchor="ctr"/>
          <a:lstStyle/>
          <a:p>
            <a:pPr/>
          </a:p>
        </p:txBody>
      </p:sp>
      <p:pic>
        <p:nvPicPr>
          <p:cNvPr id="98" name="Picture 11" descr="Picture 11"/>
          <p:cNvPicPr>
            <a:picLocks noChangeAspect="1"/>
          </p:cNvPicPr>
          <p:nvPr/>
        </p:nvPicPr>
        <p:blipFill>
          <a:blip r:embed="rId2">
            <a:alphaModFix amt="29000"/>
            <a:extLst/>
          </a:blip>
          <a:stretch>
            <a:fillRect/>
          </a:stretch>
        </p:blipFill>
        <p:spPr>
          <a:xfrm>
            <a:off x="4601952" y="4066840"/>
            <a:ext cx="2922815" cy="3721225"/>
          </a:xfrm>
          <a:prstGeom prst="rect">
            <a:avLst/>
          </a:prstGeom>
          <a:ln w="12700">
            <a:miter lim="400000"/>
          </a:ln>
        </p:spPr>
      </p:pic>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ewsletter Cover 1">
    <p:spTree>
      <p:nvGrpSpPr>
        <p:cNvPr id="1" name=""/>
        <p:cNvGrpSpPr/>
        <p:nvPr/>
      </p:nvGrpSpPr>
      <p:grpSpPr>
        <a:xfrm>
          <a:off x="0" y="0"/>
          <a:ext cx="0" cy="0"/>
          <a:chOff x="0" y="0"/>
          <a:chExt cx="0" cy="0"/>
        </a:xfrm>
      </p:grpSpPr>
      <p:sp>
        <p:nvSpPr>
          <p:cNvPr id="105" name="Graphic 6"/>
          <p:cNvSpPr/>
          <p:nvPr/>
        </p:nvSpPr>
        <p:spPr>
          <a:xfrm>
            <a:off x="4361734" y="5663503"/>
            <a:ext cx="3197949" cy="3763402"/>
          </a:xfrm>
          <a:prstGeom prst="rect">
            <a:avLst/>
          </a:prstGeom>
          <a:solidFill>
            <a:srgbClr val="74659A"/>
          </a:solidFill>
          <a:ln w="12700">
            <a:miter lim="400000"/>
          </a:ln>
        </p:spPr>
        <p:txBody>
          <a:bodyPr lIns="45719" rIns="45719" anchor="ctr"/>
          <a:lstStyle/>
          <a:p>
            <a:pPr>
              <a:defRPr>
                <a:latin typeface="+mn-lt"/>
                <a:ea typeface="+mn-ea"/>
                <a:cs typeface="+mn-cs"/>
                <a:sym typeface="Calibri"/>
              </a:defRPr>
            </a:pPr>
          </a:p>
        </p:txBody>
      </p:sp>
      <p:sp>
        <p:nvSpPr>
          <p:cNvPr id="106" name="Corpo livello uno…"/>
          <p:cNvSpPr txBox="1"/>
          <p:nvPr>
            <p:ph type="body" sz="quarter" idx="1"/>
          </p:nvPr>
        </p:nvSpPr>
        <p:spPr>
          <a:xfrm>
            <a:off x="5099008" y="1590272"/>
            <a:ext cx="2272212" cy="411622"/>
          </a:xfrm>
          <a:prstGeom prst="rect">
            <a:avLst/>
          </a:prstGeom>
        </p:spPr>
        <p:txBody>
          <a:bodyPr numCol="1" spcCol="38100" anchor="ctr"/>
          <a:lstStyle>
            <a:lvl1pPr algn="r">
              <a:spcBef>
                <a:spcPts val="2200"/>
              </a:spcBef>
              <a:defRPr sz="900">
                <a:solidFill>
                  <a:srgbClr val="262626"/>
                </a:solidFill>
              </a:defRPr>
            </a:lvl1pPr>
            <a:lvl2pPr indent="584228" algn="r">
              <a:spcBef>
                <a:spcPts val="2200"/>
              </a:spcBef>
              <a:defRPr sz="900">
                <a:solidFill>
                  <a:srgbClr val="262626"/>
                </a:solidFill>
              </a:defRPr>
            </a:lvl2pPr>
            <a:lvl3pPr indent="1168461" algn="r">
              <a:spcBef>
                <a:spcPts val="2200"/>
              </a:spcBef>
              <a:defRPr sz="900">
                <a:solidFill>
                  <a:srgbClr val="262626"/>
                </a:solidFill>
              </a:defRPr>
            </a:lvl3pPr>
            <a:lvl4pPr indent="1752687" algn="r">
              <a:spcBef>
                <a:spcPts val="2200"/>
              </a:spcBef>
              <a:defRPr sz="900">
                <a:solidFill>
                  <a:srgbClr val="262626"/>
                </a:solidFill>
              </a:defRPr>
            </a:lvl4pPr>
            <a:lvl5pPr indent="2336918" algn="r">
              <a:spcBef>
                <a:spcPts val="2200"/>
              </a:spcBef>
              <a:defRPr sz="900">
                <a:solidFill>
                  <a:srgbClr val="262626"/>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07" name="Text Placeholder 32"/>
          <p:cNvSpPr/>
          <p:nvPr>
            <p:ph type="body" sz="quarter" idx="13"/>
          </p:nvPr>
        </p:nvSpPr>
        <p:spPr>
          <a:xfrm>
            <a:off x="4613816" y="7085162"/>
            <a:ext cx="453188" cy="341504"/>
          </a:xfrm>
          <a:prstGeom prst="rect">
            <a:avLst/>
          </a:prstGeom>
        </p:spPr>
        <p:txBody>
          <a:bodyPr numCol="1" spcCol="38100" anchor="ctr"/>
          <a:lstStyle/>
          <a:p>
            <a:pPr algn="ctr">
              <a:spcBef>
                <a:spcPts val="2200"/>
              </a:spcBef>
              <a:defRPr b="1" sz="1800">
                <a:solidFill>
                  <a:srgbClr val="00B6E6"/>
                </a:solidFill>
              </a:defRPr>
            </a:pPr>
          </a:p>
        </p:txBody>
      </p:sp>
      <p:sp>
        <p:nvSpPr>
          <p:cNvPr id="108" name="Text Placeholder 32"/>
          <p:cNvSpPr/>
          <p:nvPr>
            <p:ph type="body" sz="quarter" idx="14"/>
          </p:nvPr>
        </p:nvSpPr>
        <p:spPr>
          <a:xfrm>
            <a:off x="5080144" y="7075345"/>
            <a:ext cx="2267732" cy="341504"/>
          </a:xfrm>
          <a:prstGeom prst="rect">
            <a:avLst/>
          </a:prstGeom>
        </p:spPr>
        <p:txBody>
          <a:bodyPr numCol="1" spcCol="38100" anchor="ctr"/>
          <a:lstStyle/>
          <a:p>
            <a:pPr algn="l">
              <a:spcBef>
                <a:spcPts val="2200"/>
              </a:spcBef>
              <a:defRPr sz="1300"/>
            </a:pPr>
          </a:p>
        </p:txBody>
      </p:sp>
      <p:sp>
        <p:nvSpPr>
          <p:cNvPr id="109" name="Text Placeholder 32"/>
          <p:cNvSpPr/>
          <p:nvPr>
            <p:ph type="body" sz="quarter" idx="15"/>
          </p:nvPr>
        </p:nvSpPr>
        <p:spPr>
          <a:xfrm>
            <a:off x="4613816" y="7546068"/>
            <a:ext cx="453188" cy="341504"/>
          </a:xfrm>
          <a:prstGeom prst="rect">
            <a:avLst/>
          </a:prstGeom>
        </p:spPr>
        <p:txBody>
          <a:bodyPr numCol="1" spcCol="38100" anchor="ctr"/>
          <a:lstStyle/>
          <a:p>
            <a:pPr algn="ctr">
              <a:spcBef>
                <a:spcPts val="2200"/>
              </a:spcBef>
              <a:defRPr b="1" sz="1800">
                <a:solidFill>
                  <a:srgbClr val="00B6E6"/>
                </a:solidFill>
              </a:defRPr>
            </a:pPr>
          </a:p>
        </p:txBody>
      </p:sp>
      <p:sp>
        <p:nvSpPr>
          <p:cNvPr id="110" name="Text Placeholder 32"/>
          <p:cNvSpPr/>
          <p:nvPr>
            <p:ph type="body" sz="quarter" idx="16"/>
          </p:nvPr>
        </p:nvSpPr>
        <p:spPr>
          <a:xfrm>
            <a:off x="5080144" y="7536250"/>
            <a:ext cx="2267732" cy="341504"/>
          </a:xfrm>
          <a:prstGeom prst="rect">
            <a:avLst/>
          </a:prstGeom>
        </p:spPr>
        <p:txBody>
          <a:bodyPr numCol="1" spcCol="38100" anchor="ctr"/>
          <a:lstStyle/>
          <a:p>
            <a:pPr algn="l">
              <a:spcBef>
                <a:spcPts val="2200"/>
              </a:spcBef>
              <a:defRPr sz="1300"/>
            </a:pPr>
          </a:p>
        </p:txBody>
      </p:sp>
      <p:sp>
        <p:nvSpPr>
          <p:cNvPr id="111" name="Text Placeholder 32"/>
          <p:cNvSpPr/>
          <p:nvPr>
            <p:ph type="body" sz="quarter" idx="17"/>
          </p:nvPr>
        </p:nvSpPr>
        <p:spPr>
          <a:xfrm>
            <a:off x="4613816" y="7987972"/>
            <a:ext cx="453188" cy="341504"/>
          </a:xfrm>
          <a:prstGeom prst="rect">
            <a:avLst/>
          </a:prstGeom>
        </p:spPr>
        <p:txBody>
          <a:bodyPr numCol="1" spcCol="38100" anchor="ctr"/>
          <a:lstStyle/>
          <a:p>
            <a:pPr algn="ctr">
              <a:spcBef>
                <a:spcPts val="2200"/>
              </a:spcBef>
              <a:defRPr b="1" sz="1800">
                <a:solidFill>
                  <a:srgbClr val="00B6E6"/>
                </a:solidFill>
              </a:defRPr>
            </a:pPr>
          </a:p>
        </p:txBody>
      </p:sp>
      <p:sp>
        <p:nvSpPr>
          <p:cNvPr id="112" name="Text Placeholder 32"/>
          <p:cNvSpPr/>
          <p:nvPr>
            <p:ph type="body" sz="quarter" idx="18"/>
          </p:nvPr>
        </p:nvSpPr>
        <p:spPr>
          <a:xfrm>
            <a:off x="5080144" y="7978154"/>
            <a:ext cx="2267732" cy="341504"/>
          </a:xfrm>
          <a:prstGeom prst="rect">
            <a:avLst/>
          </a:prstGeom>
        </p:spPr>
        <p:txBody>
          <a:bodyPr numCol="1" spcCol="38100" anchor="ctr"/>
          <a:lstStyle/>
          <a:p>
            <a:pPr algn="l">
              <a:spcBef>
                <a:spcPts val="2200"/>
              </a:spcBef>
              <a:defRPr sz="1300"/>
            </a:pPr>
          </a:p>
        </p:txBody>
      </p:sp>
      <p:sp>
        <p:nvSpPr>
          <p:cNvPr id="113" name="Text Placeholder 32"/>
          <p:cNvSpPr/>
          <p:nvPr>
            <p:ph type="body" sz="quarter" idx="19"/>
          </p:nvPr>
        </p:nvSpPr>
        <p:spPr>
          <a:xfrm>
            <a:off x="4613816" y="8447826"/>
            <a:ext cx="453188" cy="341505"/>
          </a:xfrm>
          <a:prstGeom prst="rect">
            <a:avLst/>
          </a:prstGeom>
        </p:spPr>
        <p:txBody>
          <a:bodyPr numCol="1" spcCol="38100" anchor="ctr"/>
          <a:lstStyle/>
          <a:p>
            <a:pPr algn="ctr">
              <a:spcBef>
                <a:spcPts val="2200"/>
              </a:spcBef>
              <a:defRPr b="1" sz="1800">
                <a:solidFill>
                  <a:srgbClr val="00B6E6"/>
                </a:solidFill>
              </a:defRPr>
            </a:pPr>
          </a:p>
        </p:txBody>
      </p:sp>
      <p:sp>
        <p:nvSpPr>
          <p:cNvPr id="114" name="Text Placeholder 32"/>
          <p:cNvSpPr/>
          <p:nvPr>
            <p:ph type="body" sz="quarter" idx="20"/>
          </p:nvPr>
        </p:nvSpPr>
        <p:spPr>
          <a:xfrm>
            <a:off x="5080144" y="8438009"/>
            <a:ext cx="2267732" cy="341504"/>
          </a:xfrm>
          <a:prstGeom prst="rect">
            <a:avLst/>
          </a:prstGeom>
        </p:spPr>
        <p:txBody>
          <a:bodyPr numCol="1" spcCol="38100" anchor="ctr"/>
          <a:lstStyle/>
          <a:p>
            <a:pPr algn="l">
              <a:spcBef>
                <a:spcPts val="2200"/>
              </a:spcBef>
              <a:defRPr sz="1300"/>
            </a:pPr>
          </a:p>
        </p:txBody>
      </p:sp>
      <p:sp>
        <p:nvSpPr>
          <p:cNvPr id="115" name="Text Placeholder 32"/>
          <p:cNvSpPr/>
          <p:nvPr>
            <p:ph type="body" sz="quarter" idx="21"/>
          </p:nvPr>
        </p:nvSpPr>
        <p:spPr>
          <a:xfrm>
            <a:off x="443997" y="5949553"/>
            <a:ext cx="3425392" cy="921017"/>
          </a:xfrm>
          <a:prstGeom prst="rect">
            <a:avLst/>
          </a:prstGeom>
        </p:spPr>
        <p:txBody>
          <a:bodyPr numCol="1" spcCol="38100"/>
          <a:lstStyle/>
          <a:p>
            <a:pPr algn="l">
              <a:spcBef>
                <a:spcPts val="2200"/>
              </a:spcBef>
              <a:defRPr b="1" sz="2200">
                <a:solidFill>
                  <a:srgbClr val="74659A"/>
                </a:solidFill>
              </a:defRPr>
            </a:pPr>
          </a:p>
        </p:txBody>
      </p:sp>
      <p:sp>
        <p:nvSpPr>
          <p:cNvPr id="116" name="Text Placeholder 32"/>
          <p:cNvSpPr/>
          <p:nvPr>
            <p:ph type="body" sz="quarter" idx="22"/>
          </p:nvPr>
        </p:nvSpPr>
        <p:spPr>
          <a:xfrm>
            <a:off x="443999" y="6971768"/>
            <a:ext cx="3425391" cy="2983176"/>
          </a:xfrm>
          <a:prstGeom prst="rect">
            <a:avLst/>
          </a:prstGeom>
        </p:spPr>
        <p:txBody>
          <a:bodyPr numCol="1" spcCol="38100"/>
          <a:lstStyle/>
          <a:p>
            <a:pPr algn="l">
              <a:defRPr>
                <a:solidFill>
                  <a:srgbClr val="262626"/>
                </a:solidFill>
              </a:defRPr>
            </a:pPr>
          </a:p>
        </p:txBody>
      </p:sp>
      <p:sp>
        <p:nvSpPr>
          <p:cNvPr id="117" name="Graphic 6"/>
          <p:cNvSpPr/>
          <p:nvPr/>
        </p:nvSpPr>
        <p:spPr>
          <a:xfrm rot="5400000">
            <a:off x="5893213" y="8005271"/>
            <a:ext cx="434929" cy="2924281"/>
          </a:xfrm>
          <a:prstGeom prst="rect">
            <a:avLst/>
          </a:prstGeom>
          <a:solidFill>
            <a:srgbClr val="009AC1"/>
          </a:solidFill>
          <a:ln w="12700">
            <a:miter lim="400000"/>
          </a:ln>
        </p:spPr>
        <p:txBody>
          <a:bodyPr lIns="45719" rIns="45719" anchor="ctr"/>
          <a:lstStyle/>
          <a:p>
            <a:pPr>
              <a:defRPr>
                <a:latin typeface="+mn-lt"/>
                <a:ea typeface="+mn-ea"/>
                <a:cs typeface="+mn-cs"/>
                <a:sym typeface="Calibri"/>
              </a:defRPr>
            </a:pPr>
          </a:p>
        </p:txBody>
      </p:sp>
      <p:sp>
        <p:nvSpPr>
          <p:cNvPr id="118" name="Text Placeholder 32"/>
          <p:cNvSpPr/>
          <p:nvPr>
            <p:ph type="body" sz="quarter" idx="23"/>
          </p:nvPr>
        </p:nvSpPr>
        <p:spPr>
          <a:xfrm>
            <a:off x="4573530" y="6106926"/>
            <a:ext cx="2774346" cy="606266"/>
          </a:xfrm>
          <a:prstGeom prst="rect">
            <a:avLst/>
          </a:prstGeom>
        </p:spPr>
        <p:txBody>
          <a:bodyPr numCol="1" spcCol="38100"/>
          <a:lstStyle/>
          <a:p>
            <a:pPr algn="l">
              <a:defRPr b="1" sz="2200">
                <a:solidFill>
                  <a:srgbClr val="00B6E6"/>
                </a:solidFill>
              </a:defRPr>
            </a:pPr>
          </a:p>
        </p:txBody>
      </p:sp>
      <p:sp>
        <p:nvSpPr>
          <p:cNvPr id="119" name="Text Placeholder 32"/>
          <p:cNvSpPr/>
          <p:nvPr>
            <p:ph type="body" sz="quarter" idx="24"/>
          </p:nvPr>
        </p:nvSpPr>
        <p:spPr>
          <a:xfrm>
            <a:off x="4657052" y="9277002"/>
            <a:ext cx="2774346" cy="606266"/>
          </a:xfrm>
          <a:prstGeom prst="rect">
            <a:avLst/>
          </a:prstGeom>
        </p:spPr>
        <p:txBody>
          <a:bodyPr numCol="1" spcCol="38100"/>
          <a:lstStyle/>
          <a:p>
            <a:pPr algn="r">
              <a:defRPr sz="2000"/>
            </a:pPr>
          </a:p>
        </p:txBody>
      </p:sp>
      <p:sp>
        <p:nvSpPr>
          <p:cNvPr id="120" name="Picture Placeholder 62"/>
          <p:cNvSpPr/>
          <p:nvPr>
            <p:ph type="pic" sz="half" idx="25"/>
          </p:nvPr>
        </p:nvSpPr>
        <p:spPr>
          <a:xfrm>
            <a:off x="-6328" y="2180039"/>
            <a:ext cx="7575789" cy="3571122"/>
          </a:xfrm>
          <a:prstGeom prst="rect">
            <a:avLst/>
          </a:prstGeom>
        </p:spPr>
        <p:txBody>
          <a:bodyPr lIns="91439" rIns="91439" numCol="1" spcCol="38100">
            <a:noAutofit/>
          </a:bodyPr>
          <a:lstStyle/>
          <a:p>
            <a:pPr/>
          </a:p>
        </p:txBody>
      </p:sp>
      <p:sp>
        <p:nvSpPr>
          <p:cNvPr id="121" name="Rectangle 386"/>
          <p:cNvSpPr txBox="1"/>
          <p:nvPr/>
        </p:nvSpPr>
        <p:spPr>
          <a:xfrm>
            <a:off x="5574055" y="10109234"/>
            <a:ext cx="1797164" cy="408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181904">
              <a:defRPr sz="400">
                <a:solidFill>
                  <a:srgbClr val="262626"/>
                </a:solidFill>
                <a:latin typeface="+mn-lt"/>
                <a:ea typeface="+mn-ea"/>
                <a:cs typeface="+mn-cs"/>
                <a:sym typeface="Calibri"/>
              </a:defRPr>
            </a:lvl1pPr>
          </a:lstStyle>
          <a:p>
            <a:pPr/>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122" name="Picture 387" descr="Picture 387"/>
          <p:cNvPicPr>
            <a:picLocks noChangeAspect="1"/>
          </p:cNvPicPr>
          <p:nvPr/>
        </p:nvPicPr>
        <p:blipFill>
          <a:blip r:embed="rId2">
            <a:extLst/>
          </a:blip>
          <a:srcRect l="0" t="0" r="44449" b="0"/>
          <a:stretch>
            <a:fillRect/>
          </a:stretch>
        </p:blipFill>
        <p:spPr>
          <a:xfrm>
            <a:off x="4293996" y="10151443"/>
            <a:ext cx="1280062" cy="293944"/>
          </a:xfrm>
          <a:prstGeom prst="rect">
            <a:avLst/>
          </a:prstGeom>
          <a:ln w="12700">
            <a:miter lim="400000"/>
          </a:ln>
        </p:spPr>
      </p:pic>
      <p:pic>
        <p:nvPicPr>
          <p:cNvPr id="123" name="Picture 25" descr="Picture 25"/>
          <p:cNvPicPr>
            <a:picLocks noChangeAspect="1"/>
          </p:cNvPicPr>
          <p:nvPr/>
        </p:nvPicPr>
        <p:blipFill>
          <a:blip r:embed="rId3">
            <a:extLst/>
          </a:blip>
          <a:stretch>
            <a:fillRect/>
          </a:stretch>
        </p:blipFill>
        <p:spPr>
          <a:xfrm>
            <a:off x="590955" y="434622"/>
            <a:ext cx="2891003" cy="1547026"/>
          </a:xfrm>
          <a:prstGeom prst="rect">
            <a:avLst/>
          </a:prstGeom>
          <a:ln w="12700">
            <a:miter lim="400000"/>
          </a:ln>
        </p:spPr>
      </p:pic>
      <p:sp>
        <p:nvSpPr>
          <p:cNvPr id="124"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ewsletter Cover 2">
    <p:spTree>
      <p:nvGrpSpPr>
        <p:cNvPr id="1" name=""/>
        <p:cNvGrpSpPr/>
        <p:nvPr/>
      </p:nvGrpSpPr>
      <p:grpSpPr>
        <a:xfrm>
          <a:off x="0" y="0"/>
          <a:ext cx="0" cy="0"/>
          <a:chOff x="0" y="0"/>
          <a:chExt cx="0" cy="0"/>
        </a:xfrm>
      </p:grpSpPr>
      <p:sp>
        <p:nvSpPr>
          <p:cNvPr id="131" name="Graphic 6"/>
          <p:cNvSpPr/>
          <p:nvPr/>
        </p:nvSpPr>
        <p:spPr>
          <a:xfrm>
            <a:off x="4056931" y="4407360"/>
            <a:ext cx="2854891" cy="5290881"/>
          </a:xfrm>
          <a:prstGeom prst="rect">
            <a:avLst/>
          </a:prstGeom>
          <a:solidFill>
            <a:srgbClr val="74659A"/>
          </a:solidFill>
          <a:ln w="12700">
            <a:miter lim="400000"/>
          </a:ln>
        </p:spPr>
        <p:txBody>
          <a:bodyPr lIns="45719" rIns="45719" anchor="ctr"/>
          <a:lstStyle/>
          <a:p>
            <a:pPr>
              <a:defRPr>
                <a:latin typeface="+mn-lt"/>
                <a:ea typeface="+mn-ea"/>
                <a:cs typeface="+mn-cs"/>
                <a:sym typeface="Calibri"/>
              </a:defRPr>
            </a:pPr>
          </a:p>
        </p:txBody>
      </p:sp>
      <p:sp>
        <p:nvSpPr>
          <p:cNvPr id="132" name="Corpo livello uno…"/>
          <p:cNvSpPr txBox="1"/>
          <p:nvPr>
            <p:ph type="body" sz="quarter" idx="1"/>
          </p:nvPr>
        </p:nvSpPr>
        <p:spPr>
          <a:xfrm>
            <a:off x="4982667" y="1400187"/>
            <a:ext cx="2272212" cy="411622"/>
          </a:xfrm>
          <a:prstGeom prst="rect">
            <a:avLst/>
          </a:prstGeom>
        </p:spPr>
        <p:txBody>
          <a:bodyPr numCol="1" spcCol="38100" anchor="ctr"/>
          <a:lstStyle>
            <a:lvl1pPr algn="r">
              <a:spcBef>
                <a:spcPts val="2200"/>
              </a:spcBef>
              <a:defRPr sz="900">
                <a:solidFill>
                  <a:srgbClr val="262626"/>
                </a:solidFill>
              </a:defRPr>
            </a:lvl1pPr>
            <a:lvl2pPr indent="584228" algn="r">
              <a:spcBef>
                <a:spcPts val="2200"/>
              </a:spcBef>
              <a:defRPr sz="900">
                <a:solidFill>
                  <a:srgbClr val="262626"/>
                </a:solidFill>
              </a:defRPr>
            </a:lvl2pPr>
            <a:lvl3pPr indent="1168461" algn="r">
              <a:spcBef>
                <a:spcPts val="2200"/>
              </a:spcBef>
              <a:defRPr sz="900">
                <a:solidFill>
                  <a:srgbClr val="262626"/>
                </a:solidFill>
              </a:defRPr>
            </a:lvl3pPr>
            <a:lvl4pPr indent="1752687" algn="r">
              <a:spcBef>
                <a:spcPts val="2200"/>
              </a:spcBef>
              <a:defRPr sz="900">
                <a:solidFill>
                  <a:srgbClr val="262626"/>
                </a:solidFill>
              </a:defRPr>
            </a:lvl4pPr>
            <a:lvl5pPr indent="2336918" algn="r">
              <a:spcBef>
                <a:spcPts val="2200"/>
              </a:spcBef>
              <a:defRPr sz="900">
                <a:solidFill>
                  <a:srgbClr val="262626"/>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33" name="Text Placeholder 32"/>
          <p:cNvSpPr/>
          <p:nvPr>
            <p:ph type="body" sz="quarter" idx="13"/>
          </p:nvPr>
        </p:nvSpPr>
        <p:spPr>
          <a:xfrm>
            <a:off x="4230254" y="6113495"/>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34" name="Text Placeholder 32"/>
          <p:cNvSpPr/>
          <p:nvPr>
            <p:ph type="body" sz="quarter" idx="14"/>
          </p:nvPr>
        </p:nvSpPr>
        <p:spPr>
          <a:xfrm>
            <a:off x="4775344" y="6103680"/>
            <a:ext cx="1957917" cy="341504"/>
          </a:xfrm>
          <a:prstGeom prst="rect">
            <a:avLst/>
          </a:prstGeom>
        </p:spPr>
        <p:txBody>
          <a:bodyPr numCol="1" spcCol="38100" anchor="ctr"/>
          <a:lstStyle/>
          <a:p>
            <a:pPr algn="l">
              <a:spcBef>
                <a:spcPts val="2200"/>
              </a:spcBef>
              <a:defRPr sz="1300"/>
            </a:pPr>
          </a:p>
        </p:txBody>
      </p:sp>
      <p:sp>
        <p:nvSpPr>
          <p:cNvPr id="135" name="Text Placeholder 32"/>
          <p:cNvSpPr/>
          <p:nvPr>
            <p:ph type="body" sz="quarter" idx="15"/>
          </p:nvPr>
        </p:nvSpPr>
        <p:spPr>
          <a:xfrm>
            <a:off x="4230254" y="6629823"/>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36" name="Text Placeholder 32"/>
          <p:cNvSpPr/>
          <p:nvPr>
            <p:ph type="body" sz="quarter" idx="16"/>
          </p:nvPr>
        </p:nvSpPr>
        <p:spPr>
          <a:xfrm>
            <a:off x="4775344" y="6620005"/>
            <a:ext cx="1957917" cy="341505"/>
          </a:xfrm>
          <a:prstGeom prst="rect">
            <a:avLst/>
          </a:prstGeom>
        </p:spPr>
        <p:txBody>
          <a:bodyPr numCol="1" spcCol="38100" anchor="ctr"/>
          <a:lstStyle/>
          <a:p>
            <a:pPr algn="l">
              <a:spcBef>
                <a:spcPts val="2200"/>
              </a:spcBef>
              <a:defRPr sz="1300"/>
            </a:pPr>
          </a:p>
        </p:txBody>
      </p:sp>
      <p:sp>
        <p:nvSpPr>
          <p:cNvPr id="137" name="Text Placeholder 32"/>
          <p:cNvSpPr/>
          <p:nvPr>
            <p:ph type="body" sz="quarter" idx="17"/>
          </p:nvPr>
        </p:nvSpPr>
        <p:spPr>
          <a:xfrm>
            <a:off x="4230254" y="7113292"/>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38" name="Text Placeholder 32"/>
          <p:cNvSpPr/>
          <p:nvPr>
            <p:ph type="body" sz="quarter" idx="18"/>
          </p:nvPr>
        </p:nvSpPr>
        <p:spPr>
          <a:xfrm>
            <a:off x="4775344" y="7103474"/>
            <a:ext cx="1957917" cy="341504"/>
          </a:xfrm>
          <a:prstGeom prst="rect">
            <a:avLst/>
          </a:prstGeom>
        </p:spPr>
        <p:txBody>
          <a:bodyPr numCol="1" spcCol="38100" anchor="ctr"/>
          <a:lstStyle/>
          <a:p>
            <a:pPr algn="l">
              <a:spcBef>
                <a:spcPts val="2200"/>
              </a:spcBef>
              <a:defRPr sz="1300"/>
            </a:pPr>
          </a:p>
        </p:txBody>
      </p:sp>
      <p:sp>
        <p:nvSpPr>
          <p:cNvPr id="139" name="Text Placeholder 32"/>
          <p:cNvSpPr/>
          <p:nvPr>
            <p:ph type="body" sz="quarter" idx="19"/>
          </p:nvPr>
        </p:nvSpPr>
        <p:spPr>
          <a:xfrm>
            <a:off x="4230254" y="7600856"/>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40" name="Text Placeholder 32"/>
          <p:cNvSpPr/>
          <p:nvPr>
            <p:ph type="body" sz="quarter" idx="20"/>
          </p:nvPr>
        </p:nvSpPr>
        <p:spPr>
          <a:xfrm>
            <a:off x="4775344" y="7591039"/>
            <a:ext cx="1957917" cy="341504"/>
          </a:xfrm>
          <a:prstGeom prst="rect">
            <a:avLst/>
          </a:prstGeom>
        </p:spPr>
        <p:txBody>
          <a:bodyPr numCol="1" spcCol="38100" anchor="ctr"/>
          <a:lstStyle/>
          <a:p>
            <a:pPr algn="l">
              <a:spcBef>
                <a:spcPts val="2200"/>
              </a:spcBef>
              <a:defRPr sz="1300"/>
            </a:pPr>
          </a:p>
        </p:txBody>
      </p:sp>
      <p:sp>
        <p:nvSpPr>
          <p:cNvPr id="141" name="Text Placeholder 32"/>
          <p:cNvSpPr/>
          <p:nvPr>
            <p:ph type="body" sz="quarter" idx="21"/>
          </p:nvPr>
        </p:nvSpPr>
        <p:spPr>
          <a:xfrm>
            <a:off x="4230254" y="8129448"/>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42" name="Text Placeholder 32"/>
          <p:cNvSpPr/>
          <p:nvPr>
            <p:ph type="body" sz="quarter" idx="22"/>
          </p:nvPr>
        </p:nvSpPr>
        <p:spPr>
          <a:xfrm>
            <a:off x="4775344" y="8119629"/>
            <a:ext cx="1957917" cy="341504"/>
          </a:xfrm>
          <a:prstGeom prst="rect">
            <a:avLst/>
          </a:prstGeom>
        </p:spPr>
        <p:txBody>
          <a:bodyPr numCol="1" spcCol="38100" anchor="ctr"/>
          <a:lstStyle/>
          <a:p>
            <a:pPr algn="l">
              <a:spcBef>
                <a:spcPts val="2200"/>
              </a:spcBef>
              <a:defRPr sz="1300"/>
            </a:pPr>
          </a:p>
        </p:txBody>
      </p:sp>
      <p:sp>
        <p:nvSpPr>
          <p:cNvPr id="143" name="Text Placeholder 32"/>
          <p:cNvSpPr/>
          <p:nvPr>
            <p:ph type="body" sz="quarter" idx="23"/>
          </p:nvPr>
        </p:nvSpPr>
        <p:spPr>
          <a:xfrm>
            <a:off x="4230254" y="8621914"/>
            <a:ext cx="471053" cy="341504"/>
          </a:xfrm>
          <a:prstGeom prst="rect">
            <a:avLst/>
          </a:prstGeom>
        </p:spPr>
        <p:txBody>
          <a:bodyPr numCol="1" spcCol="38100" anchor="ctr"/>
          <a:lstStyle/>
          <a:p>
            <a:pPr algn="ctr">
              <a:spcBef>
                <a:spcPts val="2200"/>
              </a:spcBef>
              <a:defRPr b="1" sz="1800">
                <a:solidFill>
                  <a:srgbClr val="00B6E6"/>
                </a:solidFill>
              </a:defRPr>
            </a:pPr>
          </a:p>
        </p:txBody>
      </p:sp>
      <p:sp>
        <p:nvSpPr>
          <p:cNvPr id="144" name="Text Placeholder 32"/>
          <p:cNvSpPr/>
          <p:nvPr>
            <p:ph type="body" sz="quarter" idx="24"/>
          </p:nvPr>
        </p:nvSpPr>
        <p:spPr>
          <a:xfrm>
            <a:off x="4775344" y="8612096"/>
            <a:ext cx="1957917" cy="341504"/>
          </a:xfrm>
          <a:prstGeom prst="rect">
            <a:avLst/>
          </a:prstGeom>
        </p:spPr>
        <p:txBody>
          <a:bodyPr numCol="1" spcCol="38100" anchor="ctr"/>
          <a:lstStyle/>
          <a:p>
            <a:pPr algn="l">
              <a:spcBef>
                <a:spcPts val="2200"/>
              </a:spcBef>
              <a:defRPr sz="1300"/>
            </a:pPr>
          </a:p>
        </p:txBody>
      </p:sp>
      <p:sp>
        <p:nvSpPr>
          <p:cNvPr id="145" name="Text Placeholder 32"/>
          <p:cNvSpPr/>
          <p:nvPr>
            <p:ph type="body" sz="quarter" idx="25"/>
          </p:nvPr>
        </p:nvSpPr>
        <p:spPr>
          <a:xfrm>
            <a:off x="391246" y="5572543"/>
            <a:ext cx="3425392" cy="921017"/>
          </a:xfrm>
          <a:prstGeom prst="rect">
            <a:avLst/>
          </a:prstGeom>
        </p:spPr>
        <p:txBody>
          <a:bodyPr numCol="1" spcCol="38100"/>
          <a:lstStyle/>
          <a:p>
            <a:pPr algn="l">
              <a:spcBef>
                <a:spcPts val="2200"/>
              </a:spcBef>
              <a:defRPr b="1" sz="2200">
                <a:solidFill>
                  <a:srgbClr val="74659A"/>
                </a:solidFill>
              </a:defRPr>
            </a:pPr>
          </a:p>
        </p:txBody>
      </p:sp>
      <p:sp>
        <p:nvSpPr>
          <p:cNvPr id="146" name="Text Placeholder 32"/>
          <p:cNvSpPr/>
          <p:nvPr>
            <p:ph type="body" sz="quarter" idx="26"/>
          </p:nvPr>
        </p:nvSpPr>
        <p:spPr>
          <a:xfrm>
            <a:off x="375200" y="6707137"/>
            <a:ext cx="3425391" cy="3177697"/>
          </a:xfrm>
          <a:prstGeom prst="rect">
            <a:avLst/>
          </a:prstGeom>
        </p:spPr>
        <p:txBody>
          <a:bodyPr numCol="1" spcCol="38100"/>
          <a:lstStyle/>
          <a:p>
            <a:pPr algn="l">
              <a:defRPr>
                <a:solidFill>
                  <a:srgbClr val="262626"/>
                </a:solidFill>
              </a:defRPr>
            </a:pPr>
          </a:p>
        </p:txBody>
      </p:sp>
      <p:sp>
        <p:nvSpPr>
          <p:cNvPr id="147" name="Graphic 6"/>
          <p:cNvSpPr/>
          <p:nvPr/>
        </p:nvSpPr>
        <p:spPr>
          <a:xfrm rot="5400000">
            <a:off x="5267166" y="8371700"/>
            <a:ext cx="434929" cy="2652212"/>
          </a:xfrm>
          <a:prstGeom prst="rect">
            <a:avLst/>
          </a:prstGeom>
          <a:solidFill>
            <a:srgbClr val="009AC1"/>
          </a:solidFill>
          <a:ln w="12700">
            <a:miter lim="400000"/>
          </a:ln>
        </p:spPr>
        <p:txBody>
          <a:bodyPr lIns="45719" rIns="45719" anchor="ctr"/>
          <a:lstStyle/>
          <a:p>
            <a:pPr>
              <a:defRPr>
                <a:latin typeface="+mn-lt"/>
                <a:ea typeface="+mn-ea"/>
                <a:cs typeface="+mn-cs"/>
                <a:sym typeface="Calibri"/>
              </a:defRPr>
            </a:pPr>
          </a:p>
        </p:txBody>
      </p:sp>
      <p:sp>
        <p:nvSpPr>
          <p:cNvPr id="148" name="Picture Placeholder 501"/>
          <p:cNvSpPr/>
          <p:nvPr>
            <p:ph type="pic" sz="half" idx="27"/>
          </p:nvPr>
        </p:nvSpPr>
        <p:spPr>
          <a:xfrm>
            <a:off x="415926" y="1879513"/>
            <a:ext cx="6838951" cy="3429532"/>
          </a:xfrm>
          <a:prstGeom prst="rect">
            <a:avLst/>
          </a:prstGeom>
        </p:spPr>
        <p:txBody>
          <a:bodyPr lIns="91439" rIns="91439" numCol="1" spcCol="38100">
            <a:noAutofit/>
          </a:bodyPr>
          <a:lstStyle/>
          <a:p>
            <a:pPr/>
          </a:p>
        </p:txBody>
      </p:sp>
      <p:sp>
        <p:nvSpPr>
          <p:cNvPr id="149" name="Text Placeholder 32"/>
          <p:cNvSpPr/>
          <p:nvPr>
            <p:ph type="body" sz="quarter" idx="28"/>
          </p:nvPr>
        </p:nvSpPr>
        <p:spPr>
          <a:xfrm>
            <a:off x="4081293" y="4716798"/>
            <a:ext cx="2774346" cy="606266"/>
          </a:xfrm>
          <a:prstGeom prst="rect">
            <a:avLst/>
          </a:prstGeom>
        </p:spPr>
        <p:txBody>
          <a:bodyPr numCol="1" spcCol="38100"/>
          <a:lstStyle/>
          <a:p>
            <a:pPr algn="ctr">
              <a:defRPr b="1" sz="2200">
                <a:solidFill>
                  <a:srgbClr val="00B6E6"/>
                </a:solidFill>
              </a:defRPr>
            </a:pPr>
          </a:p>
        </p:txBody>
      </p:sp>
      <p:sp>
        <p:nvSpPr>
          <p:cNvPr id="150" name="Rectangle 507"/>
          <p:cNvSpPr/>
          <p:nvPr/>
        </p:nvSpPr>
        <p:spPr>
          <a:xfrm>
            <a:off x="4550890" y="-736485"/>
            <a:ext cx="4095808" cy="736485"/>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151" name="Text Placeholder 32"/>
          <p:cNvSpPr/>
          <p:nvPr>
            <p:ph type="body" sz="quarter" idx="29"/>
          </p:nvPr>
        </p:nvSpPr>
        <p:spPr>
          <a:xfrm>
            <a:off x="3958918" y="9509659"/>
            <a:ext cx="2774346" cy="606266"/>
          </a:xfrm>
          <a:prstGeom prst="rect">
            <a:avLst/>
          </a:prstGeom>
        </p:spPr>
        <p:txBody>
          <a:bodyPr numCol="1" spcCol="38100"/>
          <a:lstStyle/>
          <a:p>
            <a:pPr algn="r">
              <a:defRPr sz="2000"/>
            </a:pPr>
          </a:p>
        </p:txBody>
      </p:sp>
      <p:sp>
        <p:nvSpPr>
          <p:cNvPr id="152" name="Rectangle 366"/>
          <p:cNvSpPr txBox="1"/>
          <p:nvPr/>
        </p:nvSpPr>
        <p:spPr>
          <a:xfrm>
            <a:off x="5336992" y="10153932"/>
            <a:ext cx="1797164" cy="408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181904">
              <a:defRPr sz="400">
                <a:solidFill>
                  <a:srgbClr val="262626"/>
                </a:solidFill>
                <a:latin typeface="+mn-lt"/>
                <a:ea typeface="+mn-ea"/>
                <a:cs typeface="+mn-cs"/>
                <a:sym typeface="Calibri"/>
              </a:defRPr>
            </a:lvl1pPr>
          </a:lstStyle>
          <a:p>
            <a:pPr/>
            <a: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2021-1-FR01-KA220-ADU-000033578</a:t>
            </a:r>
          </a:p>
        </p:txBody>
      </p:sp>
      <p:pic>
        <p:nvPicPr>
          <p:cNvPr id="153" name="Picture 367" descr="Picture 367"/>
          <p:cNvPicPr>
            <a:picLocks noChangeAspect="1"/>
          </p:cNvPicPr>
          <p:nvPr/>
        </p:nvPicPr>
        <p:blipFill>
          <a:blip r:embed="rId2">
            <a:extLst/>
          </a:blip>
          <a:srcRect l="0" t="0" r="44449" b="0"/>
          <a:stretch>
            <a:fillRect/>
          </a:stretch>
        </p:blipFill>
        <p:spPr>
          <a:xfrm>
            <a:off x="4056931" y="10196142"/>
            <a:ext cx="1280062" cy="293944"/>
          </a:xfrm>
          <a:prstGeom prst="rect">
            <a:avLst/>
          </a:prstGeom>
          <a:ln w="12700">
            <a:miter lim="400000"/>
          </a:ln>
        </p:spPr>
      </p:pic>
      <p:pic>
        <p:nvPicPr>
          <p:cNvPr id="154" name="Picture 26" descr="Picture 26"/>
          <p:cNvPicPr>
            <a:picLocks noChangeAspect="1"/>
          </p:cNvPicPr>
          <p:nvPr/>
        </p:nvPicPr>
        <p:blipFill>
          <a:blip r:embed="rId3">
            <a:extLst/>
          </a:blip>
          <a:stretch>
            <a:fillRect/>
          </a:stretch>
        </p:blipFill>
        <p:spPr>
          <a:xfrm>
            <a:off x="415926" y="225698"/>
            <a:ext cx="2891003" cy="1547027"/>
          </a:xfrm>
          <a:prstGeom prst="rect">
            <a:avLst/>
          </a:prstGeom>
          <a:ln w="12700">
            <a:miter lim="400000"/>
          </a:ln>
        </p:spPr>
      </p:pic>
      <p:sp>
        <p:nvSpPr>
          <p:cNvPr id="155" name="Numero diapositiva"/>
          <p:cNvSpPr txBox="1"/>
          <p:nvPr>
            <p:ph type="sldNum" sz="quarter" idx="2"/>
          </p:nvPr>
        </p:nvSpPr>
        <p:spPr>
          <a:xfrm>
            <a:off x="4533899" y="9613676"/>
            <a:ext cx="1763185" cy="571501"/>
          </a:xfrm>
          <a:prstGeom prst="rect">
            <a:avLst/>
          </a:prstGeom>
        </p:spPr>
        <p:txBody>
          <a:bodyPr/>
          <a:lstStyle>
            <a:lvl1pPr>
              <a:defRPr>
                <a:solidFill>
                  <a:srgbClr val="262626"/>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Photo Slide 1">
    <p:spTree>
      <p:nvGrpSpPr>
        <p:cNvPr id="1" name=""/>
        <p:cNvGrpSpPr/>
        <p:nvPr/>
      </p:nvGrpSpPr>
      <p:grpSpPr>
        <a:xfrm>
          <a:off x="0" y="0"/>
          <a:ext cx="0" cy="0"/>
          <a:chOff x="0" y="0"/>
          <a:chExt cx="0" cy="0"/>
        </a:xfrm>
      </p:grpSpPr>
      <p:sp>
        <p:nvSpPr>
          <p:cNvPr id="162"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163"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164" name="Rectangle 51"/>
          <p:cNvSpPr/>
          <p:nvPr/>
        </p:nvSpPr>
        <p:spPr>
          <a:xfrm>
            <a:off x="-41951" y="2"/>
            <a:ext cx="4088166" cy="10691815"/>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165" name="Rectangle 2"/>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166" name="Corpo livello uno…"/>
          <p:cNvSpPr txBox="1"/>
          <p:nvPr>
            <p:ph type="body" sz="quarter" idx="1"/>
          </p:nvPr>
        </p:nvSpPr>
        <p:spPr>
          <a:xfrm>
            <a:off x="3052135" y="2250592"/>
            <a:ext cx="785329" cy="1056988"/>
          </a:xfrm>
          <a:prstGeom prst="rect">
            <a:avLst/>
          </a:prstGeom>
        </p:spPr>
        <p:txBody>
          <a:bodyPr numCol="1" spcCol="38100"/>
          <a:lstStyle>
            <a:lvl1pPr algn="r">
              <a:spcBef>
                <a:spcPts val="2200"/>
              </a:spcBef>
              <a:defRPr b="1" sz="9600">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b="1" sz="9600">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b="1" sz="9600">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b="1" sz="9600">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b="1" sz="9600">
                <a:solidFill>
                  <a:srgbClr val="00B6E6"/>
                </a:solidFill>
                <a:latin typeface="Times New Roman"/>
                <a:ea typeface="Times New Roman"/>
                <a:cs typeface="Times New Roman"/>
                <a:sym typeface="Times New Roman"/>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67" name="Text Placeholder 23"/>
          <p:cNvSpPr/>
          <p:nvPr>
            <p:ph type="body" sz="quarter" idx="13"/>
          </p:nvPr>
        </p:nvSpPr>
        <p:spPr>
          <a:xfrm>
            <a:off x="409852" y="695273"/>
            <a:ext cx="3418704" cy="2586285"/>
          </a:xfrm>
          <a:prstGeom prst="rect">
            <a:avLst/>
          </a:prstGeom>
        </p:spPr>
        <p:txBody>
          <a:bodyPr numCol="1" spcCol="38100" anchor="ctr"/>
          <a:lstStyle/>
          <a:p>
            <a:pPr algn="ctr">
              <a:spcBef>
                <a:spcPts val="2200"/>
              </a:spcBef>
              <a:defRPr sz="1800"/>
            </a:pPr>
          </a:p>
        </p:txBody>
      </p:sp>
      <p:sp>
        <p:nvSpPr>
          <p:cNvPr id="168" name="Text Placeholder 23"/>
          <p:cNvSpPr/>
          <p:nvPr>
            <p:ph type="body" sz="quarter" idx="14"/>
          </p:nvPr>
        </p:nvSpPr>
        <p:spPr>
          <a:xfrm>
            <a:off x="400944" y="669252"/>
            <a:ext cx="2003445" cy="936607"/>
          </a:xfrm>
          <a:prstGeom prst="rect">
            <a:avLst/>
          </a:prstGeom>
        </p:spPr>
        <p:txBody>
          <a:bodyPr numCol="1" spcCol="38100"/>
          <a:lstStyle/>
          <a:p>
            <a:pPr algn="l">
              <a:spcBef>
                <a:spcPts val="2200"/>
              </a:spcBef>
              <a:defRPr b="1" sz="9600">
                <a:solidFill>
                  <a:srgbClr val="00B6E6"/>
                </a:solidFill>
                <a:latin typeface="Times New Roman"/>
                <a:ea typeface="Times New Roman"/>
                <a:cs typeface="Times New Roman"/>
                <a:sym typeface="Times New Roman"/>
              </a:defRPr>
            </a:pPr>
          </a:p>
        </p:txBody>
      </p:sp>
      <p:sp>
        <p:nvSpPr>
          <p:cNvPr id="169" name="Numero diapositiva"/>
          <p:cNvSpPr txBox="1"/>
          <p:nvPr>
            <p:ph type="sldNum" sz="quarter" idx="2"/>
          </p:nvPr>
        </p:nvSpPr>
        <p:spPr>
          <a:prstGeom prst="rect">
            <a:avLst/>
          </a:prstGeom>
        </p:spPr>
        <p:txBody>
          <a:bodyPr/>
          <a:lstStyle/>
          <a:p>
            <a:pPr/>
            <a:fld id="{86CB4B4D-7CA3-9044-876B-883B54F8677D}" type="slidenum"/>
          </a:p>
        </p:txBody>
      </p:sp>
      <p:pic>
        <p:nvPicPr>
          <p:cNvPr id="170" name="Picture 9" descr="Picture 9"/>
          <p:cNvPicPr>
            <a:picLocks noChangeAspect="1"/>
          </p:cNvPicPr>
          <p:nvPr/>
        </p:nvPicPr>
        <p:blipFill>
          <a:blip r:embed="rId2">
            <a:alphaModFix amt="29000"/>
            <a:extLst/>
          </a:blip>
          <a:stretch>
            <a:fillRect/>
          </a:stretch>
        </p:blipFill>
        <p:spPr>
          <a:xfrm>
            <a:off x="224574" y="6983602"/>
            <a:ext cx="2922815" cy="3721226"/>
          </a:xfrm>
          <a:prstGeom prst="rect">
            <a:avLst/>
          </a:prstGeom>
          <a:ln w="12700">
            <a:miter lim="400000"/>
          </a:ln>
        </p:spPr>
      </p:pic>
      <p:sp>
        <p:nvSpPr>
          <p:cNvPr id="171" name="Picture Placeholder 52"/>
          <p:cNvSpPr/>
          <p:nvPr>
            <p:ph type="pic" idx="15"/>
          </p:nvPr>
        </p:nvSpPr>
        <p:spPr>
          <a:xfrm>
            <a:off x="-70864" y="3584761"/>
            <a:ext cx="6505379" cy="5218045"/>
          </a:xfrm>
          <a:prstGeom prst="rect">
            <a:avLst/>
          </a:prstGeom>
        </p:spPr>
        <p:txBody>
          <a:bodyPr lIns="91439" rIns="91439" numCol="1" spcCol="38100">
            <a:noAutofit/>
          </a:bodyPr>
          <a:lstStyle/>
          <a:p>
            <a:pPr/>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Photo Slide 2">
    <p:spTree>
      <p:nvGrpSpPr>
        <p:cNvPr id="1" name=""/>
        <p:cNvGrpSpPr/>
        <p:nvPr/>
      </p:nvGrpSpPr>
      <p:grpSpPr>
        <a:xfrm>
          <a:off x="0" y="0"/>
          <a:ext cx="0" cy="0"/>
          <a:chOff x="0" y="0"/>
          <a:chExt cx="0" cy="0"/>
        </a:xfrm>
      </p:grpSpPr>
      <p:sp>
        <p:nvSpPr>
          <p:cNvPr id="178"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179"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180" name="Rectangle 31"/>
          <p:cNvSpPr/>
          <p:nvPr/>
        </p:nvSpPr>
        <p:spPr>
          <a:xfrm>
            <a:off x="13748" y="1277645"/>
            <a:ext cx="4174527" cy="3690887"/>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181" name="Picture Placeholder 30"/>
          <p:cNvSpPr/>
          <p:nvPr>
            <p:ph type="pic" idx="13"/>
          </p:nvPr>
        </p:nvSpPr>
        <p:spPr>
          <a:xfrm>
            <a:off x="424347" y="376444"/>
            <a:ext cx="6670451" cy="9583644"/>
          </a:xfrm>
          <a:prstGeom prst="rect">
            <a:avLst/>
          </a:prstGeom>
        </p:spPr>
        <p:txBody>
          <a:bodyPr lIns="91439" rIns="91439" numCol="1" spcCol="38100">
            <a:noAutofit/>
          </a:bodyPr>
          <a:lstStyle/>
          <a:p>
            <a:pPr/>
          </a:p>
        </p:txBody>
      </p:sp>
      <p:sp>
        <p:nvSpPr>
          <p:cNvPr id="182" name="Corpo livello uno…"/>
          <p:cNvSpPr txBox="1"/>
          <p:nvPr>
            <p:ph type="body" sz="quarter" idx="1"/>
          </p:nvPr>
        </p:nvSpPr>
        <p:spPr>
          <a:xfrm>
            <a:off x="3106385" y="3393854"/>
            <a:ext cx="785329" cy="1056988"/>
          </a:xfrm>
          <a:prstGeom prst="rect">
            <a:avLst/>
          </a:prstGeom>
        </p:spPr>
        <p:txBody>
          <a:bodyPr numCol="1" spcCol="38100"/>
          <a:lstStyle>
            <a:lvl1pPr algn="r">
              <a:spcBef>
                <a:spcPts val="2200"/>
              </a:spcBef>
              <a:defRPr b="1" sz="9600">
                <a:solidFill>
                  <a:srgbClr val="00B6E6"/>
                </a:solidFill>
                <a:latin typeface="Times New Roman"/>
                <a:ea typeface="Times New Roman"/>
                <a:cs typeface="Times New Roman"/>
                <a:sym typeface="Times New Roman"/>
              </a:defRPr>
            </a:lvl1pPr>
            <a:lvl2pPr marL="1957869" indent="-921351" algn="r">
              <a:spcBef>
                <a:spcPts val="2200"/>
              </a:spcBef>
              <a:buSzPct val="100000"/>
              <a:buChar char="•"/>
              <a:defRPr b="1" sz="9600">
                <a:solidFill>
                  <a:srgbClr val="00B6E6"/>
                </a:solidFill>
                <a:latin typeface="Times New Roman"/>
                <a:ea typeface="Times New Roman"/>
                <a:cs typeface="Times New Roman"/>
                <a:sym typeface="Times New Roman"/>
              </a:defRPr>
            </a:lvl2pPr>
            <a:lvl3pPr marL="3178657" indent="-1105621" algn="r">
              <a:spcBef>
                <a:spcPts val="2200"/>
              </a:spcBef>
              <a:buSzPct val="100000"/>
              <a:buChar char="•"/>
              <a:defRPr b="1" sz="9600">
                <a:solidFill>
                  <a:srgbClr val="00B6E6"/>
                </a:solidFill>
                <a:latin typeface="Times New Roman"/>
                <a:ea typeface="Times New Roman"/>
                <a:cs typeface="Times New Roman"/>
                <a:sym typeface="Times New Roman"/>
              </a:defRPr>
            </a:lvl3pPr>
            <a:lvl4pPr marL="4353377" indent="-1243823" algn="r">
              <a:spcBef>
                <a:spcPts val="2200"/>
              </a:spcBef>
              <a:buSzPct val="100000"/>
              <a:buChar char="•"/>
              <a:defRPr b="1" sz="9600">
                <a:solidFill>
                  <a:srgbClr val="00B6E6"/>
                </a:solidFill>
                <a:latin typeface="Times New Roman"/>
                <a:ea typeface="Times New Roman"/>
                <a:cs typeface="Times New Roman"/>
                <a:sym typeface="Times New Roman"/>
              </a:defRPr>
            </a:lvl4pPr>
            <a:lvl5pPr marL="5389898" indent="-1243823" algn="r">
              <a:spcBef>
                <a:spcPts val="2200"/>
              </a:spcBef>
              <a:buSzPct val="100000"/>
              <a:buChar char="•"/>
              <a:defRPr b="1" sz="9600">
                <a:solidFill>
                  <a:srgbClr val="00B6E6"/>
                </a:solidFill>
                <a:latin typeface="Times New Roman"/>
                <a:ea typeface="Times New Roman"/>
                <a:cs typeface="Times New Roman"/>
                <a:sym typeface="Times New Roman"/>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83" name="Text Placeholder 23"/>
          <p:cNvSpPr/>
          <p:nvPr>
            <p:ph type="body" sz="quarter" idx="14"/>
          </p:nvPr>
        </p:nvSpPr>
        <p:spPr>
          <a:xfrm>
            <a:off x="464103" y="1838536"/>
            <a:ext cx="3418704" cy="2586285"/>
          </a:xfrm>
          <a:prstGeom prst="rect">
            <a:avLst/>
          </a:prstGeom>
        </p:spPr>
        <p:txBody>
          <a:bodyPr numCol="1" spcCol="38100" anchor="ctr"/>
          <a:lstStyle/>
          <a:p>
            <a:pPr algn="ctr">
              <a:spcBef>
                <a:spcPts val="2200"/>
              </a:spcBef>
              <a:defRPr i="1" sz="1800"/>
            </a:pPr>
          </a:p>
        </p:txBody>
      </p:sp>
      <p:sp>
        <p:nvSpPr>
          <p:cNvPr id="184" name="Text Placeholder 23"/>
          <p:cNvSpPr/>
          <p:nvPr>
            <p:ph type="body" sz="quarter" idx="15"/>
          </p:nvPr>
        </p:nvSpPr>
        <p:spPr>
          <a:xfrm>
            <a:off x="455196" y="1812515"/>
            <a:ext cx="2003444" cy="936606"/>
          </a:xfrm>
          <a:prstGeom prst="rect">
            <a:avLst/>
          </a:prstGeom>
        </p:spPr>
        <p:txBody>
          <a:bodyPr numCol="1" spcCol="38100"/>
          <a:lstStyle/>
          <a:p>
            <a:pPr algn="l">
              <a:spcBef>
                <a:spcPts val="2200"/>
              </a:spcBef>
              <a:defRPr b="1" sz="9600">
                <a:solidFill>
                  <a:srgbClr val="00B6E6"/>
                </a:solidFill>
                <a:latin typeface="Times New Roman"/>
                <a:ea typeface="Times New Roman"/>
                <a:cs typeface="Times New Roman"/>
                <a:sym typeface="Times New Roman"/>
              </a:defRPr>
            </a:pPr>
          </a:p>
        </p:txBody>
      </p:sp>
      <p:sp>
        <p:nvSpPr>
          <p:cNvPr id="18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ext/Photo Slide 1">
    <p:spTree>
      <p:nvGrpSpPr>
        <p:cNvPr id="1" name=""/>
        <p:cNvGrpSpPr/>
        <p:nvPr/>
      </p:nvGrpSpPr>
      <p:grpSpPr>
        <a:xfrm>
          <a:off x="0" y="0"/>
          <a:ext cx="0" cy="0"/>
          <a:chOff x="0" y="0"/>
          <a:chExt cx="0" cy="0"/>
        </a:xfrm>
      </p:grpSpPr>
      <p:sp>
        <p:nvSpPr>
          <p:cNvPr id="192"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193"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194" name="Rectangle 296"/>
          <p:cNvSpPr/>
          <p:nvPr/>
        </p:nvSpPr>
        <p:spPr>
          <a:xfrm flipV="1">
            <a:off x="-79052" y="6920401"/>
            <a:ext cx="7149518" cy="3108178"/>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195" name="Corpo livello uno…"/>
          <p:cNvSpPr txBox="1"/>
          <p:nvPr>
            <p:ph type="body" sz="quarter" idx="1"/>
          </p:nvPr>
        </p:nvSpPr>
        <p:spPr>
          <a:xfrm>
            <a:off x="485127" y="4947137"/>
            <a:ext cx="2251187" cy="1725896"/>
          </a:xfrm>
          <a:prstGeom prst="rect">
            <a:avLst/>
          </a:prstGeom>
        </p:spPr>
        <p:txBody>
          <a:bodyPr numCol="1" spcCol="38100"/>
          <a:lstStyle>
            <a:lvl1pPr algn="l">
              <a:spcBef>
                <a:spcPts val="2200"/>
              </a:spcBef>
              <a:defRPr b="1" sz="2200">
                <a:solidFill>
                  <a:srgbClr val="009AC1"/>
                </a:solidFill>
              </a:defRPr>
            </a:lvl1pPr>
            <a:lvl2pPr algn="l">
              <a:spcBef>
                <a:spcPts val="2200"/>
              </a:spcBef>
              <a:defRPr b="1" sz="2200">
                <a:solidFill>
                  <a:srgbClr val="009AC1"/>
                </a:solidFill>
              </a:defRPr>
            </a:lvl2pPr>
            <a:lvl3pPr algn="l">
              <a:spcBef>
                <a:spcPts val="2200"/>
              </a:spcBef>
              <a:defRPr b="1" sz="2200">
                <a:solidFill>
                  <a:srgbClr val="009AC1"/>
                </a:solidFill>
              </a:defRPr>
            </a:lvl3pPr>
            <a:lvl4pPr algn="l">
              <a:spcBef>
                <a:spcPts val="2200"/>
              </a:spcBef>
              <a:defRPr b="1" sz="2200">
                <a:solidFill>
                  <a:srgbClr val="009AC1"/>
                </a:solidFill>
              </a:defRPr>
            </a:lvl4pPr>
            <a:lvl5pPr algn="l">
              <a:spcBef>
                <a:spcPts val="2200"/>
              </a:spcBef>
              <a:defRPr b="1" sz="2200">
                <a:solidFill>
                  <a:srgbClr val="009AC1"/>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96" name="Text Placeholder 32"/>
          <p:cNvSpPr/>
          <p:nvPr>
            <p:ph type="body" sz="quarter" idx="13"/>
          </p:nvPr>
        </p:nvSpPr>
        <p:spPr>
          <a:xfrm>
            <a:off x="644056" y="7370041"/>
            <a:ext cx="6143490" cy="2231158"/>
          </a:xfrm>
          <a:prstGeom prst="rect">
            <a:avLst/>
          </a:prstGeom>
        </p:spPr>
        <p:txBody>
          <a:bodyPr/>
          <a:lstStyle/>
          <a:p>
            <a:pPr/>
          </a:p>
        </p:txBody>
      </p:sp>
      <p:sp>
        <p:nvSpPr>
          <p:cNvPr id="197" name="Text Placeholder 32"/>
          <p:cNvSpPr/>
          <p:nvPr>
            <p:ph type="body" sz="quarter" idx="14"/>
          </p:nvPr>
        </p:nvSpPr>
        <p:spPr>
          <a:xfrm>
            <a:off x="2881960" y="4945327"/>
            <a:ext cx="3751181" cy="1725896"/>
          </a:xfrm>
          <a:prstGeom prst="rect">
            <a:avLst/>
          </a:prstGeom>
        </p:spPr>
        <p:txBody>
          <a:bodyPr numCol="1" spcCol="38100"/>
          <a:lstStyle/>
          <a:p>
            <a:pPr algn="l">
              <a:spcBef>
                <a:spcPts val="2200"/>
              </a:spcBef>
              <a:defRPr sz="1800">
                <a:solidFill>
                  <a:srgbClr val="262626"/>
                </a:solidFill>
              </a:defRPr>
            </a:pPr>
          </a:p>
        </p:txBody>
      </p:sp>
      <p:sp>
        <p:nvSpPr>
          <p:cNvPr id="198" name="Numero diapositiva"/>
          <p:cNvSpPr txBox="1"/>
          <p:nvPr>
            <p:ph type="sldNum" sz="quarter" idx="2"/>
          </p:nvPr>
        </p:nvSpPr>
        <p:spPr>
          <a:prstGeom prst="rect">
            <a:avLst/>
          </a:prstGeom>
        </p:spPr>
        <p:txBody>
          <a:bodyPr/>
          <a:lstStyle/>
          <a:p>
            <a:pPr/>
            <a:fld id="{86CB4B4D-7CA3-9044-876B-883B54F8677D}" type="slidenum"/>
          </a:p>
        </p:txBody>
      </p:sp>
      <p:sp>
        <p:nvSpPr>
          <p:cNvPr id="199" name="Picture Placeholder 52"/>
          <p:cNvSpPr/>
          <p:nvPr>
            <p:ph type="pic" idx="15"/>
          </p:nvPr>
        </p:nvSpPr>
        <p:spPr>
          <a:xfrm>
            <a:off x="-1" y="-1"/>
            <a:ext cx="7573501" cy="4657609"/>
          </a:xfrm>
          <a:prstGeom prst="rect">
            <a:avLst/>
          </a:prstGeom>
        </p:spPr>
        <p:txBody>
          <a:bodyPr lIns="91439" rIns="91439" numCol="1" spcCol="38100">
            <a:noAutofit/>
          </a:bodyPr>
          <a:lstStyle/>
          <a:p>
            <a:pP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9"/>
          <p:cNvSpPr txBox="1"/>
          <p:nvPr/>
        </p:nvSpPr>
        <p:spPr>
          <a:xfrm rot="16200000">
            <a:off x="5720411" y="8424424"/>
            <a:ext cx="3173497"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pc="300" sz="900">
                <a:solidFill>
                  <a:srgbClr val="262626"/>
                </a:solidFill>
                <a:latin typeface="+mn-lt"/>
                <a:ea typeface="+mn-ea"/>
                <a:cs typeface="+mn-cs"/>
                <a:sym typeface="Calibri"/>
              </a:defRPr>
            </a:lvl1pPr>
          </a:lstStyle>
          <a:p>
            <a:pPr/>
            <a:r>
              <a:t>surviving digital</a:t>
            </a:r>
          </a:p>
        </p:txBody>
      </p:sp>
      <p:sp>
        <p:nvSpPr>
          <p:cNvPr id="3" name="Straight Connector 10"/>
          <p:cNvSpPr/>
          <p:nvPr/>
        </p:nvSpPr>
        <p:spPr>
          <a:xfrm flipH="1">
            <a:off x="7204622" y="10183258"/>
            <a:ext cx="224150" cy="1"/>
          </a:xfrm>
          <a:prstGeom prst="line">
            <a:avLst/>
          </a:prstGeom>
          <a:ln>
            <a:solidFill>
              <a:srgbClr val="00B6E6"/>
            </a:solidFill>
            <a:miter lim="400000"/>
          </a:ln>
        </p:spPr>
        <p:txBody>
          <a:bodyPr lIns="45719" rIns="45719"/>
          <a:lstStyle/>
          <a:p>
            <a:pPr/>
          </a:p>
        </p:txBody>
      </p:sp>
      <p:sp>
        <p:nvSpPr>
          <p:cNvPr id="4" name="Rectangle 38"/>
          <p:cNvSpPr/>
          <p:nvPr/>
        </p:nvSpPr>
        <p:spPr>
          <a:xfrm flipV="1">
            <a:off x="-31255" y="323003"/>
            <a:ext cx="7590929" cy="5748357"/>
          </a:xfrm>
          <a:prstGeom prst="rect">
            <a:avLst/>
          </a:prstGeom>
          <a:solidFill>
            <a:srgbClr val="74659A"/>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5" name="Corpo livello uno…"/>
          <p:cNvSpPr txBox="1"/>
          <p:nvPr>
            <p:ph type="body" idx="1"/>
          </p:nvPr>
        </p:nvSpPr>
        <p:spPr>
          <a:xfrm>
            <a:off x="559612" y="2365514"/>
            <a:ext cx="6526989" cy="3412987"/>
          </a:xfrm>
          <a:prstGeom prst="rect">
            <a:avLst/>
          </a:prstGeom>
          <a:ln w="12700">
            <a:miter lim="400000"/>
          </a:ln>
          <a:extLst>
            <a:ext uri="{C572A759-6A51-4108-AA02-DFA0A04FC94B}">
              <ma14:wrappingTextBoxFlag xmlns:ma14="http://schemas.microsoft.com/office/mac/drawingml/2011/main" val="1"/>
            </a:ext>
          </a:extLst>
        </p:spPr>
        <p:txBody>
          <a:bodyPr lIns="45719" rIns="45719" numCol="2" spcCol="288000">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6" name="Rectangle 60"/>
          <p:cNvSpPr/>
          <p:nvPr/>
        </p:nvSpPr>
        <p:spPr>
          <a:xfrm>
            <a:off x="7559675" y="8620217"/>
            <a:ext cx="829723" cy="1802168"/>
          </a:xfrm>
          <a:prstGeom prst="rect">
            <a:avLst/>
          </a:prstGeom>
          <a:solidFill>
            <a:srgbClr val="ECECEC"/>
          </a:solidFill>
          <a:ln w="12700">
            <a:miter lim="400000"/>
          </a:ln>
        </p:spPr>
        <p:txBody>
          <a:bodyPr lIns="45719" rIns="45719" anchor="ctr"/>
          <a:lstStyle/>
          <a:p>
            <a:pPr algn="ctr">
              <a:defRPr>
                <a:solidFill>
                  <a:srgbClr val="FFFFFF"/>
                </a:solidFill>
                <a:latin typeface="+mn-lt"/>
                <a:ea typeface="+mn-ea"/>
                <a:cs typeface="+mn-cs"/>
                <a:sym typeface="Calibri"/>
              </a:defRPr>
            </a:pPr>
          </a:p>
        </p:txBody>
      </p:sp>
      <p:sp>
        <p:nvSpPr>
          <p:cNvPr id="7" name="Numero diapositiva"/>
          <p:cNvSpPr txBox="1"/>
          <p:nvPr>
            <p:ph type="sldNum" sz="quarter" idx="2"/>
          </p:nvPr>
        </p:nvSpPr>
        <p:spPr>
          <a:xfrm>
            <a:off x="7208003" y="10340378"/>
            <a:ext cx="210702" cy="218441"/>
          </a:xfrm>
          <a:prstGeom prst="rect">
            <a:avLst/>
          </a:prstGeom>
          <a:ln w="12700">
            <a:miter lim="400000"/>
          </a:ln>
        </p:spPr>
        <p:txBody>
          <a:bodyPr wrap="none" lIns="45719" rIns="45719" anchor="ctr">
            <a:spAutoFit/>
          </a:bodyPr>
          <a:lstStyle>
            <a:lvl1pPr algn="ctr">
              <a:defRPr sz="800">
                <a:latin typeface="+mn-lt"/>
                <a:ea typeface="+mn-ea"/>
                <a:cs typeface="+mn-cs"/>
                <a:sym typeface="Calibri"/>
              </a:defRPr>
            </a:lvl1pPr>
          </a:lstStyle>
          <a:p>
            <a:pPr/>
            <a:fld id="{86CB4B4D-7CA3-9044-876B-883B54F8677D}" type="slidenum"/>
          </a:p>
        </p:txBody>
      </p:sp>
      <p:sp>
        <p:nvSpPr>
          <p:cNvPr id="8" name="Titolo Testo"/>
          <p:cNvSpPr txBox="1"/>
          <p:nvPr>
            <p:ph type="title"/>
          </p:nvPr>
        </p:nvSpPr>
        <p:spPr>
          <a:xfrm>
            <a:off x="377825" y="270046"/>
            <a:ext cx="6800850" cy="2095470"/>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Titolo Testo</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1pPr>
      <a:lvl2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2pPr>
      <a:lvl3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3pPr>
      <a:lvl4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4pPr>
      <a:lvl5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5pPr>
      <a:lvl6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6pPr>
      <a:lvl7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7pPr>
      <a:lvl8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8pPr>
      <a:lvl9pPr marL="0" marR="0" indent="0" algn="l" defTabSz="2073036" rtl="0" latinLnBrk="0">
        <a:lnSpc>
          <a:spcPct val="90000"/>
        </a:lnSpc>
        <a:spcBef>
          <a:spcPts val="0"/>
        </a:spcBef>
        <a:spcAft>
          <a:spcPts val="0"/>
        </a:spcAft>
        <a:buClrTx/>
        <a:buSzTx/>
        <a:buFontTx/>
        <a:buNone/>
        <a:tabLst/>
        <a:defRPr b="0" baseline="0" cap="none" i="0" spc="0" strike="noStrike" sz="9900" u="none">
          <a:ln>
            <a:noFill/>
          </a:ln>
          <a:solidFill>
            <a:srgbClr val="011E3B"/>
          </a:solidFill>
          <a:uFillTx/>
          <a:latin typeface="Poppins"/>
          <a:ea typeface="Poppins"/>
          <a:cs typeface="Poppins"/>
          <a:sym typeface="Poppins"/>
        </a:defRPr>
      </a:lvl9pPr>
    </p:titleStyle>
    <p:bodyStyle>
      <a:lvl1pPr marL="0" marR="0" indent="0" algn="just" defTabSz="2073036" rtl="0" latinLnBrk="0">
        <a:lnSpc>
          <a:spcPct val="100000"/>
        </a:lnSpc>
        <a:spcBef>
          <a:spcPts val="0"/>
        </a:spcBef>
        <a:spcAft>
          <a:spcPts val="0"/>
        </a:spcAft>
        <a:buClrTx/>
        <a:buSzTx/>
        <a:buFontTx/>
        <a:buNone/>
        <a:tabLst/>
        <a:defRPr b="0" baseline="0" cap="none" i="0" spc="0" strike="noStrike" sz="1100" u="none">
          <a:ln>
            <a:noFill/>
          </a:ln>
          <a:solidFill>
            <a:srgbClr val="FFFFFF"/>
          </a:solidFill>
          <a:uFillTx/>
          <a:latin typeface="+mn-lt"/>
          <a:ea typeface="+mn-ea"/>
          <a:cs typeface="+mn-cs"/>
          <a:sym typeface="Calibri"/>
        </a:defRPr>
      </a:lvl1pPr>
      <a:lvl2pPr marL="0" marR="0" indent="377984" algn="just" defTabSz="2073036" rtl="0" latinLnBrk="0">
        <a:lnSpc>
          <a:spcPct val="100000"/>
        </a:lnSpc>
        <a:spcBef>
          <a:spcPts val="0"/>
        </a:spcBef>
        <a:spcAft>
          <a:spcPts val="0"/>
        </a:spcAft>
        <a:buClrTx/>
        <a:buSzTx/>
        <a:buFontTx/>
        <a:buNone/>
        <a:tabLst/>
        <a:defRPr b="0" baseline="0" cap="none" i="0" spc="0" strike="noStrike" sz="1100" u="none">
          <a:ln>
            <a:noFill/>
          </a:ln>
          <a:solidFill>
            <a:srgbClr val="FFFFFF"/>
          </a:solidFill>
          <a:uFillTx/>
          <a:latin typeface="+mn-lt"/>
          <a:ea typeface="+mn-ea"/>
          <a:cs typeface="+mn-cs"/>
          <a:sym typeface="Calibri"/>
        </a:defRPr>
      </a:lvl2pPr>
      <a:lvl3pPr marL="0" marR="0" indent="755968" algn="just" defTabSz="2073036" rtl="0" latinLnBrk="0">
        <a:lnSpc>
          <a:spcPct val="100000"/>
        </a:lnSpc>
        <a:spcBef>
          <a:spcPts val="0"/>
        </a:spcBef>
        <a:spcAft>
          <a:spcPts val="0"/>
        </a:spcAft>
        <a:buClrTx/>
        <a:buSzTx/>
        <a:buFontTx/>
        <a:buNone/>
        <a:tabLst/>
        <a:defRPr b="0" baseline="0" cap="none" i="0" spc="0" strike="noStrike" sz="1100" u="none">
          <a:ln>
            <a:noFill/>
          </a:ln>
          <a:solidFill>
            <a:srgbClr val="FFFFFF"/>
          </a:solidFill>
          <a:uFillTx/>
          <a:latin typeface="+mn-lt"/>
          <a:ea typeface="+mn-ea"/>
          <a:cs typeface="+mn-cs"/>
          <a:sym typeface="Calibri"/>
        </a:defRPr>
      </a:lvl3pPr>
      <a:lvl4pPr marL="0" marR="0" indent="1133955" algn="just" defTabSz="2073036" rtl="0" latinLnBrk="0">
        <a:lnSpc>
          <a:spcPct val="100000"/>
        </a:lnSpc>
        <a:spcBef>
          <a:spcPts val="0"/>
        </a:spcBef>
        <a:spcAft>
          <a:spcPts val="0"/>
        </a:spcAft>
        <a:buClrTx/>
        <a:buSzTx/>
        <a:buFontTx/>
        <a:buNone/>
        <a:tabLst/>
        <a:defRPr b="0" baseline="0" cap="none" i="0" spc="0" strike="noStrike" sz="1100" u="none">
          <a:ln>
            <a:noFill/>
          </a:ln>
          <a:solidFill>
            <a:srgbClr val="FFFFFF"/>
          </a:solidFill>
          <a:uFillTx/>
          <a:latin typeface="+mn-lt"/>
          <a:ea typeface="+mn-ea"/>
          <a:cs typeface="+mn-cs"/>
          <a:sym typeface="Calibri"/>
        </a:defRPr>
      </a:lvl4pPr>
      <a:lvl5pPr marL="0" marR="0" indent="1511939" algn="just" defTabSz="2073036" rtl="0" latinLnBrk="0">
        <a:lnSpc>
          <a:spcPct val="100000"/>
        </a:lnSpc>
        <a:spcBef>
          <a:spcPts val="0"/>
        </a:spcBef>
        <a:spcAft>
          <a:spcPts val="0"/>
        </a:spcAft>
        <a:buClrTx/>
        <a:buSzTx/>
        <a:buFontTx/>
        <a:buNone/>
        <a:tabLst/>
        <a:defRPr b="0" baseline="0" cap="none" i="0" spc="0" strike="noStrike" sz="1100" u="none">
          <a:ln>
            <a:noFill/>
          </a:ln>
          <a:solidFill>
            <a:srgbClr val="FFFFFF"/>
          </a:solidFill>
          <a:uFillTx/>
          <a:latin typeface="+mn-lt"/>
          <a:ea typeface="+mn-ea"/>
          <a:cs typeface="+mn-cs"/>
          <a:sym typeface="Calibri"/>
        </a:defRPr>
      </a:lvl5pPr>
      <a:lvl6pPr marL="5325114" marR="0" indent="-142521" algn="just" defTabSz="2073036" rtl="0" latinLnBrk="0">
        <a:lnSpc>
          <a:spcPct val="100000"/>
        </a:lnSpc>
        <a:spcBef>
          <a:spcPts val="0"/>
        </a:spcBef>
        <a:spcAft>
          <a:spcPts val="0"/>
        </a:spcAft>
        <a:buClrTx/>
        <a:buSzPct val="100000"/>
        <a:buFontTx/>
        <a:buChar char="•"/>
        <a:tabLst/>
        <a:defRPr b="0" baseline="0" cap="none" i="0" spc="0" strike="noStrike" sz="1100" u="none">
          <a:ln>
            <a:noFill/>
          </a:ln>
          <a:solidFill>
            <a:srgbClr val="FFFFFF"/>
          </a:solidFill>
          <a:uFillTx/>
          <a:latin typeface="+mn-lt"/>
          <a:ea typeface="+mn-ea"/>
          <a:cs typeface="+mn-cs"/>
          <a:sym typeface="Calibri"/>
        </a:defRPr>
      </a:lvl6pPr>
      <a:lvl7pPr marL="6361633" marR="0" indent="-142521" algn="just" defTabSz="2073036" rtl="0" latinLnBrk="0">
        <a:lnSpc>
          <a:spcPct val="100000"/>
        </a:lnSpc>
        <a:spcBef>
          <a:spcPts val="0"/>
        </a:spcBef>
        <a:spcAft>
          <a:spcPts val="0"/>
        </a:spcAft>
        <a:buClrTx/>
        <a:buSzPct val="100000"/>
        <a:buFontTx/>
        <a:buChar char="•"/>
        <a:tabLst/>
        <a:defRPr b="0" baseline="0" cap="none" i="0" spc="0" strike="noStrike" sz="1100" u="none">
          <a:ln>
            <a:noFill/>
          </a:ln>
          <a:solidFill>
            <a:srgbClr val="FFFFFF"/>
          </a:solidFill>
          <a:uFillTx/>
          <a:latin typeface="+mn-lt"/>
          <a:ea typeface="+mn-ea"/>
          <a:cs typeface="+mn-cs"/>
          <a:sym typeface="Calibri"/>
        </a:defRPr>
      </a:lvl7pPr>
      <a:lvl8pPr marL="7398150" marR="0" indent="-142521" algn="just" defTabSz="2073036" rtl="0" latinLnBrk="0">
        <a:lnSpc>
          <a:spcPct val="100000"/>
        </a:lnSpc>
        <a:spcBef>
          <a:spcPts val="0"/>
        </a:spcBef>
        <a:spcAft>
          <a:spcPts val="0"/>
        </a:spcAft>
        <a:buClrTx/>
        <a:buSzPct val="100000"/>
        <a:buFontTx/>
        <a:buChar char="•"/>
        <a:tabLst/>
        <a:defRPr b="0" baseline="0" cap="none" i="0" spc="0" strike="noStrike" sz="1100" u="none">
          <a:ln>
            <a:noFill/>
          </a:ln>
          <a:solidFill>
            <a:srgbClr val="FFFFFF"/>
          </a:solidFill>
          <a:uFillTx/>
          <a:latin typeface="+mn-lt"/>
          <a:ea typeface="+mn-ea"/>
          <a:cs typeface="+mn-cs"/>
          <a:sym typeface="Calibri"/>
        </a:defRPr>
      </a:lvl8pPr>
      <a:lvl9pPr marL="8434672" marR="0" indent="-142521" algn="just" defTabSz="2073036" rtl="0" latinLnBrk="0">
        <a:lnSpc>
          <a:spcPct val="100000"/>
        </a:lnSpc>
        <a:spcBef>
          <a:spcPts val="0"/>
        </a:spcBef>
        <a:spcAft>
          <a:spcPts val="0"/>
        </a:spcAft>
        <a:buClrTx/>
        <a:buSzPct val="100000"/>
        <a:buFontTx/>
        <a:buChar char="•"/>
        <a:tabLst/>
        <a:defRPr b="0" baseline="0" cap="none" i="0" spc="0" strike="noStrike" sz="1100" u="none">
          <a:ln>
            <a:noFill/>
          </a:ln>
          <a:solidFill>
            <a:srgbClr val="FFFFFF"/>
          </a:solidFill>
          <a:uFillTx/>
          <a:latin typeface="+mn-lt"/>
          <a:ea typeface="+mn-ea"/>
          <a:cs typeface="+mn-cs"/>
          <a:sym typeface="Calibri"/>
        </a:defRPr>
      </a:lvl9pPr>
    </p:bodyStyle>
    <p:otherStyle>
      <a:lvl1pPr marL="0" marR="0" indent="0"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1pPr>
      <a:lvl2pPr marL="0" marR="0" indent="325892"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2pPr>
      <a:lvl3pPr marL="0" marR="0" indent="651784"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3pPr>
      <a:lvl4pPr marL="0" marR="0" indent="977675"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4pPr>
      <a:lvl5pPr marL="0" marR="0" indent="1303568"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5pPr>
      <a:lvl6pPr marL="0" marR="0" indent="1629461"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6pPr>
      <a:lvl7pPr marL="0" marR="0" indent="1955352"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7pPr>
      <a:lvl8pPr marL="0" marR="0" indent="2281245"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8pPr>
      <a:lvl9pPr marL="0" marR="0" indent="2607136" algn="ctr" defTabSz="325892" rtl="0" latinLnBrk="0">
        <a:lnSpc>
          <a:spcPct val="100000"/>
        </a:lnSpc>
        <a:spcBef>
          <a:spcPts val="0"/>
        </a:spcBef>
        <a:spcAft>
          <a:spcPts val="0"/>
        </a:spcAft>
        <a:buClrTx/>
        <a:buSzTx/>
        <a:buFontTx/>
        <a:buNone/>
        <a:tabLst/>
        <a:defRPr b="0" baseline="0" cap="none" i="0" spc="0" strike="noStrike" sz="8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unplughq.com/" TargetMode="External"/><Relationship Id="rId3" Type="http://schemas.openxmlformats.org/officeDocument/2006/relationships/image" Target="../media/image10.png"/><Relationship Id="rId4"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1.png"/><Relationship Id="rId3"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Text Placeholder 25"/>
          <p:cNvSpPr/>
          <p:nvPr>
            <p:ph type="body" idx="21"/>
          </p:nvPr>
        </p:nvSpPr>
        <p:spPr>
          <a:xfrm>
            <a:off x="296252" y="5921912"/>
            <a:ext cx="3892290" cy="921017"/>
          </a:xfrm>
          <a:prstGeom prst="rect">
            <a:avLst/>
          </a:prstGeom>
          <a:extLst>
            <a:ext uri="{C572A759-6A51-4108-AA02-DFA0A04FC94B}">
              <ma14:wrappingTextBoxFlag xmlns:ma14="http://schemas.microsoft.com/office/mac/drawingml/2011/main" val="1"/>
            </a:ext>
          </a:extLst>
        </p:spPr>
        <p:txBody>
          <a:bodyPr/>
          <a:lstStyle/>
          <a:p>
            <a:pPr algn="l" defTabSz="1347473">
              <a:spcBef>
                <a:spcPts val="1400"/>
              </a:spcBef>
              <a:defRPr b="1" sz="1429">
                <a:solidFill>
                  <a:srgbClr val="74659A"/>
                </a:solidFill>
              </a:defRPr>
            </a:pPr>
            <a:r>
              <a:t>W</a:t>
            </a:r>
            <a:r>
              <a:t>hat are the challenges that are faced by the professionals and individuals, especially parents of young children in the fight of screen addiction phenomena?</a:t>
            </a:r>
          </a:p>
        </p:txBody>
      </p:sp>
      <p:sp>
        <p:nvSpPr>
          <p:cNvPr id="308" name="Text Placeholder 26"/>
          <p:cNvSpPr/>
          <p:nvPr>
            <p:ph type="body" idx="22"/>
          </p:nvPr>
        </p:nvSpPr>
        <p:spPr>
          <a:xfrm>
            <a:off x="354445" y="6842232"/>
            <a:ext cx="3633356" cy="2681503"/>
          </a:xfrm>
          <a:prstGeom prst="rect">
            <a:avLst/>
          </a:prstGeom>
          <a:extLst>
            <a:ext uri="{C572A759-6A51-4108-AA02-DFA0A04FC94B}">
              <ma14:wrappingTextBoxFlag xmlns:ma14="http://schemas.microsoft.com/office/mac/drawingml/2011/main" val="1"/>
            </a:ext>
          </a:extLst>
        </p:spPr>
        <p:txBody>
          <a:bodyPr/>
          <a:lstStyle>
            <a:lvl1pPr defTabSz="182880">
              <a:defRPr sz="960">
                <a:solidFill>
                  <a:srgbClr val="000000"/>
                </a:solidFill>
                <a:uFill>
                  <a:solidFill>
                    <a:srgbClr val="000000"/>
                  </a:solidFill>
                </a:uFill>
                <a:latin typeface="Times New Roman"/>
                <a:ea typeface="Times New Roman"/>
                <a:cs typeface="Times New Roman"/>
                <a:sym typeface="Times New Roman"/>
              </a:defRPr>
            </a:lvl1pPr>
          </a:lstStyle>
          <a:p>
            <a:pPr>
              <a:defRPr>
                <a:latin typeface="Helvetica Neue"/>
                <a:ea typeface="Helvetica Neue"/>
                <a:cs typeface="Helvetica Neue"/>
                <a:sym typeface="Helvetica Neue"/>
              </a:defRPr>
            </a:pPr>
            <a:r>
              <a:rPr>
                <a:latin typeface="Times New Roman"/>
                <a:ea typeface="Times New Roman"/>
                <a:cs typeface="Times New Roman"/>
                <a:sym typeface="Times New Roman"/>
              </a:rPr>
              <a:t>Professionals and caregivers are often adults that need to bridge generation gap. Often parents, teachers etc are unfamiliar with sites and app that their children are using. They don’t know the risk and the consequences and for this reason it is essential to inform continuously. Adults needs to establish use’s rules to avoid screen’s overexposure. Smartphone should not be used as pacifier to avoid discussion and need to talk to them and show them by example (using less the phones). They should restore the balance between private and work life. With the pandemic is even more underlined this issue, because adults bring work at home so it is almost impossible to disconnect completely. They also need to know the psychological levers used by tech companies to make us addicted. Adults are compulsory checking emails, social media etc because  neuroscientists use persuasive design to push people to be addicted to the mobile etc. Knowing this, adults can start to be more detached and will avoid an addicting behavior. Adults should balance online and off-line activities with their children and create alternatives, remembering always to use parental control to check on the the time spent online and track also the site and app visited.</a:t>
            </a:r>
          </a:p>
        </p:txBody>
      </p:sp>
      <p:sp>
        <p:nvSpPr>
          <p:cNvPr id="309" name="Text Placeholder 29"/>
          <p:cNvSpPr/>
          <p:nvPr>
            <p:ph type="body" idx="24"/>
          </p:nvPr>
        </p:nvSpPr>
        <p:spPr>
          <a:prstGeom prst="rect">
            <a:avLst/>
          </a:prstGeom>
          <a:extLst>
            <a:ext uri="{C572A759-6A51-4108-AA02-DFA0A04FC94B}">
              <ma14:wrappingTextBoxFlag xmlns:ma14="http://schemas.microsoft.com/office/mac/drawingml/2011/main" val="1"/>
            </a:ext>
          </a:extLst>
        </p:spPr>
        <p:txBody>
          <a:bodyPr/>
          <a:lstStyle>
            <a:lvl1pPr algn="l">
              <a:defRPr sz="2000"/>
            </a:lvl1pPr>
          </a:lstStyle>
          <a:p>
            <a:pPr/>
            <a:r>
              <a:t>By Materahub, Italy</a:t>
            </a:r>
          </a:p>
        </p:txBody>
      </p:sp>
      <p:sp>
        <p:nvSpPr>
          <p:cNvPr id="310" name="TextBox 1"/>
          <p:cNvSpPr txBox="1"/>
          <p:nvPr/>
        </p:nvSpPr>
        <p:spPr>
          <a:xfrm>
            <a:off x="0" y="4740187"/>
            <a:ext cx="7559675" cy="711201"/>
          </a:xfrm>
          <a:prstGeom prst="rect">
            <a:avLst/>
          </a:prstGeom>
          <a:solidFill>
            <a:srgbClr val="74659A"/>
          </a:solidFill>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2400">
                <a:solidFill>
                  <a:srgbClr val="FFFFFF"/>
                </a:solidFill>
                <a:latin typeface="+mn-lt"/>
                <a:ea typeface="+mn-ea"/>
                <a:cs typeface="+mn-cs"/>
                <a:sym typeface="Calibri"/>
              </a:defRPr>
            </a:lvl1pPr>
          </a:lstStyle>
          <a:p>
            <a:pPr/>
            <a:r>
              <a:t>LOG OUT, LIVE NOW INTERVIEW</a:t>
            </a:r>
          </a:p>
        </p:txBody>
      </p:sp>
      <p:sp>
        <p:nvSpPr>
          <p:cNvPr id="311" name="Text Placeholder 8"/>
          <p:cNvSpPr txBox="1"/>
          <p:nvPr/>
        </p:nvSpPr>
        <p:spPr>
          <a:xfrm>
            <a:off x="5249778" y="1667078"/>
            <a:ext cx="2319684" cy="447041"/>
          </a:xfrm>
          <a:prstGeom prst="rect">
            <a:avLst/>
          </a:prstGeom>
          <a:solidFill>
            <a:srgbClr val="F3FFF4"/>
          </a:solidFill>
          <a:ln w="12700">
            <a:miter lim="400000"/>
          </a:ln>
          <a:extLst>
            <a:ext uri="{C572A759-6A51-4108-AA02-DFA0A04FC94B}">
              <ma14:wrappingTextBoxFlag xmlns:ma14="http://schemas.microsoft.com/office/mac/drawingml/2011/main" val="1"/>
            </a:ext>
          </a:extLst>
        </p:spPr>
        <p:txBody>
          <a:bodyPr lIns="45719" rIns="45719" anchor="ctr">
            <a:spAutoFit/>
          </a:bodyPr>
          <a:lstStyle/>
          <a:p>
            <a:pPr algn="r" defTabSz="2073036">
              <a:defRPr b="1">
                <a:solidFill>
                  <a:srgbClr val="262626"/>
                </a:solidFill>
                <a:latin typeface="+mn-lt"/>
                <a:ea typeface="+mn-ea"/>
                <a:cs typeface="+mn-cs"/>
                <a:sym typeface="Calibri"/>
              </a:defRPr>
            </a:pPr>
            <a:r>
              <a:t>SOURCE:</a:t>
            </a:r>
          </a:p>
          <a:p>
            <a:pPr algn="r" defTabSz="2073036">
              <a:defRPr>
                <a:solidFill>
                  <a:srgbClr val="009AC1"/>
                </a:solidFill>
                <a:latin typeface="+mn-lt"/>
                <a:ea typeface="+mn-ea"/>
                <a:cs typeface="+mn-cs"/>
                <a:sym typeface="Calibri"/>
              </a:defRPr>
            </a:pPr>
            <a:r>
              <a:rPr b="1">
                <a:solidFill>
                  <a:srgbClr val="262626"/>
                </a:solidFill>
              </a:rPr>
              <a:t>www.logoutlivenow.com</a:t>
            </a:r>
            <a:r>
              <a:rPr u="sng">
                <a:solidFill>
                  <a:srgbClr val="6B9F25"/>
                </a:solidFill>
                <a:uFill>
                  <a:solidFill>
                    <a:srgbClr val="6B9F25"/>
                  </a:solidFill>
                </a:uFill>
                <a:hlinkClick r:id="rId2" invalidUrl="" action="" tgtFrame="" tooltip="" history="1" highlightClick="0" endSnd="0"/>
              </a:rPr>
              <a:t> </a:t>
            </a:r>
            <a:r>
              <a:t> </a:t>
            </a:r>
          </a:p>
        </p:txBody>
      </p:sp>
      <p:pic>
        <p:nvPicPr>
          <p:cNvPr id="312" name="Picture 28" descr="Picture 28"/>
          <p:cNvPicPr>
            <a:picLocks noChangeAspect="1"/>
          </p:cNvPicPr>
          <p:nvPr/>
        </p:nvPicPr>
        <p:blipFill>
          <a:blip r:embed="rId3">
            <a:alphaModFix amt="79000"/>
            <a:extLst/>
          </a:blip>
          <a:stretch>
            <a:fillRect/>
          </a:stretch>
        </p:blipFill>
        <p:spPr>
          <a:xfrm>
            <a:off x="5243522" y="2742554"/>
            <a:ext cx="2530326" cy="2027534"/>
          </a:xfrm>
          <a:prstGeom prst="rect">
            <a:avLst/>
          </a:prstGeom>
          <a:ln w="12700">
            <a:miter lim="400000"/>
          </a:ln>
        </p:spPr>
      </p:pic>
      <p:sp>
        <p:nvSpPr>
          <p:cNvPr id="313" name="Text Placeholder 10"/>
          <p:cNvSpPr/>
          <p:nvPr>
            <p:ph type="body" idx="23"/>
          </p:nvPr>
        </p:nvSpPr>
        <p:spPr>
          <a:xfrm>
            <a:off x="4518382" y="6106926"/>
            <a:ext cx="2884653" cy="2487482"/>
          </a:xfrm>
          <a:prstGeom prst="rect">
            <a:avLst/>
          </a:prstGeom>
          <a:gradFill>
            <a:gsLst>
              <a:gs pos="0">
                <a:srgbClr val="9783E6"/>
              </a:gs>
              <a:gs pos="50000">
                <a:srgbClr val="866BE7"/>
              </a:gs>
              <a:gs pos="100000">
                <a:srgbClr val="7258D3"/>
              </a:gs>
            </a:gsLst>
            <a:path>
              <a:fillToRect l="50000" t="-1224" r="50000" b="101224"/>
            </a:path>
          </a:gradFill>
          <a:ln w="50800">
            <a:solidFill>
              <a:schemeClr val="accent5"/>
            </a:solidFill>
          </a:ln>
          <a:extLst>
            <a:ext uri="{C572A759-6A51-4108-AA02-DFA0A04FC94B}">
              <ma14:wrappingTextBoxFlag xmlns:ma14="http://schemas.microsoft.com/office/mac/drawingml/2011/main" val="1"/>
            </a:ext>
          </a:extLst>
        </p:spPr>
        <p:txBody>
          <a:bodyPr/>
          <a:lstStyle/>
          <a:p>
            <a:pPr algn="l" defTabSz="411479">
              <a:lnSpc>
                <a:spcPct val="107916"/>
              </a:lnSpc>
              <a:spcBef>
                <a:spcPts val="700"/>
              </a:spcBef>
              <a:defRPr sz="1529">
                <a:solidFill>
                  <a:srgbClr val="000000"/>
                </a:solidFill>
                <a:uFill>
                  <a:solidFill>
                    <a:srgbClr val="000000"/>
                  </a:solidFill>
                </a:uFill>
              </a:defRPr>
            </a:pPr>
            <a:r>
              <a:rPr b="1">
                <a:latin typeface="Times New Roman"/>
                <a:ea typeface="Times New Roman"/>
                <a:cs typeface="Times New Roman"/>
                <a:sym typeface="Times New Roman"/>
              </a:rPr>
              <a:t>Quote: </a:t>
            </a:r>
            <a:r>
              <a:rPr>
                <a:latin typeface="Times New Roman"/>
                <a:ea typeface="Times New Roman"/>
                <a:cs typeface="Times New Roman"/>
                <a:sym typeface="Times New Roman"/>
              </a:rPr>
              <a:t>“Bridging Generation Gap - adults VS youngsters digital Universe!”</a:t>
            </a:r>
            <a:endParaRPr>
              <a:latin typeface="Times New Roman"/>
              <a:ea typeface="Times New Roman"/>
              <a:cs typeface="Times New Roman"/>
              <a:sym typeface="Times New Roman"/>
            </a:endParaRPr>
          </a:p>
          <a:p>
            <a:pPr defTabSz="411479">
              <a:lnSpc>
                <a:spcPct val="107916"/>
              </a:lnSpc>
              <a:spcBef>
                <a:spcPts val="700"/>
              </a:spcBef>
              <a:defRPr sz="1529">
                <a:solidFill>
                  <a:srgbClr val="000000"/>
                </a:solidFill>
                <a:uFill>
                  <a:solidFill>
                    <a:srgbClr val="000000"/>
                  </a:solidFill>
                </a:uFill>
              </a:defRPr>
            </a:pPr>
            <a:r>
              <a:rPr>
                <a:latin typeface="Times New Roman"/>
                <a:ea typeface="Times New Roman"/>
                <a:cs typeface="Times New Roman"/>
                <a:sym typeface="Times New Roman"/>
              </a:rPr>
              <a:t>Adults should understand more and cope with all the tricks of the “digital world” in which young people are born in, to help them recognize the “net threats” and use the devices for the right purposes”.</a:t>
            </a:r>
          </a:p>
        </p:txBody>
      </p:sp>
      <p:pic>
        <p:nvPicPr>
          <p:cNvPr id="314" name="Gavino.jpeg" descr="Gavino.jpeg"/>
          <p:cNvPicPr>
            <a:picLocks noChangeAspect="1"/>
          </p:cNvPicPr>
          <p:nvPr/>
        </p:nvPicPr>
        <p:blipFill>
          <a:blip r:embed="rId4">
            <a:extLst/>
          </a:blip>
          <a:stretch>
            <a:fillRect/>
          </a:stretch>
        </p:blipFill>
        <p:spPr>
          <a:xfrm>
            <a:off x="3409551" y="2020166"/>
            <a:ext cx="2049149" cy="2681503"/>
          </a:xfrm>
          <a:prstGeom prst="rect">
            <a:avLst/>
          </a:prstGeom>
          <a:ln w="12700">
            <a:miter lim="400000"/>
          </a:ln>
        </p:spPr>
      </p:pic>
      <p:sp>
        <p:nvSpPr>
          <p:cNvPr id="315" name="Text Placeholder 18"/>
          <p:cNvSpPr/>
          <p:nvPr/>
        </p:nvSpPr>
        <p:spPr>
          <a:xfrm>
            <a:off x="50629" y="2045566"/>
            <a:ext cx="3255098" cy="2630703"/>
          </a:xfrm>
          <a:prstGeom prst="rect">
            <a:avLst/>
          </a:prstGeom>
          <a:solidFill>
            <a:srgbClr val="3B9A9D">
              <a:alpha val="60915"/>
            </a:srgbClr>
          </a:solidFill>
          <a:ln w="50800">
            <a:solidFill>
              <a:schemeClr val="accent4"/>
            </a:solidFill>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rPr sz="1300">
                <a:latin typeface="Times New Roman"/>
                <a:ea typeface="Times New Roman"/>
                <a:cs typeface="Times New Roman"/>
                <a:sym typeface="Times New Roman"/>
              </a:rPr>
              <a:t>GAVINO PUGGIONI: Volunteer Trainer for Social Warning - Digital Ethical Movement. Digital wellness trainer and coach. Co-founder of Logout Livenow, Europe’s first Digital Detox tour operator. I studied Economic Science and Management (Tourism Management Bicocca University - Milan) and then completed a Master in Management in Tourism (</a:t>
            </a:r>
            <a:r>
              <a:rPr sz="1300">
                <a:latin typeface="Times New Roman"/>
                <a:ea typeface="Times New Roman"/>
                <a:cs typeface="Times New Roman"/>
                <a:sym typeface="Times New Roman"/>
              </a:rPr>
              <a:t>Russian International Academy for Tourism</a:t>
            </a:r>
            <a:r>
              <a:rPr sz="1300">
                <a:latin typeface="Times New Roman"/>
                <a:ea typeface="Times New Roman"/>
                <a:cs typeface="Times New Roman"/>
                <a:sym typeface="Times New Roman"/>
              </a:rPr>
              <a: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Text Placeholder 17"/>
          <p:cNvSpPr txBox="1"/>
          <p:nvPr>
            <p:ph type="body" sz="half" idx="1"/>
          </p:nvPr>
        </p:nvSpPr>
        <p:spPr>
          <a:xfrm>
            <a:off x="403869" y="1710683"/>
            <a:ext cx="3058998" cy="6850352"/>
          </a:xfrm>
          <a:prstGeom prst="rect">
            <a:avLst/>
          </a:prstGeom>
        </p:spPr>
        <p:txBody>
          <a:bodyPr/>
          <a:lstStyle/>
          <a:p>
            <a:pPr marL="88392" indent="-88392" defTabSz="365760">
              <a:lnSpc>
                <a:spcPct val="107916"/>
              </a:lnSpc>
              <a:spcBef>
                <a:spcPts val="600"/>
              </a:spcBef>
              <a:buSzPct val="100000"/>
              <a:buFont typeface="Trebuchet MS"/>
              <a:buChar char="-"/>
              <a:defRPr sz="1760">
                <a:solidFill>
                  <a:srgbClr val="000000"/>
                </a:solidFill>
                <a:uFill>
                  <a:solidFill>
                    <a:srgbClr val="000000"/>
                  </a:solidFill>
                </a:uFill>
              </a:defRPr>
            </a:pPr>
            <a:r>
              <a:rPr>
                <a:latin typeface="Century Schoolbook"/>
                <a:ea typeface="Century Schoolbook"/>
                <a:cs typeface="Century Schoolbook"/>
                <a:sym typeface="Century Schoolbook"/>
              </a:rPr>
              <a:t>Consciousness: there will be a more conscious use aimed at enhancing the positive aspects of digital devices.</a:t>
            </a:r>
          </a:p>
          <a:p>
            <a:pPr marL="88392" indent="-88392" defTabSz="365760">
              <a:lnSpc>
                <a:spcPct val="107916"/>
              </a:lnSpc>
              <a:spcBef>
                <a:spcPts val="600"/>
              </a:spcBef>
              <a:buSzPct val="100000"/>
              <a:buFont typeface="Trebuchet MS"/>
              <a:buChar char="-"/>
              <a:defRPr sz="1760">
                <a:solidFill>
                  <a:srgbClr val="000000"/>
                </a:solidFill>
                <a:uFill>
                  <a:solidFill>
                    <a:srgbClr val="000000"/>
                  </a:solidFill>
                </a:uFill>
              </a:defRPr>
            </a:pPr>
            <a:r>
              <a:rPr>
                <a:latin typeface="Century Schoolbook"/>
                <a:ea typeface="Century Schoolbook"/>
                <a:cs typeface="Century Schoolbook"/>
                <a:sym typeface="Century Schoolbook"/>
              </a:rPr>
              <a:t>Sharing: Social Impact because people will share what they have learned by sharing it with their loved ones and people close to them.</a:t>
            </a:r>
          </a:p>
          <a:p>
            <a:pPr marL="88392" indent="-88392" defTabSz="365760">
              <a:lnSpc>
                <a:spcPct val="107916"/>
              </a:lnSpc>
              <a:spcBef>
                <a:spcPts val="600"/>
              </a:spcBef>
              <a:buSzPct val="100000"/>
              <a:buFont typeface="Trebuchet MS"/>
              <a:buChar char="-"/>
              <a:defRPr sz="1760">
                <a:solidFill>
                  <a:srgbClr val="000000"/>
                </a:solidFill>
                <a:uFill>
                  <a:solidFill>
                    <a:srgbClr val="000000"/>
                  </a:solidFill>
                </a:uFill>
              </a:defRPr>
            </a:pPr>
            <a:r>
              <a:rPr>
                <a:latin typeface="Century Schoolbook"/>
                <a:ea typeface="Century Schoolbook"/>
                <a:cs typeface="Century Schoolbook"/>
                <a:sym typeface="Century Schoolbook"/>
              </a:rPr>
              <a:t>Improvement: People will improve in many aspects of their lives and will gain well-being, time and productivity.</a:t>
            </a:r>
          </a:p>
          <a:p>
            <a:pPr marL="149586" indent="-149586" defTabSz="365760">
              <a:lnSpc>
                <a:spcPct val="107916"/>
              </a:lnSpc>
              <a:spcBef>
                <a:spcPts val="600"/>
              </a:spcBef>
              <a:buSzPct val="100000"/>
              <a:buFont typeface="Trebuchet MS"/>
              <a:buChar char="-"/>
              <a:defRPr sz="1040">
                <a:solidFill>
                  <a:srgbClr val="000000"/>
                </a:solidFill>
                <a:uFill>
                  <a:solidFill>
                    <a:srgbClr val="000000"/>
                  </a:solidFill>
                </a:uFill>
              </a:defRPr>
            </a:pPr>
            <a:r>
              <a:rPr sz="1760">
                <a:latin typeface="Century Schoolbook"/>
                <a:ea typeface="Century Schoolbook"/>
                <a:cs typeface="Century Schoolbook"/>
                <a:sym typeface="Century Schoolbook"/>
              </a:rPr>
              <a:t>Empowerment: Technology will be seen finally for what it is meant: empowering tool to improve as person and professional.</a:t>
            </a:r>
            <a:r>
              <a:rPr>
                <a:latin typeface="Times New Roman"/>
                <a:ea typeface="Times New Roman"/>
                <a:cs typeface="Times New Roman"/>
                <a:sym typeface="Times New Roman"/>
              </a:rPr>
              <a:t> </a:t>
            </a:r>
          </a:p>
        </p:txBody>
      </p:sp>
      <p:sp>
        <p:nvSpPr>
          <p:cNvPr id="318" name="Text Placeholder 16"/>
          <p:cNvSpPr/>
          <p:nvPr>
            <p:ph type="body" idx="13"/>
          </p:nvPr>
        </p:nvSpPr>
        <p:spPr>
          <a:xfrm>
            <a:off x="452888" y="604784"/>
            <a:ext cx="6345978" cy="732676"/>
          </a:xfrm>
          <a:prstGeom prst="rect">
            <a:avLst/>
          </a:prstGeom>
          <a:extLst>
            <a:ext uri="{C572A759-6A51-4108-AA02-DFA0A04FC94B}">
              <ma14:wrappingTextBoxFlag xmlns:ma14="http://schemas.microsoft.com/office/mac/drawingml/2011/main" val="1"/>
            </a:ext>
          </a:extLst>
        </p:spPr>
        <p:txBody>
          <a:bodyPr/>
          <a:lstStyle/>
          <a:p>
            <a:pPr defTabSz="256031">
              <a:lnSpc>
                <a:spcPct val="107916"/>
              </a:lnSpc>
              <a:spcBef>
                <a:spcPts val="400"/>
              </a:spcBef>
              <a:defRPr sz="1960">
                <a:solidFill>
                  <a:srgbClr val="000000"/>
                </a:solidFill>
                <a:uFill>
                  <a:solidFill>
                    <a:srgbClr val="000000"/>
                  </a:solidFill>
                </a:uFill>
              </a:defRPr>
            </a:pPr>
            <a:r>
              <a:rPr>
                <a:latin typeface="Times New Roman"/>
                <a:ea typeface="Times New Roman"/>
                <a:cs typeface="Times New Roman"/>
                <a:sym typeface="Times New Roman"/>
              </a:rPr>
              <a:t>IMPACT OF CONTRIBUTORY APPROACHES:</a:t>
            </a:r>
            <a:endParaRPr>
              <a:latin typeface="Times New Roman"/>
              <a:ea typeface="Times New Roman"/>
              <a:cs typeface="Times New Roman"/>
              <a:sym typeface="Times New Roman"/>
            </a:endParaRPr>
          </a:p>
          <a:p>
            <a:pPr defTabSz="256031">
              <a:lnSpc>
                <a:spcPct val="107916"/>
              </a:lnSpc>
              <a:spcBef>
                <a:spcPts val="400"/>
              </a:spcBef>
              <a:defRPr sz="1960">
                <a:solidFill>
                  <a:srgbClr val="000000"/>
                </a:solidFill>
                <a:uFill>
                  <a:solidFill>
                    <a:srgbClr val="000000"/>
                  </a:solidFill>
                </a:uFill>
              </a:defRPr>
            </a:pPr>
            <a:r>
              <a:rPr>
                <a:latin typeface="Times New Roman"/>
                <a:ea typeface="Times New Roman"/>
                <a:cs typeface="Times New Roman"/>
                <a:sym typeface="Times New Roman"/>
              </a:rPr>
              <a:t>What is the impact of such approaches?</a:t>
            </a:r>
          </a:p>
        </p:txBody>
      </p:sp>
      <p:sp>
        <p:nvSpPr>
          <p:cNvPr id="319" name="Text Placeholder 16"/>
          <p:cNvSpPr txBox="1"/>
          <p:nvPr/>
        </p:nvSpPr>
        <p:spPr>
          <a:xfrm>
            <a:off x="3882992" y="3391325"/>
            <a:ext cx="3438648" cy="45861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2073036">
              <a:spcBef>
                <a:spcPts val="2200"/>
              </a:spcBef>
              <a:defRPr b="1" sz="1400">
                <a:solidFill>
                  <a:srgbClr val="011E3B"/>
                </a:solidFill>
                <a:latin typeface="+mn-lt"/>
                <a:ea typeface="+mn-ea"/>
                <a:cs typeface="+mn-cs"/>
                <a:sym typeface="Calibri"/>
              </a:defRPr>
            </a:pPr>
            <a:r>
              <a:rPr sz="1300">
                <a:uFill>
                  <a:solidFill>
                    <a:srgbClr val="000000"/>
                  </a:solidFill>
                </a:uFill>
                <a:latin typeface="Times New Roman"/>
                <a:ea typeface="Times New Roman"/>
                <a:cs typeface="Times New Roman"/>
                <a:sym typeface="Times New Roman"/>
              </a:rPr>
              <a:t>CONDITIONS FOR SUCCESSFUL CONTRIBUTION AND POSITIVE OUTCOMES:</a:t>
            </a:r>
            <a:r>
              <a:t> </a:t>
            </a:r>
            <a:r>
              <a:rPr sz="1300"/>
              <a:t>What are the appropriate conditions for successful contributions and positive outcomes of implementing such interventions in the working or everyday environment? </a:t>
            </a:r>
            <a:endParaRPr sz="1300"/>
          </a:p>
          <a:p>
            <a:pPr defTabSz="2073036">
              <a:spcBef>
                <a:spcPts val="2200"/>
              </a:spcBef>
              <a:defRPr b="1" sz="1400">
                <a:solidFill>
                  <a:srgbClr val="011E3B"/>
                </a:solidFill>
                <a:latin typeface="+mn-lt"/>
                <a:ea typeface="+mn-ea"/>
                <a:cs typeface="+mn-cs"/>
                <a:sym typeface="Calibri"/>
              </a:defRPr>
            </a:pPr>
          </a:p>
          <a:p>
            <a:pPr marL="120315" indent="-120315">
              <a:buSzPct val="60000"/>
              <a:buBlip>
                <a:blip r:embed="rId2"/>
              </a:buBlip>
              <a:defRPr sz="1500"/>
            </a:pPr>
            <a:r>
              <a:rPr>
                <a:uFill>
                  <a:solidFill>
                    <a:srgbClr val="000000"/>
                  </a:solidFill>
                </a:uFill>
                <a:latin typeface="Times New Roman"/>
                <a:ea typeface="Times New Roman"/>
                <a:cs typeface="Times New Roman"/>
                <a:sym typeface="Times New Roman"/>
              </a:rPr>
              <a:t>Awareness of severity of the negative effects of addiction. </a:t>
            </a:r>
            <a:endParaRPr>
              <a:uFill>
                <a:solidFill>
                  <a:srgbClr val="000000"/>
                </a:solidFill>
              </a:uFill>
            </a:endParaRPr>
          </a:p>
          <a:p>
            <a:pPr marL="120315" indent="-120315">
              <a:buSzPct val="60000"/>
              <a:buBlip>
                <a:blip r:embed="rId2"/>
              </a:buBlip>
              <a:defRPr sz="1500"/>
            </a:pPr>
            <a:r>
              <a:rPr>
                <a:uFill>
                  <a:solidFill>
                    <a:srgbClr val="000000"/>
                  </a:solidFill>
                </a:uFill>
                <a:latin typeface="Times New Roman"/>
                <a:ea typeface="Times New Roman"/>
                <a:cs typeface="Times New Roman"/>
                <a:sym typeface="Times New Roman"/>
              </a:rPr>
              <a:t>Flexibility in not completely ban or demonize the use of digital device because they are also really useful and important in our daily life.</a:t>
            </a:r>
            <a:endParaRPr>
              <a:uFill>
                <a:solidFill>
                  <a:srgbClr val="000000"/>
                </a:solidFill>
              </a:uFill>
            </a:endParaRPr>
          </a:p>
          <a:p>
            <a:pPr marL="120315" indent="-120315">
              <a:buSzPct val="60000"/>
              <a:buBlip>
                <a:blip r:embed="rId2"/>
              </a:buBlip>
              <a:defRPr sz="1500"/>
            </a:pPr>
            <a:r>
              <a:rPr>
                <a:uFill>
                  <a:solidFill>
                    <a:srgbClr val="000000"/>
                  </a:solidFill>
                </a:uFill>
                <a:latin typeface="Times New Roman"/>
                <a:ea typeface="Times New Roman"/>
                <a:cs typeface="Times New Roman"/>
                <a:sym typeface="Times New Roman"/>
              </a:rPr>
              <a:t>Training on digital education and digital wellbeing by parents / teachers / coaches / HR managers.</a:t>
            </a:r>
            <a:endParaRPr>
              <a:uFill>
                <a:solidFill>
                  <a:srgbClr val="000000"/>
                </a:solidFill>
              </a:uFill>
            </a:endParaRPr>
          </a:p>
          <a:p>
            <a:pPr marL="120315" indent="-120315">
              <a:buSzPct val="60000"/>
              <a:buBlip>
                <a:blip r:embed="rId2"/>
              </a:buBlip>
              <a:defRPr sz="1500"/>
            </a:pPr>
            <a:r>
              <a:rPr>
                <a:uFill>
                  <a:solidFill>
                    <a:srgbClr val="000000"/>
                  </a:solidFill>
                </a:uFill>
                <a:latin typeface="Times New Roman"/>
                <a:ea typeface="Times New Roman"/>
                <a:cs typeface="Times New Roman"/>
                <a:sym typeface="Times New Roman"/>
              </a:rPr>
              <a:t>Create always alternatives supporting outdoor activities, sport, hobbies, relationships.</a:t>
            </a:r>
          </a:p>
        </p:txBody>
      </p:sp>
      <p:pic>
        <p:nvPicPr>
          <p:cNvPr id="320" name="Immagine" descr="Immagine"/>
          <p:cNvPicPr>
            <a:picLocks noChangeAspect="1"/>
          </p:cNvPicPr>
          <p:nvPr/>
        </p:nvPicPr>
        <p:blipFill>
          <a:blip r:embed="rId3">
            <a:extLst/>
          </a:blip>
          <a:stretch>
            <a:fillRect/>
          </a:stretch>
        </p:blipFill>
        <p:spPr>
          <a:xfrm>
            <a:off x="3791947" y="1919562"/>
            <a:ext cx="3438648" cy="103503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E32D91"/>
      </a:accent1>
      <a:accent2>
        <a:srgbClr val="C830CC"/>
      </a:accent2>
      <a:accent3>
        <a:srgbClr val="4EA6DC"/>
      </a:accent3>
      <a:accent4>
        <a:srgbClr val="4775E7"/>
      </a:accent4>
      <a:accent5>
        <a:srgbClr val="8971E1"/>
      </a:accent5>
      <a:accent6>
        <a:srgbClr val="D54773"/>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E32D91"/>
      </a:accent1>
      <a:accent2>
        <a:srgbClr val="C830CC"/>
      </a:accent2>
      <a:accent3>
        <a:srgbClr val="4EA6DC"/>
      </a:accent3>
      <a:accent4>
        <a:srgbClr val="4775E7"/>
      </a:accent4>
      <a:accent5>
        <a:srgbClr val="8971E1"/>
      </a:accent5>
      <a:accent6>
        <a:srgbClr val="D54773"/>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325892"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Century Schoolbook"/>
            <a:ea typeface="Century Schoolbook"/>
            <a:cs typeface="Century Schoolbook"/>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