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
  </p:notesMasterIdLst>
  <p:handoutMasterIdLst>
    <p:handoutMasterId r:id="rId8"/>
  </p:handoutMasterIdLst>
  <p:sldIdLst>
    <p:sldId id="259" r:id="rId5"/>
    <p:sldId id="268" r:id="rId6"/>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3"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C1"/>
    <a:srgbClr val="74659A"/>
    <a:srgbClr val="ADCF9C"/>
    <a:srgbClr val="262626"/>
    <a:srgbClr val="04AACC"/>
    <a:srgbClr val="00B6E6"/>
    <a:srgbClr val="24BAA2"/>
    <a:srgbClr val="7F3494"/>
    <a:srgbClr val="092E4B"/>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E0800-BF81-4A36-AFC4-551DE861B548}" v="35" dt="2022-09-21T13:11:04.306"/>
    <p1510:client id="{B9E0AEAA-3F10-4DAA-967E-0117CFF3840A}" v="59" dt="2022-09-21T13:08:5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8"/>
  </p:normalViewPr>
  <p:slideViewPr>
    <p:cSldViewPr snapToGrid="0" snapToObjects="1">
      <p:cViewPr>
        <p:scale>
          <a:sx n="90" d="100"/>
          <a:sy n="90" d="100"/>
        </p:scale>
        <p:origin x="1637" y="-2251"/>
      </p:cViewPr>
      <p:guideLst>
        <p:guide orient="horz" pos="3343"/>
        <p:guide pos="2358"/>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vira Hojberg" userId="rYyLHg9wCBqMg2m2dRilyo1zk/IdS6RD42dPtTGws3I=" providerId="None" clId="Web-{95FE0800-BF81-4A36-AFC4-551DE861B548}"/>
    <pc:docChg chg="modSld">
      <pc:chgData name="Elvira Hojberg" userId="rYyLHg9wCBqMg2m2dRilyo1zk/IdS6RD42dPtTGws3I=" providerId="None" clId="Web-{95FE0800-BF81-4A36-AFC4-551DE861B548}" dt="2022-09-21T13:11:03.931" v="20" actId="20577"/>
      <pc:docMkLst>
        <pc:docMk/>
      </pc:docMkLst>
      <pc:sldChg chg="modSp">
        <pc:chgData name="Elvira Hojberg" userId="rYyLHg9wCBqMg2m2dRilyo1zk/IdS6RD42dPtTGws3I=" providerId="None" clId="Web-{95FE0800-BF81-4A36-AFC4-551DE861B548}" dt="2022-09-21T13:11:03.931" v="20" actId="20577"/>
        <pc:sldMkLst>
          <pc:docMk/>
          <pc:sldMk cId="2051687346" sldId="259"/>
        </pc:sldMkLst>
        <pc:spChg chg="mod">
          <ac:chgData name="Elvira Hojberg" userId="rYyLHg9wCBqMg2m2dRilyo1zk/IdS6RD42dPtTGws3I=" providerId="None" clId="Web-{95FE0800-BF81-4A36-AFC4-551DE861B548}" dt="2022-09-21T13:11:03.931" v="20" actId="20577"/>
          <ac:spMkLst>
            <pc:docMk/>
            <pc:sldMk cId="2051687346" sldId="259"/>
            <ac:spMk id="2" creationId="{8214C33B-E641-2244-E853-38D5E5676180}"/>
          </ac:spMkLst>
        </pc:spChg>
      </pc:sldChg>
    </pc:docChg>
  </pc:docChgLst>
  <pc:docChgLst>
    <pc:chgData name="Elvira Hojberg" userId="rYyLHg9wCBqMg2m2dRilyo1zk/IdS6RD42dPtTGws3I=" providerId="None" clId="Web-{B9E0AEAA-3F10-4DAA-967E-0117CFF3840A}"/>
    <pc:docChg chg="modSld">
      <pc:chgData name="Elvira Hojberg" userId="rYyLHg9wCBqMg2m2dRilyo1zk/IdS6RD42dPtTGws3I=" providerId="None" clId="Web-{B9E0AEAA-3F10-4DAA-967E-0117CFF3840A}" dt="2022-09-21T13:08:58.559" v="41" actId="20577"/>
      <pc:docMkLst>
        <pc:docMk/>
      </pc:docMkLst>
      <pc:sldChg chg="modSp">
        <pc:chgData name="Elvira Hojberg" userId="rYyLHg9wCBqMg2m2dRilyo1zk/IdS6RD42dPtTGws3I=" providerId="None" clId="Web-{B9E0AEAA-3F10-4DAA-967E-0117CFF3840A}" dt="2022-09-21T13:08:58.559" v="41" actId="20577"/>
        <pc:sldMkLst>
          <pc:docMk/>
          <pc:sldMk cId="2051687346" sldId="259"/>
        </pc:sldMkLst>
        <pc:spChg chg="mod">
          <ac:chgData name="Elvira Hojberg" userId="rYyLHg9wCBqMg2m2dRilyo1zk/IdS6RD42dPtTGws3I=" providerId="None" clId="Web-{B9E0AEAA-3F10-4DAA-967E-0117CFF3840A}" dt="2022-09-21T13:08:58.559" v="41" actId="20577"/>
          <ac:spMkLst>
            <pc:docMk/>
            <pc:sldMk cId="2051687346" sldId="259"/>
            <ac:spMk id="2" creationId="{8214C33B-E641-2244-E853-38D5E56761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9/21/2022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9/21/2022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id="{57F553F4-210F-D445-80C4-1685A71FF7AE}"/>
              </a:ext>
            </a:extLst>
          </p:cNvPr>
          <p:cNvSpPr/>
          <p:nvPr/>
        </p:nvSpPr>
        <p:spPr>
          <a:xfrm>
            <a:off x="-36182" y="5830232"/>
            <a:ext cx="7595857" cy="3768082"/>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74659A"/>
          </a:solidFill>
          <a:ln w="3060" cap="flat">
            <a:noFill/>
            <a:prstDash val="solid"/>
            <a:miter/>
          </a:ln>
        </p:spPr>
        <p:txBody>
          <a:bodyPr rtlCol="0" anchor="ctr"/>
          <a:lstStyle/>
          <a:p>
            <a:endParaRPr lang="en-US"/>
          </a:p>
        </p:txBody>
      </p:sp>
      <p:pic>
        <p:nvPicPr>
          <p:cNvPr id="338" name="Picture 337">
            <a:extLst>
              <a:ext uri="{FF2B5EF4-FFF2-40B4-BE49-F238E27FC236}">
                <a16:creationId xmlns:a16="http://schemas.microsoft.com/office/drawing/2014/main" id="{1FF9B57A-A795-634B-A4AC-020F65665FB5}"/>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a:stretch/>
        </p:blipFill>
        <p:spPr>
          <a:xfrm>
            <a:off x="4500039" y="5830232"/>
            <a:ext cx="3127569" cy="4602411"/>
          </a:xfrm>
          <a:prstGeom prst="rect">
            <a:avLst/>
          </a:prstGeom>
        </p:spPr>
      </p:pic>
      <p:sp>
        <p:nvSpPr>
          <p:cNvPr id="1101" name="Graphic 6">
            <a:extLst>
              <a:ext uri="{FF2B5EF4-FFF2-40B4-BE49-F238E27FC236}">
                <a16:creationId xmlns:a16="http://schemas.microsoft.com/office/drawing/2014/main" id="{44A94AD3-A131-9441-82E4-9C561BFA098B}"/>
              </a:ext>
            </a:extLst>
          </p:cNvPr>
          <p:cNvSpPr/>
          <p:nvPr/>
        </p:nvSpPr>
        <p:spPr>
          <a:xfrm rot="5400000">
            <a:off x="5693241" y="7996035"/>
            <a:ext cx="476911" cy="3282242"/>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9AC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5" y="9391961"/>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4449"/>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surviving Digital</a:t>
            </a:r>
          </a:p>
        </p:txBody>
      </p:sp>
      <p:sp>
        <p:nvSpPr>
          <p:cNvPr id="146" name="Picture Placeholder 62">
            <a:extLst>
              <a:ext uri="{FF2B5EF4-FFF2-40B4-BE49-F238E27FC236}">
                <a16:creationId xmlns:a16="http://schemas.microsoft.com/office/drawing/2014/main" id="{B37FDE9C-FA01-494A-91FD-8E9061912265}"/>
              </a:ext>
            </a:extLst>
          </p:cNvPr>
          <p:cNvSpPr>
            <a:spLocks noGrp="1"/>
          </p:cNvSpPr>
          <p:nvPr>
            <p:ph type="pic" sz="quarter" idx="44" hasCustomPrompt="1"/>
          </p:nvPr>
        </p:nvSpPr>
        <p:spPr>
          <a:xfrm>
            <a:off x="474663" y="2271713"/>
            <a:ext cx="6642100" cy="4338637"/>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337" name="Picture 336">
            <a:extLst>
              <a:ext uri="{FF2B5EF4-FFF2-40B4-BE49-F238E27FC236}">
                <a16:creationId xmlns:a16="http://schemas.microsoft.com/office/drawing/2014/main" id="{95238677-8BA6-964C-A4E3-7DB92351E61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5556" y="468040"/>
            <a:ext cx="3130393" cy="1675127"/>
          </a:xfrm>
          <a:prstGeom prst="rect">
            <a:avLst/>
          </a:prstGeom>
        </p:spPr>
      </p:pic>
    </p:spTree>
    <p:extLst>
      <p:ext uri="{BB962C8B-B14F-4D97-AF65-F5344CB8AC3E}">
        <p14:creationId xmlns:p14="http://schemas.microsoft.com/office/powerpoint/2010/main" val="7959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8" name="Picture Placeholder 34">
            <a:extLst>
              <a:ext uri="{FF2B5EF4-FFF2-40B4-BE49-F238E27FC236}">
                <a16:creationId xmlns:a16="http://schemas.microsoft.com/office/drawing/2014/main" id="{36A06401-592A-EA4A-AE31-4E6B716F2835}"/>
              </a:ext>
            </a:extLst>
          </p:cNvPr>
          <p:cNvSpPr>
            <a:spLocks noGrp="1"/>
          </p:cNvSpPr>
          <p:nvPr>
            <p:ph type="pic" sz="quarter" idx="41"/>
          </p:nvPr>
        </p:nvSpPr>
        <p:spPr>
          <a:xfrm>
            <a:off x="3711247" y="706439"/>
            <a:ext cx="3870325" cy="773188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pic>
        <p:nvPicPr>
          <p:cNvPr id="8" name="Picture 7">
            <a:extLst>
              <a:ext uri="{FF2B5EF4-FFF2-40B4-BE49-F238E27FC236}">
                <a16:creationId xmlns:a16="http://schemas.microsoft.com/office/drawing/2014/main" id="{34010426-2E4E-824F-A02C-096DD7001ECC}"/>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t="-1095"/>
          <a:stretch/>
        </p:blipFill>
        <p:spPr>
          <a:xfrm>
            <a:off x="601346" y="5810021"/>
            <a:ext cx="2922814" cy="3761972"/>
          </a:xfrm>
          <a:prstGeom prst="rect">
            <a:avLst/>
          </a:prstGeom>
        </p:spPr>
      </p:pic>
    </p:spTree>
    <p:extLst>
      <p:ext uri="{BB962C8B-B14F-4D97-AF65-F5344CB8AC3E}">
        <p14:creationId xmlns:p14="http://schemas.microsoft.com/office/powerpoint/2010/main" val="332221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4078145" y="1617364"/>
            <a:ext cx="785328" cy="1056987"/>
          </a:xfrm>
          <a:prstGeom prst="rect">
            <a:avLst/>
          </a:prstGeom>
        </p:spPr>
        <p:txBody>
          <a:bodyPr anchor="t">
            <a:normAutofit/>
          </a:bodyPr>
          <a:lstStyle>
            <a:lvl1pPr marL="0" indent="0" algn="r">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87829"/>
            <a:ext cx="4056786" cy="185754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9" name="Picture 8">
            <a:extLst>
              <a:ext uri="{FF2B5EF4-FFF2-40B4-BE49-F238E27FC236}">
                <a16:creationId xmlns:a16="http://schemas.microsoft.com/office/drawing/2014/main" id="{497D8773-34F2-3E4C-AB51-D9D7E7BEA79F}"/>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a:stretch/>
        </p:blipFill>
        <p:spPr>
          <a:xfrm>
            <a:off x="4667774" y="-43150"/>
            <a:ext cx="2922814" cy="2946483"/>
          </a:xfrm>
          <a:prstGeom prst="rect">
            <a:avLst/>
          </a:prstGeom>
        </p:spPr>
      </p:pic>
    </p:spTree>
    <p:extLst>
      <p:ext uri="{BB962C8B-B14F-4D97-AF65-F5344CB8AC3E}">
        <p14:creationId xmlns:p14="http://schemas.microsoft.com/office/powerpoint/2010/main" val="2859342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31255" y="323003"/>
            <a:ext cx="7590930" cy="5748356"/>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3412986"/>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009AC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26262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43ECED-D711-0D4D-9A38-701BFB0611D6}"/>
              </a:ext>
            </a:extLst>
          </p:cNvPr>
          <p:cNvSpPr/>
          <p:nvPr userDrawn="1"/>
        </p:nvSpPr>
        <p:spPr>
          <a:xfrm flipV="1">
            <a:off x="-14612" y="-4"/>
            <a:ext cx="7559675" cy="1600203"/>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1" name="Graphic 4">
            <a:extLst>
              <a:ext uri="{FF2B5EF4-FFF2-40B4-BE49-F238E27FC236}">
                <a16:creationId xmlns:a16="http://schemas.microsoft.com/office/drawing/2014/main" id="{B13C944A-F9DE-6D49-BB72-C8B62F6B1203}"/>
              </a:ext>
            </a:extLst>
          </p:cNvPr>
          <p:cNvSpPr/>
          <p:nvPr userDrawn="1"/>
        </p:nvSpPr>
        <p:spPr>
          <a:xfrm rot="16200000">
            <a:off x="6101638" y="690768"/>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noFill/>
            <a:prstDash val="solid"/>
            <a:miter/>
          </a:ln>
        </p:spPr>
        <p:txBody>
          <a:bodyPr rtlCol="0" anchor="ctr"/>
          <a:lstStyle/>
          <a:p>
            <a:endParaRPr lang="en-US"/>
          </a:p>
        </p:txBody>
      </p:sp>
    </p:spTree>
    <p:extLst>
      <p:ext uri="{BB962C8B-B14F-4D97-AF65-F5344CB8AC3E}">
        <p14:creationId xmlns:p14="http://schemas.microsoft.com/office/powerpoint/2010/main" val="3666035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DF7596-4722-5F4C-8FB6-5F0B1F9090FD}"/>
              </a:ext>
            </a:extLst>
          </p:cNvPr>
          <p:cNvSpPr/>
          <p:nvPr userDrawn="1"/>
        </p:nvSpPr>
        <p:spPr>
          <a:xfrm flipV="1">
            <a:off x="0" y="2099867"/>
            <a:ext cx="6918419" cy="7931809"/>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8" name="Graphic 4">
            <a:extLst>
              <a:ext uri="{FF2B5EF4-FFF2-40B4-BE49-F238E27FC236}">
                <a16:creationId xmlns:a16="http://schemas.microsoft.com/office/drawing/2014/main" id="{E6326417-986D-C845-A66A-9AFD38B1339D}"/>
              </a:ext>
            </a:extLst>
          </p:cNvPr>
          <p:cNvSpPr/>
          <p:nvPr userDrawn="1"/>
        </p:nvSpPr>
        <p:spPr>
          <a:xfrm rot="10800000">
            <a:off x="6811618" y="2991410"/>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noFill/>
            <a:prstDash val="solid"/>
            <a:miter/>
          </a:ln>
        </p:spPr>
        <p:txBody>
          <a:bodyPr rtlCol="0" anchor="ctr"/>
          <a:lstStyle/>
          <a:p>
            <a:endParaRPr lang="en-US"/>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432957"/>
            <a:ext cx="6076427" cy="736994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009AC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6626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7"/>
            <a:ext cx="3700956" cy="7313858"/>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878" name="Rectangle 877">
            <a:extLst>
              <a:ext uri="{FF2B5EF4-FFF2-40B4-BE49-F238E27FC236}">
                <a16:creationId xmlns:a16="http://schemas.microsoft.com/office/drawing/2014/main" id="{2B389D24-5C81-1047-B67F-CFDCF6BD591A}"/>
              </a:ext>
            </a:extLst>
          </p:cNvPr>
          <p:cNvSpPr/>
          <p:nvPr userDrawn="1"/>
        </p:nvSpPr>
        <p:spPr>
          <a:xfrm flipV="1">
            <a:off x="207487" y="560672"/>
            <a:ext cx="2581124" cy="602586"/>
          </a:xfrm>
          <a:prstGeom prst="rect">
            <a:avLst/>
          </a:prstGeom>
          <a:solidFill>
            <a:srgbClr val="009A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4" name="Text Placeholder 32">
            <a:extLst>
              <a:ext uri="{FF2B5EF4-FFF2-40B4-BE49-F238E27FC236}">
                <a16:creationId xmlns:a16="http://schemas.microsoft.com/office/drawing/2014/main" id="{7C801656-BA69-7E4B-AAE4-11C00F6A1E4A}"/>
              </a:ext>
            </a:extLst>
          </p:cNvPr>
          <p:cNvSpPr>
            <a:spLocks noGrp="1"/>
          </p:cNvSpPr>
          <p:nvPr>
            <p:ph type="body" sz="quarter" idx="42" hasCustomPrompt="1"/>
          </p:nvPr>
        </p:nvSpPr>
        <p:spPr>
          <a:xfrm>
            <a:off x="403869" y="1604734"/>
            <a:ext cx="2567034" cy="6850350"/>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877" name="Text Placeholder 32">
            <a:extLst>
              <a:ext uri="{FF2B5EF4-FFF2-40B4-BE49-F238E27FC236}">
                <a16:creationId xmlns:a16="http://schemas.microsoft.com/office/drawing/2014/main" id="{0C2466D6-1218-B641-99A6-661C3336C850}"/>
              </a:ext>
            </a:extLst>
          </p:cNvPr>
          <p:cNvSpPr>
            <a:spLocks noGrp="1"/>
          </p:cNvSpPr>
          <p:nvPr>
            <p:ph type="body" sz="quarter" idx="30" hasCustomPrompt="1"/>
          </p:nvPr>
        </p:nvSpPr>
        <p:spPr>
          <a:xfrm>
            <a:off x="452889" y="686094"/>
            <a:ext cx="2581124" cy="429543"/>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317" name="Rectangle 316">
            <a:extLst>
              <a:ext uri="{FF2B5EF4-FFF2-40B4-BE49-F238E27FC236}">
                <a16:creationId xmlns:a16="http://schemas.microsoft.com/office/drawing/2014/main" id="{4D0494E1-0947-8543-BF98-FB072769EE52}"/>
              </a:ext>
            </a:extLst>
          </p:cNvPr>
          <p:cNvSpPr/>
          <p:nvPr userDrawn="1"/>
        </p:nvSpPr>
        <p:spPr>
          <a:xfrm flipH="1" flipV="1">
            <a:off x="7559675" y="178904"/>
            <a:ext cx="2203335" cy="1069181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18" name="Rectangle 317">
            <a:extLst>
              <a:ext uri="{FF2B5EF4-FFF2-40B4-BE49-F238E27FC236}">
                <a16:creationId xmlns:a16="http://schemas.microsoft.com/office/drawing/2014/main" id="{65C01342-A303-DA46-B07C-5880AEC7B609}"/>
              </a:ext>
            </a:extLst>
          </p:cNvPr>
          <p:cNvSpPr/>
          <p:nvPr userDrawn="1"/>
        </p:nvSpPr>
        <p:spPr>
          <a:xfrm>
            <a:off x="2065868" y="10250608"/>
            <a:ext cx="5089742" cy="369332"/>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092E4B"/>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19" name="Picture 318">
            <a:extLst>
              <a:ext uri="{FF2B5EF4-FFF2-40B4-BE49-F238E27FC236}">
                <a16:creationId xmlns:a16="http://schemas.microsoft.com/office/drawing/2014/main" id="{38C578BE-816E-F245-9858-DA493C5EFF8B}"/>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356278" y="10250608"/>
            <a:ext cx="1280061" cy="293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799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sp>
        <p:nvSpPr>
          <p:cNvPr id="17" name="Graphic 4">
            <a:extLst>
              <a:ext uri="{FF2B5EF4-FFF2-40B4-BE49-F238E27FC236}">
                <a16:creationId xmlns:a16="http://schemas.microsoft.com/office/drawing/2014/main" id="{E3CCF1BA-572E-F44F-8F8C-CC649FECCA18}"/>
              </a:ext>
            </a:extLst>
          </p:cNvPr>
          <p:cNvSpPr/>
          <p:nvPr userDrawn="1"/>
        </p:nvSpPr>
        <p:spPr>
          <a:xfrm rot="10800000">
            <a:off x="3893444" y="0"/>
            <a:ext cx="3323487" cy="401993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74659A"/>
          </a:solidFill>
          <a:ln w="2370"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946B774F-921B-0346-82EC-07096EBAD27A}"/>
              </a:ext>
            </a:extLst>
          </p:cNvPr>
          <p:cNvSpPr/>
          <p:nvPr userDrawn="1"/>
        </p:nvSpPr>
        <p:spPr>
          <a:xfrm rot="10800000">
            <a:off x="377022" y="4503082"/>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noFill/>
            <a:prstDash val="solid"/>
            <a:miter/>
          </a:ln>
        </p:spPr>
        <p:txBody>
          <a:bodyPr rtlCol="0" anchor="ctr"/>
          <a:lstStyle/>
          <a:p>
            <a:endParaRPr lang="en-US"/>
          </a:p>
        </p:txBody>
      </p:sp>
      <p:sp>
        <p:nvSpPr>
          <p:cNvPr id="19" name="Picture Placeholder 1000">
            <a:extLst>
              <a:ext uri="{FF2B5EF4-FFF2-40B4-BE49-F238E27FC236}">
                <a16:creationId xmlns:a16="http://schemas.microsoft.com/office/drawing/2014/main" id="{B316D876-BBC7-D34A-A658-648DBAC06158}"/>
              </a:ext>
            </a:extLst>
          </p:cNvPr>
          <p:cNvSpPr>
            <a:spLocks noGrp="1"/>
          </p:cNvSpPr>
          <p:nvPr>
            <p:ph type="pic" sz="quarter" idx="10"/>
          </p:nvPr>
        </p:nvSpPr>
        <p:spPr>
          <a:xfrm>
            <a:off x="476524" y="0"/>
            <a:ext cx="6244928" cy="6575080"/>
          </a:xfrm>
          <a:custGeom>
            <a:avLst/>
            <a:gdLst>
              <a:gd name="connsiteX0" fmla="*/ 0 w 6244928"/>
              <a:gd name="connsiteY0" fmla="*/ 0 h 6575080"/>
              <a:gd name="connsiteX1" fmla="*/ 3416920 w 6244928"/>
              <a:gd name="connsiteY1" fmla="*/ 0 h 6575080"/>
              <a:gd name="connsiteX2" fmla="*/ 3416920 w 6244928"/>
              <a:gd name="connsiteY2" fmla="*/ 4019930 h 6575080"/>
              <a:gd name="connsiteX3" fmla="*/ 6244928 w 6244928"/>
              <a:gd name="connsiteY3" fmla="*/ 4019930 h 6575080"/>
              <a:gd name="connsiteX4" fmla="*/ 6244928 w 6244928"/>
              <a:gd name="connsiteY4" fmla="*/ 6575080 h 6575080"/>
              <a:gd name="connsiteX5" fmla="*/ 0 w 6244928"/>
              <a:gd name="connsiteY5" fmla="*/ 6575080 h 6575080"/>
              <a:gd name="connsiteX6" fmla="*/ 0 w 6244928"/>
              <a:gd name="connsiteY6" fmla="*/ 6188730 h 6575080"/>
              <a:gd name="connsiteX7" fmla="*/ 99501 w 6244928"/>
              <a:gd name="connsiteY7" fmla="*/ 6188730 h 6575080"/>
              <a:gd name="connsiteX8" fmla="*/ 99501 w 6244928"/>
              <a:gd name="connsiteY8" fmla="*/ 4503082 h 6575080"/>
              <a:gd name="connsiteX9" fmla="*/ 0 w 6244928"/>
              <a:gd name="connsiteY9" fmla="*/ 4503082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928" h="6575080">
                <a:moveTo>
                  <a:pt x="0" y="0"/>
                </a:moveTo>
                <a:lnTo>
                  <a:pt x="3416920" y="0"/>
                </a:lnTo>
                <a:lnTo>
                  <a:pt x="3416920" y="4019930"/>
                </a:lnTo>
                <a:lnTo>
                  <a:pt x="6244928" y="4019930"/>
                </a:lnTo>
                <a:lnTo>
                  <a:pt x="6244928" y="6575080"/>
                </a:lnTo>
                <a:lnTo>
                  <a:pt x="0" y="6575080"/>
                </a:lnTo>
                <a:lnTo>
                  <a:pt x="0" y="6188730"/>
                </a:lnTo>
                <a:lnTo>
                  <a:pt x="99501" y="6188730"/>
                </a:lnTo>
                <a:lnTo>
                  <a:pt x="99501" y="4503082"/>
                </a:lnTo>
                <a:lnTo>
                  <a:pt x="0" y="4503082"/>
                </a:lnTo>
                <a:close/>
              </a:path>
            </a:pathLst>
          </a:custGeom>
          <a:solidFill>
            <a:schemeClr val="bg1">
              <a:lumMod val="85000"/>
            </a:schemeClr>
          </a:solidFill>
        </p:spPr>
        <p:txBody>
          <a:bodyPr wrap="square">
            <a:noAutofit/>
          </a:bodyPr>
          <a:lstStyle>
            <a:lvl1pPr marL="0" indent="0">
              <a:buNone/>
              <a:defRPr sz="900"/>
            </a:lvl1pPr>
          </a:lstStyle>
          <a:p>
            <a:endParaRPr lang="en-US"/>
          </a:p>
        </p:txBody>
      </p:sp>
      <p:sp>
        <p:nvSpPr>
          <p:cNvPr id="20" name="Text Placeholder 32">
            <a:extLst>
              <a:ext uri="{FF2B5EF4-FFF2-40B4-BE49-F238E27FC236}">
                <a16:creationId xmlns:a16="http://schemas.microsoft.com/office/drawing/2014/main" id="{0C564F7E-4616-E548-B81C-390A9F5C7740}"/>
              </a:ext>
            </a:extLst>
          </p:cNvPr>
          <p:cNvSpPr>
            <a:spLocks noGrp="1"/>
          </p:cNvSpPr>
          <p:nvPr>
            <p:ph type="body" sz="quarter" idx="11" hasCustomPrompt="1"/>
          </p:nvPr>
        </p:nvSpPr>
        <p:spPr>
          <a:xfrm>
            <a:off x="4072852" y="856289"/>
            <a:ext cx="2951698" cy="574616"/>
          </a:xfrm>
          <a:prstGeom prst="rect">
            <a:avLst/>
          </a:prstGeom>
        </p:spPr>
        <p:txBody>
          <a:bodyP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21" name="Text Placeholder 32">
            <a:extLst>
              <a:ext uri="{FF2B5EF4-FFF2-40B4-BE49-F238E27FC236}">
                <a16:creationId xmlns:a16="http://schemas.microsoft.com/office/drawing/2014/main" id="{82FF7D0B-8D01-6749-9143-AF9B1238EDB8}"/>
              </a:ext>
            </a:extLst>
          </p:cNvPr>
          <p:cNvSpPr>
            <a:spLocks noGrp="1"/>
          </p:cNvSpPr>
          <p:nvPr>
            <p:ph type="body" sz="quarter" idx="16" hasCustomPrompt="1"/>
          </p:nvPr>
        </p:nvSpPr>
        <p:spPr>
          <a:xfrm>
            <a:off x="4072851" y="1703940"/>
            <a:ext cx="2980605"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pic>
        <p:nvPicPr>
          <p:cNvPr id="336" name="Picture 335">
            <a:extLst>
              <a:ext uri="{FF2B5EF4-FFF2-40B4-BE49-F238E27FC236}">
                <a16:creationId xmlns:a16="http://schemas.microsoft.com/office/drawing/2014/main" id="{F1E3BC1E-CF22-F44A-BFBA-708F906E09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9367" y="7006291"/>
            <a:ext cx="3433502" cy="1837325"/>
          </a:xfrm>
          <a:prstGeom prst="rect">
            <a:avLst/>
          </a:prstGeom>
        </p:spPr>
      </p:pic>
      <p:pic>
        <p:nvPicPr>
          <p:cNvPr id="337" name="Picture 336">
            <a:extLst>
              <a:ext uri="{FF2B5EF4-FFF2-40B4-BE49-F238E27FC236}">
                <a16:creationId xmlns:a16="http://schemas.microsoft.com/office/drawing/2014/main" id="{A3FE31FF-914B-1247-A0DC-D21A9E5C6ABE}"/>
              </a:ext>
            </a:extLst>
          </p:cNvPr>
          <p:cNvPicPr>
            <a:picLocks noChangeAspect="1"/>
          </p:cNvPicPr>
          <p:nvPr userDrawn="1"/>
        </p:nvPicPr>
        <p:blipFill rotWithShape="1">
          <a:blip r:embed="rId3" cstate="email">
            <a:alphaModFix amt="29000"/>
            <a:extLst>
              <a:ext uri="{28A0092B-C50C-407E-A947-70E740481C1C}">
                <a14:useLocalDpi xmlns:a14="http://schemas.microsoft.com/office/drawing/2010/main"/>
              </a:ext>
            </a:extLst>
          </a:blip>
          <a:srcRect/>
          <a:stretch/>
        </p:blipFill>
        <p:spPr>
          <a:xfrm>
            <a:off x="4089362" y="2259171"/>
            <a:ext cx="3127569" cy="1760759"/>
          </a:xfrm>
          <a:prstGeom prst="rect">
            <a:avLst/>
          </a:prstGeom>
        </p:spPr>
      </p:pic>
      <p:sp>
        <p:nvSpPr>
          <p:cNvPr id="338" name="Graphic 6">
            <a:extLst>
              <a:ext uri="{FF2B5EF4-FFF2-40B4-BE49-F238E27FC236}">
                <a16:creationId xmlns:a16="http://schemas.microsoft.com/office/drawing/2014/main" id="{590AD23A-592E-AC4A-B3FB-3F69D4017F88}"/>
              </a:ext>
            </a:extLst>
          </p:cNvPr>
          <p:cNvSpPr/>
          <p:nvPr userDrawn="1"/>
        </p:nvSpPr>
        <p:spPr>
          <a:xfrm rot="5400000">
            <a:off x="5674531" y="7965829"/>
            <a:ext cx="476911" cy="3282242"/>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9AC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339" name="Text Placeholder 32">
            <a:extLst>
              <a:ext uri="{FF2B5EF4-FFF2-40B4-BE49-F238E27FC236}">
                <a16:creationId xmlns:a16="http://schemas.microsoft.com/office/drawing/2014/main" id="{458950AF-8054-9040-A0C0-E7F3E54A2235}"/>
              </a:ext>
            </a:extLst>
          </p:cNvPr>
          <p:cNvSpPr>
            <a:spLocks noGrp="1"/>
          </p:cNvSpPr>
          <p:nvPr>
            <p:ph type="body" sz="quarter" idx="42" hasCustomPrompt="1"/>
          </p:nvPr>
        </p:nvSpPr>
        <p:spPr>
          <a:xfrm>
            <a:off x="4271866" y="9395550"/>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pic>
        <p:nvPicPr>
          <p:cNvPr id="341" name="Picture 340">
            <a:extLst>
              <a:ext uri="{FF2B5EF4-FFF2-40B4-BE49-F238E27FC236}">
                <a16:creationId xmlns:a16="http://schemas.microsoft.com/office/drawing/2014/main" id="{A0E2DD9F-02D3-1C4D-8185-514E5E8B5ED1}"/>
              </a:ext>
            </a:extLst>
          </p:cNvPr>
          <p:cNvPicPr/>
          <p:nvPr userDrawn="1"/>
        </p:nvPicPr>
        <p:blipFill rotWithShape="1">
          <a:blip r:embed="rId4" cstate="email">
            <a:extLst>
              <a:ext uri="{28A0092B-C50C-407E-A947-70E740481C1C}">
                <a14:useLocalDpi xmlns:a14="http://schemas.microsoft.com/office/drawing/2010/main"/>
              </a:ext>
            </a:extLst>
          </a:blip>
          <a:srcRect r="44449"/>
          <a:stretch/>
        </p:blipFill>
        <p:spPr bwMode="auto">
          <a:xfrm>
            <a:off x="5441391" y="8396052"/>
            <a:ext cx="1280061" cy="293943"/>
          </a:xfrm>
          <a:prstGeom prst="rect">
            <a:avLst/>
          </a:prstGeom>
          <a:ln>
            <a:noFill/>
          </a:ln>
          <a:extLst>
            <a:ext uri="{53640926-AAD7-44D8-BBD7-CCE9431645EC}">
              <a14:shadowObscured xmlns:a14="http://schemas.microsoft.com/office/drawing/2010/main"/>
            </a:ext>
          </a:extLst>
        </p:spPr>
      </p:pic>
      <p:grpSp>
        <p:nvGrpSpPr>
          <p:cNvPr id="342" name="Graphic 95">
            <a:extLst>
              <a:ext uri="{FF2B5EF4-FFF2-40B4-BE49-F238E27FC236}">
                <a16:creationId xmlns:a16="http://schemas.microsoft.com/office/drawing/2014/main" id="{78CB6730-FE3C-F64A-90C1-994A839C794C}"/>
              </a:ext>
            </a:extLst>
          </p:cNvPr>
          <p:cNvGrpSpPr/>
          <p:nvPr userDrawn="1"/>
        </p:nvGrpSpPr>
        <p:grpSpPr>
          <a:xfrm>
            <a:off x="789367" y="9472264"/>
            <a:ext cx="1509109" cy="423922"/>
            <a:chOff x="584588" y="9078286"/>
            <a:chExt cx="1509109" cy="423922"/>
          </a:xfrm>
          <a:solidFill>
            <a:srgbClr val="000000"/>
          </a:solidFill>
        </p:grpSpPr>
        <p:sp>
          <p:nvSpPr>
            <p:cNvPr id="343" name="Freeform 342">
              <a:extLst>
                <a:ext uri="{FF2B5EF4-FFF2-40B4-BE49-F238E27FC236}">
                  <a16:creationId xmlns:a16="http://schemas.microsoft.com/office/drawing/2014/main" id="{75C86EF1-E93B-B64C-8AD5-6287810B3402}"/>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350B8D3E-74BA-2142-A8F1-F9873C5820B9}"/>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grpSp>
      <p:sp>
        <p:nvSpPr>
          <p:cNvPr id="345" name="Text Placeholder 23">
            <a:extLst>
              <a:ext uri="{FF2B5EF4-FFF2-40B4-BE49-F238E27FC236}">
                <a16:creationId xmlns:a16="http://schemas.microsoft.com/office/drawing/2014/main" id="{A9A3D5FF-2DEA-B148-BB15-C1284CA3F768}"/>
              </a:ext>
            </a:extLst>
          </p:cNvPr>
          <p:cNvSpPr>
            <a:spLocks noGrp="1"/>
          </p:cNvSpPr>
          <p:nvPr>
            <p:ph type="body" sz="quarter" idx="17" hasCustomPrompt="1"/>
          </p:nvPr>
        </p:nvSpPr>
        <p:spPr>
          <a:xfrm>
            <a:off x="833697" y="9511527"/>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346" name="Text Placeholder 23">
            <a:extLst>
              <a:ext uri="{FF2B5EF4-FFF2-40B4-BE49-F238E27FC236}">
                <a16:creationId xmlns:a16="http://schemas.microsoft.com/office/drawing/2014/main" id="{9B400FD6-846E-F34A-B9D5-58B417B72B0A}"/>
              </a:ext>
            </a:extLst>
          </p:cNvPr>
          <p:cNvSpPr>
            <a:spLocks noGrp="1"/>
          </p:cNvSpPr>
          <p:nvPr>
            <p:ph type="body" sz="quarter" idx="18" hasCustomPrompt="1"/>
          </p:nvPr>
        </p:nvSpPr>
        <p:spPr>
          <a:xfrm>
            <a:off x="2397964" y="9504997"/>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Tree>
    <p:extLst>
      <p:ext uri="{BB962C8B-B14F-4D97-AF65-F5344CB8AC3E}">
        <p14:creationId xmlns:p14="http://schemas.microsoft.com/office/powerpoint/2010/main" val="278455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92A70B7-4BF7-8F44-8AF5-5974702C7384}"/>
              </a:ext>
            </a:extLst>
          </p:cNvPr>
          <p:cNvSpPr/>
          <p:nvPr userDrawn="1"/>
        </p:nvSpPr>
        <p:spPr>
          <a:xfrm>
            <a:off x="-1" y="-22715"/>
            <a:ext cx="7559675" cy="2175225"/>
          </a:xfrm>
          <a:prstGeom prst="rect">
            <a:avLst/>
          </a:prstGeom>
          <a:solidFill>
            <a:srgbClr val="74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8" name="Graphic 4">
            <a:extLst>
              <a:ext uri="{FF2B5EF4-FFF2-40B4-BE49-F238E27FC236}">
                <a16:creationId xmlns:a16="http://schemas.microsoft.com/office/drawing/2014/main" id="{7045EC92-B290-D94E-8C45-4E74F8B812C4}"/>
              </a:ext>
            </a:extLst>
          </p:cNvPr>
          <p:cNvSpPr/>
          <p:nvPr userDrawn="1"/>
        </p:nvSpPr>
        <p:spPr>
          <a:xfrm rot="5400000">
            <a:off x="1851792" y="1270135"/>
            <a:ext cx="791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solidFill>
              <a:srgbClr val="009AC1"/>
            </a:solidFill>
            <a:prstDash val="solid"/>
            <a:miter/>
          </a:ln>
        </p:spPr>
        <p:txBody>
          <a:bodyPr rtlCol="0" anchor="ctr"/>
          <a:lstStyle/>
          <a:p>
            <a:endParaRPr lang="en-US"/>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1124620" y="3561547"/>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1907586" y="3561547"/>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1124620" y="4036789"/>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1907586" y="403678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1124620" y="4537923"/>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1907586" y="4537923"/>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1124620" y="5038878"/>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1907586" y="5038878"/>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1124620" y="5540668"/>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1907586" y="5540668"/>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1134260" y="6069864"/>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1917226" y="6069864"/>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1134260" y="6560096"/>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1917226" y="6560096"/>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2748353" y="838757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26262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46" name="Picture 345">
            <a:extLst>
              <a:ext uri="{FF2B5EF4-FFF2-40B4-BE49-F238E27FC236}">
                <a16:creationId xmlns:a16="http://schemas.microsoft.com/office/drawing/2014/main" id="{3FABE59E-0E11-C247-B506-7A46D17BD616}"/>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1134260" y="8475194"/>
            <a:ext cx="1280061" cy="293943"/>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3F36D653-0074-5840-8E04-6E64CED51DCA}"/>
              </a:ext>
            </a:extLst>
          </p:cNvPr>
          <p:cNvPicPr>
            <a:picLocks noChangeAspect="1"/>
          </p:cNvPicPr>
          <p:nvPr userDrawn="1"/>
        </p:nvPicPr>
        <p:blipFill rotWithShape="1">
          <a:blip r:embed="rId3" cstate="email">
            <a:alphaModFix amt="29000"/>
            <a:extLst>
              <a:ext uri="{28A0092B-C50C-407E-A947-70E740481C1C}">
                <a14:useLocalDpi xmlns:a14="http://schemas.microsoft.com/office/drawing/2010/main"/>
              </a:ext>
            </a:extLst>
          </a:blip>
          <a:srcRect/>
          <a:stretch/>
        </p:blipFill>
        <p:spPr>
          <a:xfrm>
            <a:off x="4529991" y="-1"/>
            <a:ext cx="2922814" cy="2129115"/>
          </a:xfrm>
          <a:prstGeom prst="rect">
            <a:avLst/>
          </a:prstGeom>
        </p:spPr>
      </p:pic>
      <p:sp>
        <p:nvSpPr>
          <p:cNvPr id="25" name="Text Placeholder 32">
            <a:extLst>
              <a:ext uri="{FF2B5EF4-FFF2-40B4-BE49-F238E27FC236}">
                <a16:creationId xmlns:a16="http://schemas.microsoft.com/office/drawing/2014/main" id="{595667C2-CA92-D843-9BA4-3A0CC62BC0A6}"/>
              </a:ext>
            </a:extLst>
          </p:cNvPr>
          <p:cNvSpPr>
            <a:spLocks noGrp="1"/>
          </p:cNvSpPr>
          <p:nvPr>
            <p:ph type="body" sz="quarter" idx="47" hasCustomPrompt="1"/>
          </p:nvPr>
        </p:nvSpPr>
        <p:spPr>
          <a:xfrm>
            <a:off x="1102768" y="855681"/>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29" name="Group 28">
            <a:extLst>
              <a:ext uri="{FF2B5EF4-FFF2-40B4-BE49-F238E27FC236}">
                <a16:creationId xmlns:a16="http://schemas.microsoft.com/office/drawing/2014/main" id="{5EFE6692-3BEC-814A-A23D-54D7DF843B19}"/>
              </a:ext>
            </a:extLst>
          </p:cNvPr>
          <p:cNvGrpSpPr/>
          <p:nvPr userDrawn="1"/>
        </p:nvGrpSpPr>
        <p:grpSpPr>
          <a:xfrm>
            <a:off x="1048519" y="3975103"/>
            <a:ext cx="4412710" cy="2506930"/>
            <a:chOff x="195319" y="2097486"/>
            <a:chExt cx="4278713" cy="2506930"/>
          </a:xfrm>
        </p:grpSpPr>
        <p:cxnSp>
          <p:nvCxnSpPr>
            <p:cNvPr id="30" name="Straight Connector 29">
              <a:extLst>
                <a:ext uri="{FF2B5EF4-FFF2-40B4-BE49-F238E27FC236}">
                  <a16:creationId xmlns:a16="http://schemas.microsoft.com/office/drawing/2014/main" id="{6B3E6CA0-C231-3F4F-955E-EC040F42CD46}"/>
                </a:ext>
              </a:extLst>
            </p:cNvPr>
            <p:cNvCxnSpPr>
              <a:cxnSpLocks/>
            </p:cNvCxnSpPr>
            <p:nvPr userDrawn="1"/>
          </p:nvCxnSpPr>
          <p:spPr>
            <a:xfrm flipH="1">
              <a:off x="195319" y="209748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6209FA-FC30-724A-9EA3-D55D1B74FCFB}"/>
                </a:ext>
              </a:extLst>
            </p:cNvPr>
            <p:cNvCxnSpPr>
              <a:cxnSpLocks/>
            </p:cNvCxnSpPr>
            <p:nvPr userDrawn="1"/>
          </p:nvCxnSpPr>
          <p:spPr>
            <a:xfrm flipH="1">
              <a:off x="195319" y="259273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C0D1C8-14EA-BD48-A4C9-9D888135B963}"/>
                </a:ext>
              </a:extLst>
            </p:cNvPr>
            <p:cNvCxnSpPr>
              <a:cxnSpLocks/>
            </p:cNvCxnSpPr>
            <p:nvPr userDrawn="1"/>
          </p:nvCxnSpPr>
          <p:spPr>
            <a:xfrm flipH="1">
              <a:off x="195319" y="3089885"/>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6EEDD3-BEE7-C146-8697-616A7AFACA9A}"/>
                </a:ext>
              </a:extLst>
            </p:cNvPr>
            <p:cNvCxnSpPr>
              <a:cxnSpLocks/>
            </p:cNvCxnSpPr>
            <p:nvPr userDrawn="1"/>
          </p:nvCxnSpPr>
          <p:spPr>
            <a:xfrm flipH="1">
              <a:off x="195319" y="3585135"/>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88E2E6E-C11B-3443-89B8-D0A11A23DD82}"/>
                </a:ext>
              </a:extLst>
            </p:cNvPr>
            <p:cNvCxnSpPr>
              <a:cxnSpLocks/>
            </p:cNvCxnSpPr>
            <p:nvPr userDrawn="1"/>
          </p:nvCxnSpPr>
          <p:spPr>
            <a:xfrm flipH="1">
              <a:off x="195319" y="410916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91B6CE-0202-A649-967A-962452485218}"/>
                </a:ext>
              </a:extLst>
            </p:cNvPr>
            <p:cNvCxnSpPr>
              <a:cxnSpLocks/>
            </p:cNvCxnSpPr>
            <p:nvPr userDrawn="1"/>
          </p:nvCxnSpPr>
          <p:spPr>
            <a:xfrm flipH="1">
              <a:off x="195319" y="460441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548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973356"/>
            <a:ext cx="5509099" cy="5814709"/>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4659A"/>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49404" y="2470361"/>
            <a:ext cx="1829216" cy="1555732"/>
          </a:xfrm>
          <a:prstGeom prst="rect">
            <a:avLst/>
          </a:prstGeom>
        </p:spPr>
        <p:txBody>
          <a:bodyPr anchor="t">
            <a:noAutofit/>
          </a:bodyPr>
          <a:lstStyle>
            <a:lvl1pPr marL="0" indent="0" algn="l">
              <a:buNone/>
              <a:defRPr sz="72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170993" y="3483706"/>
            <a:ext cx="3486126" cy="257454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65" name="Freeform 64">
            <a:extLst>
              <a:ext uri="{FF2B5EF4-FFF2-40B4-BE49-F238E27FC236}">
                <a16:creationId xmlns:a16="http://schemas.microsoft.com/office/drawing/2014/main" id="{C0E97728-1EA5-EA41-8AAC-21AA33A5FC2A}"/>
              </a:ext>
            </a:extLst>
          </p:cNvPr>
          <p:cNvSpPr/>
          <p:nvPr userDrawn="1"/>
        </p:nvSpPr>
        <p:spPr>
          <a:xfrm>
            <a:off x="-7386" y="3631442"/>
            <a:ext cx="281305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009AC1"/>
          </a:solidFill>
          <a:ln w="3060" cap="flat">
            <a:solidFill>
              <a:srgbClr val="24BAA2"/>
            </a:solidFill>
            <a:prstDash val="solid"/>
            <a:miter/>
          </a:ln>
        </p:spPr>
        <p:txBody>
          <a:bodyPr rtlCol="0" anchor="ctr"/>
          <a:lstStyle/>
          <a:p>
            <a:endParaRPr lang="en-US"/>
          </a:p>
        </p:txBody>
      </p:sp>
      <p:pic>
        <p:nvPicPr>
          <p:cNvPr id="12" name="Picture 11">
            <a:extLst>
              <a:ext uri="{FF2B5EF4-FFF2-40B4-BE49-F238E27FC236}">
                <a16:creationId xmlns:a16="http://schemas.microsoft.com/office/drawing/2014/main" id="{51BD4318-82C1-6140-99CF-1E5F1905899A}"/>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t="-1095"/>
          <a:stretch/>
        </p:blipFill>
        <p:spPr>
          <a:xfrm>
            <a:off x="4601953" y="4026093"/>
            <a:ext cx="2922814" cy="3761972"/>
          </a:xfrm>
          <a:prstGeom prst="rect">
            <a:avLst/>
          </a:prstGeom>
        </p:spPr>
      </p:pic>
    </p:spTree>
    <p:extLst>
      <p:ext uri="{BB962C8B-B14F-4D97-AF65-F5344CB8AC3E}">
        <p14:creationId xmlns:p14="http://schemas.microsoft.com/office/powerpoint/2010/main" val="239043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74659A"/>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262626"/>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4" y="7075346"/>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4" y="7536251"/>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4" y="7978155"/>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4" y="8438010"/>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74659A"/>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1003" name="Text Placeholder 32">
            <a:extLst>
              <a:ext uri="{FF2B5EF4-FFF2-40B4-BE49-F238E27FC236}">
                <a16:creationId xmlns:a16="http://schemas.microsoft.com/office/drawing/2014/main" id="{C920BACB-B591-7646-87AD-605C33C4A319}"/>
              </a:ext>
            </a:extLst>
          </p:cNvPr>
          <p:cNvSpPr>
            <a:spLocks noGrp="1"/>
          </p:cNvSpPr>
          <p:nvPr>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385" name="Picture Placeholder 62">
            <a:extLst>
              <a:ext uri="{FF2B5EF4-FFF2-40B4-BE49-F238E27FC236}">
                <a16:creationId xmlns:a16="http://schemas.microsoft.com/office/drawing/2014/main" id="{FB978FCF-A40C-1C49-A1EE-504A3D800D38}"/>
              </a:ext>
            </a:extLst>
          </p:cNvPr>
          <p:cNvSpPr>
            <a:spLocks noGrp="1"/>
          </p:cNvSpPr>
          <p:nvPr>
            <p:ph type="pic" sz="quarter" idx="44" hasCustomPrompt="1"/>
          </p:nvPr>
        </p:nvSpPr>
        <p:spPr>
          <a:xfrm>
            <a:off x="-6328" y="2180039"/>
            <a:ext cx="7575789" cy="357112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387" name="Rectangle 386">
            <a:extLst>
              <a:ext uri="{FF2B5EF4-FFF2-40B4-BE49-F238E27FC236}">
                <a16:creationId xmlns:a16="http://schemas.microsoft.com/office/drawing/2014/main" id="{F9644B2F-CAC7-1A43-ACC4-35F1E729221A}"/>
              </a:ext>
            </a:extLst>
          </p:cNvPr>
          <p:cNvSpPr/>
          <p:nvPr userDrawn="1"/>
        </p:nvSpPr>
        <p:spPr>
          <a:xfrm>
            <a:off x="5574056" y="10109234"/>
            <a:ext cx="1797163" cy="40011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dirty="0">
                <a:solidFill>
                  <a:srgbClr val="26262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88" name="Picture 387">
            <a:extLst>
              <a:ext uri="{FF2B5EF4-FFF2-40B4-BE49-F238E27FC236}">
                <a16:creationId xmlns:a16="http://schemas.microsoft.com/office/drawing/2014/main" id="{1B7A72BF-0940-0049-ACAE-4902D7EA2BD3}"/>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4293996" y="10151444"/>
            <a:ext cx="1280061" cy="293943"/>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3ABD020C-F0FC-4741-8589-7BDD5FC8BC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955" y="434622"/>
            <a:ext cx="2891002" cy="1547025"/>
          </a:xfrm>
          <a:prstGeom prst="rect">
            <a:avLst/>
          </a:prstGeom>
        </p:spPr>
      </p:pic>
    </p:spTree>
    <p:extLst>
      <p:ext uri="{BB962C8B-B14F-4D97-AF65-F5344CB8AC3E}">
        <p14:creationId xmlns:p14="http://schemas.microsoft.com/office/powerpoint/2010/main" val="248430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74659A"/>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262626"/>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74659A"/>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9AC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95000"/>
            </a:schemeClr>
          </a:solidFill>
        </p:spPr>
        <p:txBody>
          <a:bodyPr wrap="square">
            <a:noAutofit/>
          </a:bodyPr>
          <a:lstStyle>
            <a:lvl1pPr marL="0" indent="0">
              <a:buNone/>
              <a:defRPr sz="1101" b="0" i="0">
                <a:solidFill>
                  <a:srgbClr val="EBEBEB"/>
                </a:solidFill>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367" name="Rectangle 366">
            <a:extLst>
              <a:ext uri="{FF2B5EF4-FFF2-40B4-BE49-F238E27FC236}">
                <a16:creationId xmlns:a16="http://schemas.microsoft.com/office/drawing/2014/main" id="{953D843E-4A89-EB40-811F-3D3CCA2D4DD1}"/>
              </a:ext>
            </a:extLst>
          </p:cNvPr>
          <p:cNvSpPr/>
          <p:nvPr userDrawn="1"/>
        </p:nvSpPr>
        <p:spPr>
          <a:xfrm>
            <a:off x="5336992" y="10153933"/>
            <a:ext cx="1797163" cy="40011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dirty="0">
                <a:solidFill>
                  <a:srgbClr val="26262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68" name="Picture 367">
            <a:extLst>
              <a:ext uri="{FF2B5EF4-FFF2-40B4-BE49-F238E27FC236}">
                <a16:creationId xmlns:a16="http://schemas.microsoft.com/office/drawing/2014/main" id="{4F689F29-1B55-E546-BCF4-10C16A6FC606}"/>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4056932" y="10196143"/>
            <a:ext cx="1280061" cy="293943"/>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4E1B0B95-7F85-6E4E-9DB3-B76511FE5E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5926" y="225699"/>
            <a:ext cx="2891002" cy="1547025"/>
          </a:xfrm>
          <a:prstGeom prst="rect">
            <a:avLst/>
          </a:prstGeom>
        </p:spPr>
      </p:pic>
    </p:spTree>
    <p:extLst>
      <p:ext uri="{BB962C8B-B14F-4D97-AF65-F5344CB8AC3E}">
        <p14:creationId xmlns:p14="http://schemas.microsoft.com/office/powerpoint/2010/main" val="379756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74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10" name="Picture 9">
            <a:extLst>
              <a:ext uri="{FF2B5EF4-FFF2-40B4-BE49-F238E27FC236}">
                <a16:creationId xmlns:a16="http://schemas.microsoft.com/office/drawing/2014/main" id="{EB588DDE-DFBF-7344-BABB-922B7D36B7A7}"/>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t="-1095"/>
          <a:stretch/>
        </p:blipFill>
        <p:spPr>
          <a:xfrm>
            <a:off x="224574" y="6942855"/>
            <a:ext cx="2922814" cy="3761972"/>
          </a:xfrm>
          <a:prstGeom prst="rect">
            <a:avLst/>
          </a:prstGeom>
        </p:spPr>
      </p:pic>
      <p:sp>
        <p:nvSpPr>
          <p:cNvPr id="12" name="Picture Placeholder 52">
            <a:extLst>
              <a:ext uri="{FF2B5EF4-FFF2-40B4-BE49-F238E27FC236}">
                <a16:creationId xmlns:a16="http://schemas.microsoft.com/office/drawing/2014/main" id="{79B37BBF-4F7E-FC49-9369-968208EDA452}"/>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384612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2EB74F8-7504-5043-A98F-4BB8D614AF07}"/>
              </a:ext>
            </a:extLst>
          </p:cNvPr>
          <p:cNvSpPr/>
          <p:nvPr userDrawn="1"/>
        </p:nvSpPr>
        <p:spPr>
          <a:xfrm>
            <a:off x="13749" y="1277646"/>
            <a:ext cx="4174526" cy="3690885"/>
          </a:xfrm>
          <a:prstGeom prst="rect">
            <a:avLst/>
          </a:prstGeom>
          <a:solidFill>
            <a:srgbClr val="74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1" name="Picture Placeholder 30">
            <a:extLst>
              <a:ext uri="{FF2B5EF4-FFF2-40B4-BE49-F238E27FC236}">
                <a16:creationId xmlns:a16="http://schemas.microsoft.com/office/drawing/2014/main" id="{3AAA4AAF-3F3F-7542-8530-5290EE77114B}"/>
              </a:ext>
            </a:extLst>
          </p:cNvPr>
          <p:cNvSpPr>
            <a:spLocks noGrp="1"/>
          </p:cNvSpPr>
          <p:nvPr>
            <p:ph type="pic" sz="quarter" idx="41"/>
          </p:nvPr>
        </p:nvSpPr>
        <p:spPr>
          <a:xfrm>
            <a:off x="424347" y="376445"/>
            <a:ext cx="6670451" cy="9583642"/>
          </a:xfrm>
          <a:custGeom>
            <a:avLst/>
            <a:gdLst>
              <a:gd name="connsiteX0" fmla="*/ 0 w 6670451"/>
              <a:gd name="connsiteY0" fmla="*/ 0 h 9583642"/>
              <a:gd name="connsiteX1" fmla="*/ 6667035 w 6670451"/>
              <a:gd name="connsiteY1" fmla="*/ 0 h 9583642"/>
              <a:gd name="connsiteX2" fmla="*/ 6667035 w 6670451"/>
              <a:gd name="connsiteY2" fmla="*/ 3666057 h 9583642"/>
              <a:gd name="connsiteX3" fmla="*/ 6670451 w 6670451"/>
              <a:gd name="connsiteY3" fmla="*/ 3666057 h 9583642"/>
              <a:gd name="connsiteX4" fmla="*/ 6670451 w 6670451"/>
              <a:gd name="connsiteY4" fmla="*/ 9230688 h 9583642"/>
              <a:gd name="connsiteX5" fmla="*/ 6667035 w 6670451"/>
              <a:gd name="connsiteY5" fmla="*/ 9230688 h 9583642"/>
              <a:gd name="connsiteX6" fmla="*/ 6667035 w 6670451"/>
              <a:gd name="connsiteY6" fmla="*/ 9583642 h 9583642"/>
              <a:gd name="connsiteX7" fmla="*/ 0 w 6670451"/>
              <a:gd name="connsiteY7" fmla="*/ 9583642 h 9583642"/>
              <a:gd name="connsiteX8" fmla="*/ 0 w 6670451"/>
              <a:gd name="connsiteY8" fmla="*/ 4592086 h 9583642"/>
              <a:gd name="connsiteX9" fmla="*/ 3763928 w 6670451"/>
              <a:gd name="connsiteY9" fmla="*/ 4592086 h 9583642"/>
              <a:gd name="connsiteX10" fmla="*/ 3763928 w 6670451"/>
              <a:gd name="connsiteY10" fmla="*/ 901201 h 9583642"/>
              <a:gd name="connsiteX11" fmla="*/ 0 w 6670451"/>
              <a:gd name="connsiteY11" fmla="*/ 901201 h 958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70451" h="9583642">
                <a:moveTo>
                  <a:pt x="0" y="0"/>
                </a:moveTo>
                <a:lnTo>
                  <a:pt x="6667035" y="0"/>
                </a:lnTo>
                <a:lnTo>
                  <a:pt x="6667035" y="3666057"/>
                </a:lnTo>
                <a:lnTo>
                  <a:pt x="6670451" y="3666057"/>
                </a:lnTo>
                <a:lnTo>
                  <a:pt x="6670451" y="9230688"/>
                </a:lnTo>
                <a:lnTo>
                  <a:pt x="6667035" y="9230688"/>
                </a:lnTo>
                <a:lnTo>
                  <a:pt x="6667035" y="9583642"/>
                </a:lnTo>
                <a:lnTo>
                  <a:pt x="0" y="9583642"/>
                </a:lnTo>
                <a:lnTo>
                  <a:pt x="0" y="4592086"/>
                </a:lnTo>
                <a:lnTo>
                  <a:pt x="3763928" y="4592086"/>
                </a:lnTo>
                <a:lnTo>
                  <a:pt x="3763928" y="901201"/>
                </a:lnTo>
                <a:lnTo>
                  <a:pt x="0" y="90120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100" name="Slide Number Placeholder 5">
            <a:extLst>
              <a:ext uri="{FF2B5EF4-FFF2-40B4-BE49-F238E27FC236}">
                <a16:creationId xmlns:a16="http://schemas.microsoft.com/office/drawing/2014/main" id="{83960161-A61D-6B4B-A296-0BCF95091095}"/>
              </a:ext>
            </a:extLst>
          </p:cNvPr>
          <p:cNvSpPr>
            <a:spLocks noGrp="1"/>
          </p:cNvSpPr>
          <p:nvPr userDrawn="1">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9052" y="6920402"/>
            <a:ext cx="7149518" cy="3108177"/>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485128" y="4947138"/>
            <a:ext cx="2251185" cy="1725894"/>
          </a:xfrm>
          <a:prstGeom prst="rect">
            <a:avLst/>
          </a:prstGeom>
        </p:spPr>
        <p:txBody>
          <a:bodyPr>
            <a:noAutofit/>
          </a:bodyPr>
          <a:lstStyle>
            <a:lvl1pPr marL="0" indent="0" algn="l">
              <a:buNone/>
              <a:defRPr sz="2200" b="1" i="0">
                <a:solidFill>
                  <a:srgbClr val="009AC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644057"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2881961" y="4945328"/>
            <a:ext cx="3751180" cy="1725894"/>
          </a:xfrm>
          <a:prstGeom prst="rect">
            <a:avLst/>
          </a:prstGeom>
        </p:spPr>
        <p:txBody>
          <a:bodyPr>
            <a:noAutofit/>
          </a:bodyPr>
          <a:lstStyle>
            <a:lvl1pPr marL="0" indent="0" algn="l">
              <a:buNone/>
              <a:defRPr sz="1801" b="0" i="0">
                <a:solidFill>
                  <a:srgbClr val="26262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7" name="Picture Placeholder 52">
            <a:extLst>
              <a:ext uri="{FF2B5EF4-FFF2-40B4-BE49-F238E27FC236}">
                <a16:creationId xmlns:a16="http://schemas.microsoft.com/office/drawing/2014/main" id="{5F987C05-E057-D14D-8CAC-5145D1FEEE2A}"/>
              </a:ext>
            </a:extLst>
          </p:cNvPr>
          <p:cNvSpPr>
            <a:spLocks noGrp="1"/>
          </p:cNvSpPr>
          <p:nvPr>
            <p:ph type="pic" sz="quarter" idx="41"/>
          </p:nvPr>
        </p:nvSpPr>
        <p:spPr>
          <a:xfrm>
            <a:off x="0" y="0"/>
            <a:ext cx="7573499" cy="465760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415675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spc="300" dirty="0">
                <a:solidFill>
                  <a:srgbClr val="262626"/>
                </a:solidFill>
                <a:effectLst/>
                <a:latin typeface="Calibri" panose="020F0502020204030204" pitchFamily="34" charset="0"/>
                <a:ea typeface="Open Sans" panose="020B0606030504020204" pitchFamily="34" charset="0"/>
                <a:cs typeface="Calibri" panose="020F0502020204030204" pitchFamily="34" charset="0"/>
              </a:rPr>
              <a:t>surviving digital</a:t>
            </a: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00B6E6"/>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262626"/>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1" r:id="rId3"/>
    <p:sldLayoutId id="2147483692" r:id="rId4"/>
    <p:sldLayoutId id="2147483661" r:id="rId5"/>
    <p:sldLayoutId id="2147483689" r:id="rId6"/>
    <p:sldLayoutId id="2147483672" r:id="rId7"/>
    <p:sldLayoutId id="2147483684" r:id="rId8"/>
    <p:sldLayoutId id="2147483681" r:id="rId9"/>
    <p:sldLayoutId id="2147483662" r:id="rId10"/>
    <p:sldLayoutId id="2147483682" r:id="rId11"/>
    <p:sldLayoutId id="2147483663" r:id="rId12"/>
    <p:sldLayoutId id="2147483664" r:id="rId13"/>
    <p:sldLayoutId id="2147483693" r:id="rId14"/>
    <p:sldLayoutId id="2147483695"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digitalwellnessinstitute.com/e-book" TargetMode="External"/><Relationship Id="rId1" Type="http://schemas.openxmlformats.org/officeDocument/2006/relationships/slideLayout" Target="../slideLayouts/slideLayout16.xml"/><Relationship Id="rId4" Type="http://schemas.openxmlformats.org/officeDocument/2006/relationships/hyperlink" Target="http://www.digitalwellnessinstitut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6E9EC9D-01BB-EFE9-A0DF-EA4E9A1685CA}"/>
              </a:ext>
            </a:extLst>
          </p:cNvPr>
          <p:cNvPicPr>
            <a:picLocks noGrp="1" noChangeAspect="1"/>
          </p:cNvPicPr>
          <p:nvPr>
            <p:ph type="pic" sz="quarter" idx="44"/>
          </p:nvPr>
        </p:nvPicPr>
        <p:blipFill rotWithShape="1">
          <a:blip r:embed="rId2"/>
          <a:srcRect t="8567" b="14647"/>
          <a:stretch/>
        </p:blipFill>
        <p:spPr>
          <a:xfrm>
            <a:off x="-6328" y="1873045"/>
            <a:ext cx="7575789" cy="3878116"/>
          </a:xfrm>
        </p:spPr>
      </p:pic>
      <p:sp>
        <p:nvSpPr>
          <p:cNvPr id="19" name="Text Placeholder 18">
            <a:extLst>
              <a:ext uri="{FF2B5EF4-FFF2-40B4-BE49-F238E27FC236}">
                <a16:creationId xmlns:a16="http://schemas.microsoft.com/office/drawing/2014/main" id="{C564D4C3-EA02-D54A-B11C-03C33A88BCC7}"/>
              </a:ext>
            </a:extLst>
          </p:cNvPr>
          <p:cNvSpPr>
            <a:spLocks noGrp="1"/>
          </p:cNvSpPr>
          <p:nvPr>
            <p:ph type="body" sz="quarter" idx="15"/>
          </p:nvPr>
        </p:nvSpPr>
        <p:spPr>
          <a:xfrm>
            <a:off x="4445000" y="8018409"/>
            <a:ext cx="3005668" cy="341503"/>
          </a:xfrm>
        </p:spPr>
        <p:txBody>
          <a:bodyPr/>
          <a:lstStyle/>
          <a:p>
            <a:r>
              <a:rPr lang="en-US" sz="1100" dirty="0"/>
              <a:t>To help eliminate confusion the Digital Wellness Institute created a scientific model called the Digital</a:t>
            </a:r>
            <a:r>
              <a:rPr lang="hr-BA" sz="1100" dirty="0"/>
              <a:t> </a:t>
            </a:r>
            <a:r>
              <a:rPr lang="en-US" sz="1100" dirty="0"/>
              <a:t>Flourishing Model® to create the framework and roadmap for behavioral change. The model involves the</a:t>
            </a:r>
            <a:r>
              <a:rPr lang="hr-BA" sz="1100" dirty="0"/>
              <a:t> </a:t>
            </a:r>
            <a:r>
              <a:rPr lang="en-US" sz="1100" dirty="0"/>
              <a:t>intersecting dimensions of productivity, environment, communication, relationships, mental health,</a:t>
            </a:r>
            <a:r>
              <a:rPr lang="hr-BA" sz="1100" dirty="0"/>
              <a:t> </a:t>
            </a:r>
            <a:r>
              <a:rPr lang="en-US" sz="1100" dirty="0"/>
              <a:t>physical health, the quantified self, and digital citizenship. In its entirety, it provides a roadmap to what we</a:t>
            </a:r>
            <a:r>
              <a:rPr lang="hr-BA" sz="1100" dirty="0"/>
              <a:t> </a:t>
            </a:r>
            <a:r>
              <a:rPr lang="en-US" sz="1100" dirty="0"/>
              <a:t>term Digital Flourishing: optimal state of health and well-being that a person using technology is capable</a:t>
            </a:r>
            <a:r>
              <a:rPr lang="hr-BA" sz="1100" dirty="0"/>
              <a:t> </a:t>
            </a:r>
            <a:r>
              <a:rPr lang="en-US" sz="1100" dirty="0"/>
              <a:t>of achieving.</a:t>
            </a:r>
          </a:p>
        </p:txBody>
      </p:sp>
      <p:sp>
        <p:nvSpPr>
          <p:cNvPr id="26" name="Text Placeholder 25">
            <a:extLst>
              <a:ext uri="{FF2B5EF4-FFF2-40B4-BE49-F238E27FC236}">
                <a16:creationId xmlns:a16="http://schemas.microsoft.com/office/drawing/2014/main" id="{11CBF990-03D1-DD4A-9863-7EBE8C095C92}"/>
              </a:ext>
            </a:extLst>
          </p:cNvPr>
          <p:cNvSpPr>
            <a:spLocks noGrp="1"/>
          </p:cNvSpPr>
          <p:nvPr>
            <p:ph type="body" sz="quarter" idx="30"/>
          </p:nvPr>
        </p:nvSpPr>
        <p:spPr>
          <a:xfrm>
            <a:off x="321791" y="5837007"/>
            <a:ext cx="3425390" cy="921016"/>
          </a:xfrm>
        </p:spPr>
        <p:txBody>
          <a:bodyPr/>
          <a:lstStyle/>
          <a:p>
            <a:r>
              <a:rPr lang="en-US" sz="1600" dirty="0"/>
              <a:t>In your experience, especially through your DIGITAL WELLNESS 101 COURSE, and your EBOOK creation and</a:t>
            </a:r>
            <a:r>
              <a:rPr lang="hr-BA" sz="1600" dirty="0"/>
              <a:t> </a:t>
            </a:r>
            <a:r>
              <a:rPr lang="en-US" sz="1600" dirty="0"/>
              <a:t>distribution, what are the challenges that are faced by the professionals and individuals, especially parents</a:t>
            </a:r>
            <a:r>
              <a:rPr lang="hr-BA" sz="1600" dirty="0"/>
              <a:t> </a:t>
            </a:r>
            <a:r>
              <a:rPr lang="en-US" sz="1600" dirty="0"/>
              <a:t>of young children in the fight of screen addiction phenomena?</a:t>
            </a:r>
          </a:p>
        </p:txBody>
      </p:sp>
      <p:sp>
        <p:nvSpPr>
          <p:cNvPr id="27" name="Text Placeholder 26">
            <a:extLst>
              <a:ext uri="{FF2B5EF4-FFF2-40B4-BE49-F238E27FC236}">
                <a16:creationId xmlns:a16="http://schemas.microsoft.com/office/drawing/2014/main" id="{33D2FA8C-452B-9C4A-8D35-CD9797D01435}"/>
              </a:ext>
            </a:extLst>
          </p:cNvPr>
          <p:cNvSpPr>
            <a:spLocks noGrp="1"/>
          </p:cNvSpPr>
          <p:nvPr>
            <p:ph type="body" sz="quarter" idx="31"/>
          </p:nvPr>
        </p:nvSpPr>
        <p:spPr>
          <a:xfrm>
            <a:off x="252807" y="8126703"/>
            <a:ext cx="3843510" cy="1227352"/>
          </a:xfrm>
        </p:spPr>
        <p:txBody>
          <a:bodyPr/>
          <a:lstStyle/>
          <a:p>
            <a:pPr algn="just"/>
            <a:r>
              <a:rPr lang="en-US" dirty="0"/>
              <a:t>Professionals and individuals, especially parents of young children, commonly face three main challenges in</a:t>
            </a:r>
            <a:r>
              <a:rPr lang="hr-BA" dirty="0"/>
              <a:t> </a:t>
            </a:r>
            <a:r>
              <a:rPr lang="en-US" dirty="0"/>
              <a:t>the fight against screen overuse. First, they lack a common definition of what constitutes problematic use.</a:t>
            </a:r>
            <a:r>
              <a:rPr lang="hr-BA" dirty="0"/>
              <a:t> </a:t>
            </a:r>
            <a:r>
              <a:rPr lang="en-US" dirty="0"/>
              <a:t>Second, they face stigma and feelings of shame and negativity that accompany the issue of digital</a:t>
            </a:r>
            <a:r>
              <a:rPr lang="hr-BA" dirty="0"/>
              <a:t> </a:t>
            </a:r>
            <a:r>
              <a:rPr lang="en-US" dirty="0"/>
              <a:t>overuse.</a:t>
            </a:r>
            <a:r>
              <a:rPr lang="hr-BA" dirty="0"/>
              <a:t> </a:t>
            </a:r>
            <a:r>
              <a:rPr lang="en-US" dirty="0"/>
              <a:t>Finally, we find that parents lack the guidelines for how much </a:t>
            </a:r>
            <a:r>
              <a:rPr lang="en-US" dirty="0" err="1"/>
              <a:t>streentime</a:t>
            </a:r>
            <a:r>
              <a:rPr lang="en-US" dirty="0"/>
              <a:t> is “too much,” and how much</a:t>
            </a:r>
            <a:r>
              <a:rPr lang="hr-BA" dirty="0"/>
              <a:t> </a:t>
            </a:r>
            <a:r>
              <a:rPr lang="en-US" dirty="0"/>
              <a:t>time leads to detrimental consequences for them or their children</a:t>
            </a:r>
          </a:p>
        </p:txBody>
      </p:sp>
      <p:sp>
        <p:nvSpPr>
          <p:cNvPr id="17" name="Text Placeholder 16">
            <a:extLst>
              <a:ext uri="{FF2B5EF4-FFF2-40B4-BE49-F238E27FC236}">
                <a16:creationId xmlns:a16="http://schemas.microsoft.com/office/drawing/2014/main" id="{D98749BD-C2F0-7C42-8C46-8EBCED9A91FB}"/>
              </a:ext>
            </a:extLst>
          </p:cNvPr>
          <p:cNvSpPr>
            <a:spLocks noGrp="1"/>
          </p:cNvSpPr>
          <p:nvPr>
            <p:ph type="body" sz="quarter" idx="13"/>
          </p:nvPr>
        </p:nvSpPr>
        <p:spPr>
          <a:xfrm>
            <a:off x="4573531" y="6070305"/>
            <a:ext cx="2774345" cy="606265"/>
          </a:xfrm>
        </p:spPr>
        <p:txBody>
          <a:bodyPr/>
          <a:lstStyle/>
          <a:p>
            <a:r>
              <a:rPr lang="en-US" sz="2400" dirty="0"/>
              <a:t>Digital</a:t>
            </a:r>
            <a:r>
              <a:rPr lang="hr-BA" sz="2400" dirty="0"/>
              <a:t> </a:t>
            </a:r>
            <a:r>
              <a:rPr lang="en-US" sz="2400" dirty="0"/>
              <a:t>Flourishing Model®</a:t>
            </a:r>
            <a:r>
              <a:rPr lang="hr-BA" sz="2400" dirty="0"/>
              <a:t> by DWI</a:t>
            </a:r>
            <a:endParaRPr lang="en-US" dirty="0"/>
          </a:p>
        </p:txBody>
      </p:sp>
      <p:pic>
        <p:nvPicPr>
          <p:cNvPr id="29" name="Picture 28">
            <a:extLst>
              <a:ext uri="{FF2B5EF4-FFF2-40B4-BE49-F238E27FC236}">
                <a16:creationId xmlns:a16="http://schemas.microsoft.com/office/drawing/2014/main" id="{3DB8A326-97B4-EB40-9D41-4CF86549B440}"/>
              </a:ext>
            </a:extLst>
          </p:cNvPr>
          <p:cNvPicPr>
            <a:picLocks noChangeAspect="1"/>
          </p:cNvPicPr>
          <p:nvPr/>
        </p:nvPicPr>
        <p:blipFill rotWithShape="1">
          <a:blip r:embed="rId3" cstate="email">
            <a:alphaModFix amt="79000"/>
            <a:extLst>
              <a:ext uri="{28A0092B-C50C-407E-A947-70E740481C1C}">
                <a14:useLocalDpi xmlns:a14="http://schemas.microsoft.com/office/drawing/2010/main"/>
              </a:ext>
            </a:extLst>
          </a:blip>
          <a:srcRect t="-14997"/>
          <a:stretch/>
        </p:blipFill>
        <p:spPr>
          <a:xfrm>
            <a:off x="-231018" y="3426548"/>
            <a:ext cx="2530324" cy="2331603"/>
          </a:xfrm>
          <a:prstGeom prst="rect">
            <a:avLst/>
          </a:prstGeom>
        </p:spPr>
      </p:pic>
      <p:sp>
        <p:nvSpPr>
          <p:cNvPr id="2" name="TextBox 1">
            <a:extLst>
              <a:ext uri="{FF2B5EF4-FFF2-40B4-BE49-F238E27FC236}">
                <a16:creationId xmlns:a16="http://schemas.microsoft.com/office/drawing/2014/main" id="{8214C33B-E641-2244-E853-38D5E5676180}"/>
              </a:ext>
            </a:extLst>
          </p:cNvPr>
          <p:cNvSpPr txBox="1"/>
          <p:nvPr/>
        </p:nvSpPr>
        <p:spPr>
          <a:xfrm>
            <a:off x="1" y="2182184"/>
            <a:ext cx="2068286" cy="1938992"/>
          </a:xfrm>
          <a:prstGeom prst="rect">
            <a:avLst/>
          </a:prstGeom>
          <a:solidFill>
            <a:srgbClr val="74659A"/>
          </a:solidFill>
        </p:spPr>
        <p:txBody>
          <a:bodyPr wrap="square" lIns="182880" tIns="91440" rIns="182880" bIns="0" rtlCol="0" anchor="t">
            <a:spAutoFit/>
          </a:bodyPr>
          <a:lstStyle/>
          <a:p>
            <a:r>
              <a:rPr lang="hr-BA" sz="2400" b="1" dirty="0">
                <a:solidFill>
                  <a:schemeClr val="bg1"/>
                </a:solidFill>
                <a:latin typeface="Calibri"/>
                <a:ea typeface="Calibri"/>
                <a:cs typeface="Calibri"/>
              </a:rPr>
              <a:t>Digital Wellness Institute</a:t>
            </a:r>
            <a:endParaRPr lang="hr-BA" sz="2400" b="1" dirty="0">
              <a:solidFill>
                <a:schemeClr val="bg1"/>
              </a:solidFill>
              <a:latin typeface="Calibri" panose="020F0502020204030204" pitchFamily="34" charset="0"/>
              <a:ea typeface="Calibri"/>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INTERVIEW SUMMARY</a:t>
            </a:r>
          </a:p>
        </p:txBody>
      </p:sp>
    </p:spTree>
    <p:extLst>
      <p:ext uri="{BB962C8B-B14F-4D97-AF65-F5344CB8AC3E}">
        <p14:creationId xmlns:p14="http://schemas.microsoft.com/office/powerpoint/2010/main" val="205168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86928F0-7565-6A4C-931E-C7109047F678}"/>
              </a:ext>
            </a:extLst>
          </p:cNvPr>
          <p:cNvSpPr>
            <a:spLocks noGrp="1"/>
          </p:cNvSpPr>
          <p:nvPr>
            <p:ph type="body" sz="quarter" idx="42"/>
          </p:nvPr>
        </p:nvSpPr>
        <p:spPr>
          <a:xfrm>
            <a:off x="190859" y="1650622"/>
            <a:ext cx="3105184" cy="6850350"/>
          </a:xfrm>
        </p:spPr>
        <p:txBody>
          <a:bodyPr/>
          <a:lstStyle/>
          <a:p>
            <a:r>
              <a:rPr lang="en-US" sz="1400" b="1" dirty="0"/>
              <a:t>What are the relevant competencies expected of professionals that work with children and/or parents,</a:t>
            </a:r>
            <a:r>
              <a:rPr lang="hr-BA" sz="1400" b="1" dirty="0"/>
              <a:t> </a:t>
            </a:r>
            <a:r>
              <a:rPr lang="en-US" sz="1400" b="1" dirty="0"/>
              <a:t>when children are at high risk of screen addiction?</a:t>
            </a:r>
            <a:endParaRPr lang="hr-BA" sz="1400" b="1" dirty="0"/>
          </a:p>
          <a:p>
            <a:endParaRPr lang="hr-BA" sz="1400" b="1" dirty="0"/>
          </a:p>
          <a:p>
            <a:endParaRPr lang="hr-BA" sz="1400" dirty="0"/>
          </a:p>
          <a:p>
            <a:pPr algn="l"/>
            <a:r>
              <a:rPr lang="en-US" sz="1400" dirty="0"/>
              <a:t>We recommend that professionals working with children </a:t>
            </a:r>
            <a:r>
              <a:rPr lang="hr-BA" sz="1400" dirty="0"/>
              <a:t>and/or</a:t>
            </a:r>
            <a:r>
              <a:rPr lang="en-US" sz="1400" dirty="0"/>
              <a:t> parents with children at high risk of</a:t>
            </a:r>
            <a:r>
              <a:rPr lang="hr-BA" sz="1400" dirty="0"/>
              <a:t> </a:t>
            </a:r>
            <a:r>
              <a:rPr lang="en-US" sz="1400" dirty="0"/>
              <a:t>screen education should be well-versed in digital well-being and hold a record of training completion from</a:t>
            </a:r>
            <a:r>
              <a:rPr lang="hr-BA" sz="1400" dirty="0"/>
              <a:t> </a:t>
            </a:r>
            <a:r>
              <a:rPr lang="en-US" sz="1400" dirty="0"/>
              <a:t>a certifying body</a:t>
            </a:r>
            <a:endParaRPr lang="hr-BA" sz="1400" dirty="0"/>
          </a:p>
          <a:p>
            <a:endParaRPr lang="hr-BA" sz="1400" dirty="0"/>
          </a:p>
          <a:p>
            <a:pPr algn="l"/>
            <a:r>
              <a:rPr lang="en-US" sz="1400" b="0" i="0" u="none" strike="noStrike" baseline="0" dirty="0">
                <a:latin typeface="Calibri" panose="020F0502020204030204" pitchFamily="34" charset="0"/>
              </a:rPr>
              <a:t>At The Digital Wellness Institute we believe that parents must model healthy screen use and related</a:t>
            </a:r>
          </a:p>
          <a:p>
            <a:pPr algn="l"/>
            <a:r>
              <a:rPr lang="en-US" sz="1400" b="0" i="0" u="none" strike="noStrike" baseline="0" dirty="0">
                <a:latin typeface="Calibri" panose="020F0502020204030204" pitchFamily="34" charset="0"/>
              </a:rPr>
              <a:t>behavior in order for the intended changes to be seen in children. Further conditions for successful</a:t>
            </a:r>
            <a:r>
              <a:rPr lang="hr-BA" sz="1400" b="0" i="0" u="none" strike="noStrike" baseline="0" dirty="0">
                <a:latin typeface="Calibri" panose="020F0502020204030204" pitchFamily="34" charset="0"/>
              </a:rPr>
              <a:t> </a:t>
            </a:r>
            <a:r>
              <a:rPr lang="en-US" sz="1400" b="0" i="0" u="none" strike="noStrike" baseline="0" dirty="0">
                <a:latin typeface="Calibri" panose="020F0502020204030204" pitchFamily="34" charset="0"/>
              </a:rPr>
              <a:t>changes in screentime overuse are a strong community of others engaging in the same habit changing</a:t>
            </a:r>
            <a:r>
              <a:rPr lang="hr-BA" sz="1400" b="0" i="0" u="none" strike="noStrike" baseline="0" dirty="0">
                <a:latin typeface="Calibri" panose="020F0502020204030204" pitchFamily="34" charset="0"/>
              </a:rPr>
              <a:t> </a:t>
            </a:r>
            <a:r>
              <a:rPr lang="en-US" sz="1400" b="0" i="0" u="none" strike="noStrike" baseline="0" dirty="0">
                <a:latin typeface="Calibri" panose="020F0502020204030204" pitchFamily="34" charset="0"/>
              </a:rPr>
              <a:t>behaviors. </a:t>
            </a:r>
            <a:endParaRPr lang="en-US" sz="1400" dirty="0"/>
          </a:p>
        </p:txBody>
      </p:sp>
      <p:sp>
        <p:nvSpPr>
          <p:cNvPr id="17" name="Text Placeholder 16">
            <a:extLst>
              <a:ext uri="{FF2B5EF4-FFF2-40B4-BE49-F238E27FC236}">
                <a16:creationId xmlns:a16="http://schemas.microsoft.com/office/drawing/2014/main" id="{8037AA42-C4BF-0C44-8C5F-E9A2D82E9B42}"/>
              </a:ext>
            </a:extLst>
          </p:cNvPr>
          <p:cNvSpPr>
            <a:spLocks noGrp="1"/>
          </p:cNvSpPr>
          <p:nvPr>
            <p:ph type="body" sz="quarter" idx="30"/>
          </p:nvPr>
        </p:nvSpPr>
        <p:spPr/>
        <p:txBody>
          <a:bodyPr/>
          <a:lstStyle/>
          <a:p>
            <a:r>
              <a:rPr lang="en-US" dirty="0"/>
              <a:t>COMPETENCES</a:t>
            </a:r>
          </a:p>
        </p:txBody>
      </p:sp>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4160178" y="6248213"/>
            <a:ext cx="2774345" cy="606265"/>
          </a:xfrm>
        </p:spPr>
        <p:txBody>
          <a:bodyPr/>
          <a:lstStyle/>
          <a:p>
            <a:r>
              <a:rPr lang="hr-BA" dirty="0"/>
              <a:t>Resources:</a:t>
            </a:r>
            <a:endParaRPr lang="en-US" dirty="0"/>
          </a:p>
        </p:txBody>
      </p:sp>
      <p:sp>
        <p:nvSpPr>
          <p:cNvPr id="2" name="TextBox 1">
            <a:extLst>
              <a:ext uri="{FF2B5EF4-FFF2-40B4-BE49-F238E27FC236}">
                <a16:creationId xmlns:a16="http://schemas.microsoft.com/office/drawing/2014/main" id="{5024EDE2-6628-5BFE-E90F-EACB8939C310}"/>
              </a:ext>
            </a:extLst>
          </p:cNvPr>
          <p:cNvSpPr txBox="1"/>
          <p:nvPr/>
        </p:nvSpPr>
        <p:spPr>
          <a:xfrm>
            <a:off x="3894667" y="2673884"/>
            <a:ext cx="3420198" cy="3970318"/>
          </a:xfrm>
          <a:prstGeom prst="rect">
            <a:avLst/>
          </a:prstGeom>
          <a:noFill/>
        </p:spPr>
        <p:txBody>
          <a:bodyPr wrap="square" rtlCol="0">
            <a:spAutoFit/>
          </a:bodyPr>
          <a:lstStyle/>
          <a:p>
            <a:pPr marL="285750" indent="-285750">
              <a:buClr>
                <a:srgbClr val="009AC1"/>
              </a:buClr>
              <a:buFont typeface="Wingdings" panose="05000000000000000000" pitchFamily="2" charset="2"/>
              <a:buChar char="Ø"/>
            </a:pPr>
            <a:r>
              <a:rPr lang="en-US" sz="1400" dirty="0">
                <a:latin typeface="Calibri" panose="020F0502020204030204" pitchFamily="34" charset="0"/>
                <a:cs typeface="Calibri" panose="020F0502020204030204" pitchFamily="34" charset="0"/>
              </a:rPr>
              <a:t>Students who take our courses are automatically added to a community of alumni in a slack</a:t>
            </a:r>
            <a:r>
              <a:rPr lang="hr-BA"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channel so they can support each other in the new habits they have formed and practices they have</a:t>
            </a:r>
            <a:r>
              <a:rPr lang="hr-BA"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learned throughout the course. </a:t>
            </a:r>
            <a:endParaRPr lang="hr-BA" sz="1400" dirty="0">
              <a:latin typeface="Calibri" panose="020F0502020204030204" pitchFamily="34" charset="0"/>
              <a:cs typeface="Calibri" panose="020F0502020204030204" pitchFamily="34" charset="0"/>
            </a:endParaRPr>
          </a:p>
          <a:p>
            <a:pPr marL="285750" indent="-285750">
              <a:buClr>
                <a:srgbClr val="009AC1"/>
              </a:buClr>
              <a:buFont typeface="Wingdings" panose="05000000000000000000" pitchFamily="2" charset="2"/>
              <a:buChar char="Ø"/>
            </a:pPr>
            <a:endParaRPr lang="hr-BA" sz="1400" dirty="0">
              <a:latin typeface="Calibri" panose="020F0502020204030204" pitchFamily="34" charset="0"/>
              <a:cs typeface="Calibri" panose="020F0502020204030204" pitchFamily="34" charset="0"/>
            </a:endParaRPr>
          </a:p>
          <a:p>
            <a:pPr marL="285750" indent="-285750">
              <a:buClr>
                <a:srgbClr val="009AC1"/>
              </a:buClr>
              <a:buFont typeface="Wingdings" panose="05000000000000000000" pitchFamily="2" charset="2"/>
              <a:buChar char="Ø"/>
            </a:pPr>
            <a:r>
              <a:rPr lang="en-US" sz="1400" dirty="0">
                <a:latin typeface="Calibri" panose="020F0502020204030204" pitchFamily="34" charset="0"/>
                <a:cs typeface="Calibri" panose="020F0502020204030204" pitchFamily="34" charset="0"/>
              </a:rPr>
              <a:t>We know from research that specifically for children and young adults, it is</a:t>
            </a:r>
            <a:r>
              <a:rPr lang="hr-BA"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important that their peers engage in similar screen habits or implement change together. </a:t>
            </a:r>
            <a:endParaRPr lang="hr-BA" sz="1400" dirty="0">
              <a:latin typeface="Calibri" panose="020F0502020204030204" pitchFamily="34" charset="0"/>
              <a:cs typeface="Calibri" panose="020F0502020204030204" pitchFamily="34" charset="0"/>
            </a:endParaRPr>
          </a:p>
          <a:p>
            <a:pPr marL="285750" indent="-285750">
              <a:buClr>
                <a:srgbClr val="009AC1"/>
              </a:buClr>
              <a:buFont typeface="Wingdings" panose="05000000000000000000" pitchFamily="2" charset="2"/>
              <a:buChar char="Ø"/>
            </a:pPr>
            <a:endParaRPr lang="hr-BA" sz="1400" dirty="0">
              <a:latin typeface="Calibri" panose="020F0502020204030204" pitchFamily="34" charset="0"/>
              <a:cs typeface="Calibri" panose="020F0502020204030204" pitchFamily="34" charset="0"/>
            </a:endParaRPr>
          </a:p>
          <a:p>
            <a:pPr marL="285750" indent="-285750">
              <a:buClr>
                <a:srgbClr val="009AC1"/>
              </a:buClr>
              <a:buFont typeface="Wingdings" panose="05000000000000000000" pitchFamily="2" charset="2"/>
              <a:buChar char="Ø"/>
            </a:pPr>
            <a:r>
              <a:rPr lang="en-US" sz="1400" dirty="0">
                <a:latin typeface="Calibri" panose="020F0502020204030204" pitchFamily="34" charset="0"/>
                <a:cs typeface="Calibri" panose="020F0502020204030204" pitchFamily="34" charset="0"/>
              </a:rPr>
              <a:t>Thus, in addition</a:t>
            </a:r>
            <a:r>
              <a:rPr lang="hr-BA"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to parents supporting each other, creating an environment where children can practice new habits</a:t>
            </a:r>
            <a:r>
              <a:rPr lang="hr-BA"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together is an important condition for success.</a:t>
            </a:r>
          </a:p>
        </p:txBody>
      </p:sp>
      <p:pic>
        <p:nvPicPr>
          <p:cNvPr id="23" name="Picture 22" descr="A picture containing background pattern&#10;&#10;Description automatically generated">
            <a:hlinkClick r:id="rId2"/>
            <a:extLst>
              <a:ext uri="{FF2B5EF4-FFF2-40B4-BE49-F238E27FC236}">
                <a16:creationId xmlns:a16="http://schemas.microsoft.com/office/drawing/2014/main" id="{2A602EF1-27C6-85FE-13AE-058DE7972161}"/>
              </a:ext>
            </a:extLst>
          </p:cNvPr>
          <p:cNvPicPr>
            <a:picLocks noChangeAspect="1"/>
          </p:cNvPicPr>
          <p:nvPr/>
        </p:nvPicPr>
        <p:blipFill>
          <a:blip r:embed="rId3"/>
          <a:stretch>
            <a:fillRect/>
          </a:stretch>
        </p:blipFill>
        <p:spPr>
          <a:xfrm>
            <a:off x="4263633" y="951287"/>
            <a:ext cx="2186726" cy="1123037"/>
          </a:xfrm>
          <a:prstGeom prst="rect">
            <a:avLst/>
          </a:prstGeom>
        </p:spPr>
      </p:pic>
      <p:sp>
        <p:nvSpPr>
          <p:cNvPr id="5" name="TextBox 4">
            <a:extLst>
              <a:ext uri="{FF2B5EF4-FFF2-40B4-BE49-F238E27FC236}">
                <a16:creationId xmlns:a16="http://schemas.microsoft.com/office/drawing/2014/main" id="{828FB9B3-BBDC-75F6-E71F-57A48C15F912}"/>
              </a:ext>
            </a:extLst>
          </p:cNvPr>
          <p:cNvSpPr txBox="1"/>
          <p:nvPr/>
        </p:nvSpPr>
        <p:spPr>
          <a:xfrm>
            <a:off x="381000" y="8527319"/>
            <a:ext cx="4893732" cy="307777"/>
          </a:xfrm>
          <a:prstGeom prst="rect">
            <a:avLst/>
          </a:prstGeom>
          <a:noFill/>
        </p:spPr>
        <p:txBody>
          <a:bodyPr wrap="square">
            <a:spAutoFit/>
          </a:bodyPr>
          <a:lstStyle/>
          <a:p>
            <a:r>
              <a:rPr lang="en-US" sz="1400" dirty="0">
                <a:latin typeface="Calibri" panose="020F0502020204030204" pitchFamily="34" charset="0"/>
                <a:cs typeface="Calibri" panose="020F0502020204030204" pitchFamily="34" charset="0"/>
                <a:hlinkClick r:id="rId4"/>
              </a:rPr>
              <a:t>www.digitalwellnessinstitute.com</a:t>
            </a:r>
            <a:r>
              <a:rPr lang="hr-BA" sz="1400" dirty="0">
                <a:latin typeface="Calibri" panose="020F0502020204030204" pitchFamily="34" charset="0"/>
                <a:cs typeface="Calibri" panose="020F0502020204030204" pitchFamily="34" charset="0"/>
              </a:rPr>
              <a:t> </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9407844"/>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6176</TotalTime>
  <Words>445</Words>
  <Application>Microsoft Office PowerPoint</Application>
  <PresentationFormat>Custom</PresentationFormat>
  <Paragraphs>21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Sanja Ivandic</cp:lastModifiedBy>
  <cp:revision>284</cp:revision>
  <cp:lastPrinted>2022-04-20T17:04:48Z</cp:lastPrinted>
  <dcterms:created xsi:type="dcterms:W3CDTF">2021-06-15T11:45:52Z</dcterms:created>
  <dcterms:modified xsi:type="dcterms:W3CDTF">2022-09-21T13:11:04Z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