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handoutMasterIdLst>
    <p:handoutMasterId r:id="rId8"/>
  </p:handoutMasterIdLst>
  <p:sldIdLst>
    <p:sldId id="259" r:id="rId5"/>
    <p:sldId id="268" r:id="rId6"/>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3"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E4B"/>
    <a:srgbClr val="74659A"/>
    <a:srgbClr val="ADCF9C"/>
    <a:srgbClr val="262626"/>
    <a:srgbClr val="009AC1"/>
    <a:srgbClr val="04AACC"/>
    <a:srgbClr val="00B6E6"/>
    <a:srgbClr val="24BAA2"/>
    <a:srgbClr val="7F3494"/>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273" autoAdjust="0"/>
    <p:restoredTop sz="94638"/>
  </p:normalViewPr>
  <p:slideViewPr>
    <p:cSldViewPr snapToGrid="0" snapToObjects="1">
      <p:cViewPr>
        <p:scale>
          <a:sx n="90" d="100"/>
          <a:sy n="90" d="100"/>
        </p:scale>
        <p:origin x="1214" y="-2112"/>
      </p:cViewPr>
      <p:guideLst>
        <p:guide orient="horz" pos="3343"/>
        <p:guide pos="235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8" d="100"/>
          <a:sy n="88" d="100"/>
        </p:scale>
        <p:origin x="2664"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9/9/2022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9/9/2022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01">
    <p:spTree>
      <p:nvGrpSpPr>
        <p:cNvPr id="1" name=""/>
        <p:cNvGrpSpPr/>
        <p:nvPr/>
      </p:nvGrpSpPr>
      <p:grpSpPr>
        <a:xfrm>
          <a:off x="0" y="0"/>
          <a:ext cx="0" cy="0"/>
          <a:chOff x="0" y="0"/>
          <a:chExt cx="0" cy="0"/>
        </a:xfrm>
      </p:grpSpPr>
      <p:sp>
        <p:nvSpPr>
          <p:cNvPr id="385" name="Freeform 384">
            <a:extLst>
              <a:ext uri="{FF2B5EF4-FFF2-40B4-BE49-F238E27FC236}">
                <a16:creationId xmlns:a16="http://schemas.microsoft.com/office/drawing/2014/main" id="{57F553F4-210F-D445-80C4-1685A71FF7AE}"/>
              </a:ext>
            </a:extLst>
          </p:cNvPr>
          <p:cNvSpPr/>
          <p:nvPr/>
        </p:nvSpPr>
        <p:spPr>
          <a:xfrm>
            <a:off x="-36182" y="5830232"/>
            <a:ext cx="7595857" cy="3768082"/>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74659A"/>
          </a:solidFill>
          <a:ln w="3060" cap="flat">
            <a:noFill/>
            <a:prstDash val="solid"/>
            <a:miter/>
          </a:ln>
        </p:spPr>
        <p:txBody>
          <a:bodyPr rtlCol="0" anchor="ctr"/>
          <a:lstStyle/>
          <a:p>
            <a:endParaRPr lang="en-US"/>
          </a:p>
        </p:txBody>
      </p:sp>
      <p:pic>
        <p:nvPicPr>
          <p:cNvPr id="338" name="Picture 337">
            <a:extLst>
              <a:ext uri="{FF2B5EF4-FFF2-40B4-BE49-F238E27FC236}">
                <a16:creationId xmlns:a16="http://schemas.microsoft.com/office/drawing/2014/main" id="{1FF9B57A-A795-634B-A4AC-020F65665FB5}"/>
              </a:ext>
            </a:extLst>
          </p:cNvPr>
          <p:cNvPicPr>
            <a:picLocks noChangeAspect="1"/>
          </p:cNvPicPr>
          <p:nvPr userDrawn="1"/>
        </p:nvPicPr>
        <p:blipFill rotWithShape="1">
          <a:blip r:embed="rId2" cstate="email">
            <a:alphaModFix amt="29000"/>
            <a:extLst>
              <a:ext uri="{28A0092B-C50C-407E-A947-70E740481C1C}">
                <a14:useLocalDpi xmlns:a14="http://schemas.microsoft.com/office/drawing/2010/main"/>
              </a:ext>
            </a:extLst>
          </a:blip>
          <a:srcRect/>
          <a:stretch/>
        </p:blipFill>
        <p:spPr>
          <a:xfrm>
            <a:off x="4500039" y="5830232"/>
            <a:ext cx="3127569" cy="4602411"/>
          </a:xfrm>
          <a:prstGeom prst="rect">
            <a:avLst/>
          </a:prstGeom>
        </p:spPr>
      </p:pic>
      <p:sp>
        <p:nvSpPr>
          <p:cNvPr id="1101" name="Graphic 6">
            <a:extLst>
              <a:ext uri="{FF2B5EF4-FFF2-40B4-BE49-F238E27FC236}">
                <a16:creationId xmlns:a16="http://schemas.microsoft.com/office/drawing/2014/main" id="{44A94AD3-A131-9441-82E4-9C561BFA098B}"/>
              </a:ext>
            </a:extLst>
          </p:cNvPr>
          <p:cNvSpPr/>
          <p:nvPr/>
        </p:nvSpPr>
        <p:spPr>
          <a:xfrm rot="5400000">
            <a:off x="5693241" y="7996035"/>
            <a:ext cx="476911" cy="3282242"/>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009AC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1102" name="Text Placeholder 32">
            <a:extLst>
              <a:ext uri="{FF2B5EF4-FFF2-40B4-BE49-F238E27FC236}">
                <a16:creationId xmlns:a16="http://schemas.microsoft.com/office/drawing/2014/main" id="{69DBB5CE-9B20-F44B-9B06-0C67AB1E1193}"/>
              </a:ext>
            </a:extLst>
          </p:cNvPr>
          <p:cNvSpPr>
            <a:spLocks noGrp="1"/>
          </p:cNvSpPr>
          <p:nvPr>
            <p:ph type="body" sz="quarter" idx="42" hasCustomPrompt="1"/>
          </p:nvPr>
        </p:nvSpPr>
        <p:spPr>
          <a:xfrm>
            <a:off x="4290575" y="9391961"/>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pic>
        <p:nvPicPr>
          <p:cNvPr id="1446" name="Picture 1445">
            <a:extLst>
              <a:ext uri="{FF2B5EF4-FFF2-40B4-BE49-F238E27FC236}">
                <a16:creationId xmlns:a16="http://schemas.microsoft.com/office/drawing/2014/main" id="{0F2457AE-783E-EC4E-AD25-380F9E121DA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44449"/>
          <a:stretch/>
        </p:blipFill>
        <p:spPr bwMode="auto">
          <a:xfrm>
            <a:off x="5932648" y="10160564"/>
            <a:ext cx="1184829" cy="272079"/>
          </a:xfrm>
          <a:prstGeom prst="rect">
            <a:avLst/>
          </a:prstGeom>
          <a:ln>
            <a:noFill/>
          </a:ln>
          <a:extLst>
            <a:ext uri="{53640926-AAD7-44D8-BBD7-CCE9431645EC}">
              <a14:shadowObscured xmlns:a14="http://schemas.microsoft.com/office/drawing/2010/main"/>
            </a:ext>
          </a:extLst>
        </p:spPr>
      </p:pic>
      <p:grpSp>
        <p:nvGrpSpPr>
          <p:cNvPr id="1447" name="Graphic 95">
            <a:extLst>
              <a:ext uri="{FF2B5EF4-FFF2-40B4-BE49-F238E27FC236}">
                <a16:creationId xmlns:a16="http://schemas.microsoft.com/office/drawing/2014/main" id="{BCC9C07E-5BDA-894A-9F51-3A299FE07667}"/>
              </a:ext>
            </a:extLst>
          </p:cNvPr>
          <p:cNvGrpSpPr/>
          <p:nvPr/>
        </p:nvGrpSpPr>
        <p:grpSpPr>
          <a:xfrm>
            <a:off x="595642" y="9948603"/>
            <a:ext cx="1509109" cy="423922"/>
            <a:chOff x="584588" y="9078286"/>
            <a:chExt cx="1509109" cy="423922"/>
          </a:xfrm>
          <a:solidFill>
            <a:srgbClr val="000000"/>
          </a:solidFill>
        </p:grpSpPr>
        <p:sp>
          <p:nvSpPr>
            <p:cNvPr id="1448" name="Freeform 1447">
              <a:extLst>
                <a:ext uri="{FF2B5EF4-FFF2-40B4-BE49-F238E27FC236}">
                  <a16:creationId xmlns:a16="http://schemas.microsoft.com/office/drawing/2014/main" id="{EB5E03D8-30C7-E14C-AD59-B1475EF01B70}"/>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9AC1"/>
              </a:solidFill>
              <a:prstDash val="solid"/>
              <a:miter/>
            </a:ln>
          </p:spPr>
          <p:txBody>
            <a:bodyPr rtlCol="0" anchor="ctr"/>
            <a:lstStyle/>
            <a:p>
              <a:endParaRPr lang="en-US"/>
            </a:p>
          </p:txBody>
        </p:sp>
        <p:sp>
          <p:nvSpPr>
            <p:cNvPr id="1449" name="Freeform 1448">
              <a:extLst>
                <a:ext uri="{FF2B5EF4-FFF2-40B4-BE49-F238E27FC236}">
                  <a16:creationId xmlns:a16="http://schemas.microsoft.com/office/drawing/2014/main" id="{622F54C9-BCD4-1645-818F-C9645F64C4D0}"/>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9AC1"/>
              </a:solidFill>
              <a:prstDash val="solid"/>
              <a:miter/>
            </a:ln>
          </p:spPr>
          <p:txBody>
            <a:bodyPr rtlCol="0" anchor="ctr"/>
            <a:lstStyle/>
            <a:p>
              <a:endParaRPr lang="en-US"/>
            </a:p>
          </p:txBody>
        </p:sp>
      </p:grpSp>
      <p:sp>
        <p:nvSpPr>
          <p:cNvPr id="1450" name="Text Placeholder 23">
            <a:extLst>
              <a:ext uri="{FF2B5EF4-FFF2-40B4-BE49-F238E27FC236}">
                <a16:creationId xmlns:a16="http://schemas.microsoft.com/office/drawing/2014/main" id="{1F004F01-AFAA-8F4D-9CEC-94692E6F80C1}"/>
              </a:ext>
            </a:extLst>
          </p:cNvPr>
          <p:cNvSpPr>
            <a:spLocks noGrp="1"/>
          </p:cNvSpPr>
          <p:nvPr>
            <p:ph type="body" sz="quarter" idx="17" hasCustomPrompt="1"/>
          </p:nvPr>
        </p:nvSpPr>
        <p:spPr>
          <a:xfrm>
            <a:off x="639972" y="9987866"/>
            <a:ext cx="1230818" cy="419205"/>
          </a:xfrm>
          <a:prstGeom prst="rect">
            <a:avLst/>
          </a:prstGeom>
        </p:spPr>
        <p:txBody>
          <a:bodyPr>
            <a:noAutofit/>
          </a:bodyPr>
          <a:lstStyle>
            <a:lvl1pPr marL="0" indent="0" algn="l">
              <a:spcBef>
                <a:spcPts val="0"/>
              </a:spcBef>
              <a:buNone/>
              <a:defRPr sz="1000" b="0" i="0">
                <a:solidFill>
                  <a:srgbClr val="262626"/>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1451" name="Text Placeholder 23">
            <a:extLst>
              <a:ext uri="{FF2B5EF4-FFF2-40B4-BE49-F238E27FC236}">
                <a16:creationId xmlns:a16="http://schemas.microsoft.com/office/drawing/2014/main" id="{7878631D-194D-8942-AB2C-854D68456F82}"/>
              </a:ext>
            </a:extLst>
          </p:cNvPr>
          <p:cNvSpPr>
            <a:spLocks noGrp="1"/>
          </p:cNvSpPr>
          <p:nvPr>
            <p:ph type="body" sz="quarter" idx="18" hasCustomPrompt="1"/>
          </p:nvPr>
        </p:nvSpPr>
        <p:spPr>
          <a:xfrm>
            <a:off x="2204239" y="9981336"/>
            <a:ext cx="1779692" cy="419205"/>
          </a:xfrm>
          <a:prstGeom prst="rect">
            <a:avLst/>
          </a:prstGeom>
        </p:spPr>
        <p:txBody>
          <a:bodyPr>
            <a:noAutofit/>
          </a:bodyPr>
          <a:lstStyle>
            <a:lvl1pPr marL="0" indent="0" algn="l">
              <a:spcBef>
                <a:spcPts val="0"/>
              </a:spcBef>
              <a:buNone/>
              <a:defRPr sz="1000" b="0" i="0">
                <a:solidFill>
                  <a:srgbClr val="262626"/>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
        <p:nvSpPr>
          <p:cNvPr id="1453" name="Text Placeholder 23">
            <a:extLst>
              <a:ext uri="{FF2B5EF4-FFF2-40B4-BE49-F238E27FC236}">
                <a16:creationId xmlns:a16="http://schemas.microsoft.com/office/drawing/2014/main" id="{9D4FE07E-181F-6A48-AB3D-C5BAD0C4DADE}"/>
              </a:ext>
            </a:extLst>
          </p:cNvPr>
          <p:cNvSpPr>
            <a:spLocks noGrp="1"/>
          </p:cNvSpPr>
          <p:nvPr>
            <p:ph type="body" sz="quarter" idx="16" hasCustomPrompt="1"/>
          </p:nvPr>
        </p:nvSpPr>
        <p:spPr>
          <a:xfrm>
            <a:off x="605556" y="7156000"/>
            <a:ext cx="3685020" cy="1224685"/>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cs typeface="Calibri" panose="020F0502020204030204" pitchFamily="34" charset="0"/>
              </a:defRPr>
            </a:lvl1pPr>
          </a:lstStyle>
          <a:p>
            <a:pPr lvl="0"/>
            <a:r>
              <a:rPr lang="en-US" dirty="0"/>
              <a:t>Your guide to            surviving Digital</a:t>
            </a:r>
          </a:p>
        </p:txBody>
      </p:sp>
      <p:sp>
        <p:nvSpPr>
          <p:cNvPr id="146" name="Picture Placeholder 62">
            <a:extLst>
              <a:ext uri="{FF2B5EF4-FFF2-40B4-BE49-F238E27FC236}">
                <a16:creationId xmlns:a16="http://schemas.microsoft.com/office/drawing/2014/main" id="{B37FDE9C-FA01-494A-91FD-8E9061912265}"/>
              </a:ext>
            </a:extLst>
          </p:cNvPr>
          <p:cNvSpPr>
            <a:spLocks noGrp="1"/>
          </p:cNvSpPr>
          <p:nvPr>
            <p:ph type="pic" sz="quarter" idx="44" hasCustomPrompt="1"/>
          </p:nvPr>
        </p:nvSpPr>
        <p:spPr>
          <a:xfrm>
            <a:off x="474663" y="2271713"/>
            <a:ext cx="6642100" cy="4338637"/>
          </a:xfrm>
          <a:prstGeom prst="rect">
            <a:avLst/>
          </a:prstGeom>
          <a:solidFill>
            <a:schemeClr val="bg1">
              <a:lumMod val="95000"/>
            </a:schemeClr>
          </a:solidFill>
        </p:spPr>
        <p:txBody>
          <a:bodyPr/>
          <a:lstStyle>
            <a:lvl1pPr>
              <a:defRPr>
                <a:solidFill>
                  <a:schemeClr val="bg1">
                    <a:lumMod val="95000"/>
                  </a:schemeClr>
                </a:solidFill>
                <a:latin typeface="Calibri" panose="020F0502020204030204" pitchFamily="34" charset="0"/>
                <a:cs typeface="Calibri" panose="020F0502020204030204" pitchFamily="34" charset="0"/>
              </a:defRPr>
            </a:lvl1pPr>
          </a:lstStyle>
          <a:p>
            <a:r>
              <a:rPr lang="en-US" dirty="0"/>
              <a:t>g</a:t>
            </a:r>
          </a:p>
        </p:txBody>
      </p:sp>
      <p:pic>
        <p:nvPicPr>
          <p:cNvPr id="337" name="Picture 336">
            <a:extLst>
              <a:ext uri="{FF2B5EF4-FFF2-40B4-BE49-F238E27FC236}">
                <a16:creationId xmlns:a16="http://schemas.microsoft.com/office/drawing/2014/main" id="{95238677-8BA6-964C-A4E3-7DB92351E61D}"/>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05556" y="468040"/>
            <a:ext cx="3130393" cy="1675127"/>
          </a:xfrm>
          <a:prstGeom prst="rect">
            <a:avLst/>
          </a:prstGeom>
        </p:spPr>
      </p:pic>
    </p:spTree>
    <p:extLst>
      <p:ext uri="{BB962C8B-B14F-4D97-AF65-F5344CB8AC3E}">
        <p14:creationId xmlns:p14="http://schemas.microsoft.com/office/powerpoint/2010/main" val="7959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Photo Slide 2">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8" name="Rectangle 7">
            <a:extLst>
              <a:ext uri="{FF2B5EF4-FFF2-40B4-BE49-F238E27FC236}">
                <a16:creationId xmlns:a16="http://schemas.microsoft.com/office/drawing/2014/main" id="{95A0F11A-4C72-C94D-AB63-B75B1C74565F}"/>
              </a:ext>
            </a:extLst>
          </p:cNvPr>
          <p:cNvSpPr/>
          <p:nvPr userDrawn="1"/>
        </p:nvSpPr>
        <p:spPr>
          <a:xfrm flipV="1">
            <a:off x="470487" y="2711984"/>
            <a:ext cx="3162155" cy="2406116"/>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9" y="3385180"/>
            <a:ext cx="2895713" cy="1966382"/>
          </a:xfrm>
          <a:prstGeom prst="rect">
            <a:avLst/>
          </a:prstGeom>
        </p:spPr>
        <p:txBody>
          <a:bodyPr>
            <a:noAutofit/>
          </a:bodyPr>
          <a:lstStyle>
            <a:lvl1pPr marL="0" indent="0" algn="l">
              <a:buNone/>
              <a:defRPr sz="22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77182" y="5345906"/>
            <a:ext cx="3019010" cy="4414479"/>
          </a:xfrm>
          <a:prstGeom prst="rect">
            <a:avLst/>
          </a:prstGeom>
        </p:spPr>
        <p:txBody>
          <a:bodyPr numCol="1" spcCol="288000" anchor="t">
            <a:noAutofit/>
          </a:bodyPr>
          <a:lstStyle>
            <a:lvl1pPr marL="0" indent="0" algn="just">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38" name="Text Placeholder 32">
            <a:extLst>
              <a:ext uri="{FF2B5EF4-FFF2-40B4-BE49-F238E27FC236}">
                <a16:creationId xmlns:a16="http://schemas.microsoft.com/office/drawing/2014/main" id="{1CCE83F2-E8EC-754B-B93C-2CC0039DAB84}"/>
              </a:ext>
            </a:extLst>
          </p:cNvPr>
          <p:cNvSpPr>
            <a:spLocks noGrp="1"/>
          </p:cNvSpPr>
          <p:nvPr userDrawn="1">
            <p:ph type="body" sz="quarter" idx="43" hasCustomPrompt="1"/>
          </p:nvPr>
        </p:nvSpPr>
        <p:spPr>
          <a:xfrm>
            <a:off x="3927033" y="3276998"/>
            <a:ext cx="3019010" cy="6483387"/>
          </a:xfrm>
          <a:prstGeom prst="rect">
            <a:avLst/>
          </a:prstGeom>
        </p:spPr>
        <p:txBody>
          <a:bodyPr numCol="1" spcCol="288000" anchor="t">
            <a:noAutofit/>
          </a:bodyPr>
          <a:lstStyle>
            <a:lvl1pPr marL="0" indent="0" algn="just">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62" name="Rectangle 61">
            <a:extLst>
              <a:ext uri="{FF2B5EF4-FFF2-40B4-BE49-F238E27FC236}">
                <a16:creationId xmlns:a16="http://schemas.microsoft.com/office/drawing/2014/main" id="{FDE16685-169B-4A4B-AFA9-80E34A74037C}"/>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64480DB6-8A5E-D84A-9E12-209BC6C761B3}"/>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14589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Slide 3">
    <p:spTree>
      <p:nvGrpSpPr>
        <p:cNvPr id="1" name=""/>
        <p:cNvGrpSpPr/>
        <p:nvPr/>
      </p:nvGrpSpPr>
      <p:grpSpPr>
        <a:xfrm>
          <a:off x="0" y="0"/>
          <a:ext cx="0" cy="0"/>
          <a:chOff x="0" y="0"/>
          <a:chExt cx="0" cy="0"/>
        </a:xfrm>
      </p:grpSpPr>
      <p:sp>
        <p:nvSpPr>
          <p:cNvPr id="369" name="Rectangle 368">
            <a:extLst>
              <a:ext uri="{FF2B5EF4-FFF2-40B4-BE49-F238E27FC236}">
                <a16:creationId xmlns:a16="http://schemas.microsoft.com/office/drawing/2014/main" id="{5C094913-F9C1-3546-A0D0-E1F25AE5CB6D}"/>
              </a:ext>
            </a:extLst>
          </p:cNvPr>
          <p:cNvSpPr/>
          <p:nvPr userDrawn="1"/>
        </p:nvSpPr>
        <p:spPr>
          <a:xfrm flipV="1">
            <a:off x="511317" y="-1"/>
            <a:ext cx="3194309" cy="9571994"/>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715877" y="592124"/>
            <a:ext cx="2864232" cy="879667"/>
          </a:xfrm>
          <a:prstGeom prst="rect">
            <a:avLst/>
          </a:prstGeom>
        </p:spPr>
        <p:txBody>
          <a:bodyPr>
            <a:noAutofit/>
          </a:bodyPr>
          <a:lstStyle>
            <a:lvl1pPr marL="0" indent="0" algn="l">
              <a:spcBef>
                <a:spcPts val="0"/>
              </a:spcBef>
              <a:buNone/>
              <a:defRPr sz="22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715878" y="1837873"/>
            <a:ext cx="2693750" cy="7339955"/>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52" name="Rectangle 51">
            <a:extLst>
              <a:ext uri="{FF2B5EF4-FFF2-40B4-BE49-F238E27FC236}">
                <a16:creationId xmlns:a16="http://schemas.microsoft.com/office/drawing/2014/main" id="{28002195-2134-DE4D-B642-FC7FB1B1EB5B}"/>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31" name="Slide Number Placeholder 5">
            <a:extLst>
              <a:ext uri="{FF2B5EF4-FFF2-40B4-BE49-F238E27FC236}">
                <a16:creationId xmlns:a16="http://schemas.microsoft.com/office/drawing/2014/main" id="{774B19B3-2E36-E543-9B27-E54A664E7AF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28" name="Picture Placeholder 34">
            <a:extLst>
              <a:ext uri="{FF2B5EF4-FFF2-40B4-BE49-F238E27FC236}">
                <a16:creationId xmlns:a16="http://schemas.microsoft.com/office/drawing/2014/main" id="{36A06401-592A-EA4A-AE31-4E6B716F2835}"/>
              </a:ext>
            </a:extLst>
          </p:cNvPr>
          <p:cNvSpPr>
            <a:spLocks noGrp="1"/>
          </p:cNvSpPr>
          <p:nvPr>
            <p:ph type="pic" sz="quarter" idx="41"/>
          </p:nvPr>
        </p:nvSpPr>
        <p:spPr>
          <a:xfrm>
            <a:off x="3711247" y="706439"/>
            <a:ext cx="3870325" cy="7731883"/>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pic>
        <p:nvPicPr>
          <p:cNvPr id="8" name="Picture 7">
            <a:extLst>
              <a:ext uri="{FF2B5EF4-FFF2-40B4-BE49-F238E27FC236}">
                <a16:creationId xmlns:a16="http://schemas.microsoft.com/office/drawing/2014/main" id="{34010426-2E4E-824F-A02C-096DD7001ECC}"/>
              </a:ext>
            </a:extLst>
          </p:cNvPr>
          <p:cNvPicPr>
            <a:picLocks noChangeAspect="1"/>
          </p:cNvPicPr>
          <p:nvPr userDrawn="1"/>
        </p:nvPicPr>
        <p:blipFill rotWithShape="1">
          <a:blip r:embed="rId2" cstate="email">
            <a:alphaModFix amt="29000"/>
            <a:extLst>
              <a:ext uri="{28A0092B-C50C-407E-A947-70E740481C1C}">
                <a14:useLocalDpi xmlns:a14="http://schemas.microsoft.com/office/drawing/2010/main"/>
              </a:ext>
            </a:extLst>
          </a:blip>
          <a:srcRect t="-1095"/>
          <a:stretch/>
        </p:blipFill>
        <p:spPr>
          <a:xfrm>
            <a:off x="601346" y="5810021"/>
            <a:ext cx="2922814" cy="3761972"/>
          </a:xfrm>
          <a:prstGeom prst="rect">
            <a:avLst/>
          </a:prstGeom>
        </p:spPr>
      </p:pic>
    </p:spTree>
    <p:extLst>
      <p:ext uri="{BB962C8B-B14F-4D97-AF65-F5344CB8AC3E}">
        <p14:creationId xmlns:p14="http://schemas.microsoft.com/office/powerpoint/2010/main" val="332221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221E52-4ABB-5243-858B-F6B8CF1B5E34}"/>
              </a:ext>
            </a:extLst>
          </p:cNvPr>
          <p:cNvSpPr/>
          <p:nvPr userDrawn="1"/>
        </p:nvSpPr>
        <p:spPr>
          <a:xfrm flipV="1">
            <a:off x="-31255" y="-43150"/>
            <a:ext cx="7590930" cy="2946483"/>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5" name="Text Placeholder 23">
            <a:extLst>
              <a:ext uri="{FF2B5EF4-FFF2-40B4-BE49-F238E27FC236}">
                <a16:creationId xmlns:a16="http://schemas.microsoft.com/office/drawing/2014/main" id="{340BEDA7-1D61-1142-9E8F-1245ECF20B50}"/>
              </a:ext>
            </a:extLst>
          </p:cNvPr>
          <p:cNvSpPr>
            <a:spLocks noGrp="1"/>
          </p:cNvSpPr>
          <p:nvPr>
            <p:ph type="body" sz="quarter" idx="14" hasCustomPrompt="1"/>
          </p:nvPr>
        </p:nvSpPr>
        <p:spPr>
          <a:xfrm>
            <a:off x="4078145" y="1617364"/>
            <a:ext cx="785328" cy="1056987"/>
          </a:xfrm>
          <a:prstGeom prst="rect">
            <a:avLst/>
          </a:prstGeom>
        </p:spPr>
        <p:txBody>
          <a:bodyPr anchor="t">
            <a:normAutofit/>
          </a:bodyPr>
          <a:lstStyle>
            <a:lvl1pPr marL="0" indent="0" algn="r">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36" name="Text Placeholder 23">
            <a:extLst>
              <a:ext uri="{FF2B5EF4-FFF2-40B4-BE49-F238E27FC236}">
                <a16:creationId xmlns:a16="http://schemas.microsoft.com/office/drawing/2014/main" id="{B0544866-02E3-6243-827B-2990267CD762}"/>
              </a:ext>
            </a:extLst>
          </p:cNvPr>
          <p:cNvSpPr>
            <a:spLocks noGrp="1"/>
          </p:cNvSpPr>
          <p:nvPr>
            <p:ph type="body" sz="quarter" idx="13" hasCustomPrompt="1"/>
          </p:nvPr>
        </p:nvSpPr>
        <p:spPr>
          <a:xfrm>
            <a:off x="662171" y="587829"/>
            <a:ext cx="4056786" cy="1857541"/>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7" name="Text Placeholder 23">
            <a:extLst>
              <a:ext uri="{FF2B5EF4-FFF2-40B4-BE49-F238E27FC236}">
                <a16:creationId xmlns:a16="http://schemas.microsoft.com/office/drawing/2014/main" id="{29A06F91-3390-D94A-A77E-AD4E74125CDD}"/>
              </a:ext>
            </a:extLst>
          </p:cNvPr>
          <p:cNvSpPr>
            <a:spLocks noGrp="1"/>
          </p:cNvSpPr>
          <p:nvPr>
            <p:ph type="body" sz="quarter" idx="15" hasCustomPrompt="1"/>
          </p:nvPr>
        </p:nvSpPr>
        <p:spPr>
          <a:xfrm>
            <a:off x="653261" y="195020"/>
            <a:ext cx="2003444" cy="936605"/>
          </a:xfrm>
          <a:prstGeom prst="rect">
            <a:avLst/>
          </a:prstGeom>
        </p:spPr>
        <p:txBody>
          <a:bodyPr anchor="t">
            <a:normAutofit/>
          </a:bodyPr>
          <a:lstStyle>
            <a:lvl1pPr marL="0" indent="0" algn="l">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752316" y="3373220"/>
            <a:ext cx="6143488" cy="5931605"/>
          </a:xfrm>
          <a:prstGeom prst="rect">
            <a:avLst/>
          </a:prstGeom>
        </p:spPr>
        <p:txBody>
          <a:bodyPr numCol="2" spcCol="288000" anchor="t">
            <a:noAutofit/>
          </a:bodyPr>
          <a:lstStyle>
            <a:lvl1pPr marL="0" indent="0" algn="just">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Colum)</a:t>
            </a:r>
            <a:endParaRPr lang="en-US" dirty="0"/>
          </a:p>
        </p:txBody>
      </p:sp>
      <p:sp>
        <p:nvSpPr>
          <p:cNvPr id="60" name="Rectangle 59">
            <a:extLst>
              <a:ext uri="{FF2B5EF4-FFF2-40B4-BE49-F238E27FC236}">
                <a16:creationId xmlns:a16="http://schemas.microsoft.com/office/drawing/2014/main" id="{A3920EEC-F64E-D74B-8DBC-98E8D94D73FE}"/>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574CE729-A95E-1844-B923-CC2E2C2EBED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pic>
        <p:nvPicPr>
          <p:cNvPr id="9" name="Picture 8">
            <a:extLst>
              <a:ext uri="{FF2B5EF4-FFF2-40B4-BE49-F238E27FC236}">
                <a16:creationId xmlns:a16="http://schemas.microsoft.com/office/drawing/2014/main" id="{497D8773-34F2-3E4C-AB51-D9D7E7BEA79F}"/>
              </a:ext>
            </a:extLst>
          </p:cNvPr>
          <p:cNvPicPr>
            <a:picLocks noChangeAspect="1"/>
          </p:cNvPicPr>
          <p:nvPr userDrawn="1"/>
        </p:nvPicPr>
        <p:blipFill rotWithShape="1">
          <a:blip r:embed="rId2" cstate="email">
            <a:alphaModFix amt="29000"/>
            <a:extLst>
              <a:ext uri="{28A0092B-C50C-407E-A947-70E740481C1C}">
                <a14:useLocalDpi xmlns:a14="http://schemas.microsoft.com/office/drawing/2010/main"/>
              </a:ext>
            </a:extLst>
          </a:blip>
          <a:srcRect/>
          <a:stretch/>
        </p:blipFill>
        <p:spPr>
          <a:xfrm>
            <a:off x="4667774" y="-43150"/>
            <a:ext cx="2922814" cy="2946483"/>
          </a:xfrm>
          <a:prstGeom prst="rect">
            <a:avLst/>
          </a:prstGeom>
        </p:spPr>
      </p:pic>
    </p:spTree>
    <p:extLst>
      <p:ext uri="{BB962C8B-B14F-4D97-AF65-F5344CB8AC3E}">
        <p14:creationId xmlns:p14="http://schemas.microsoft.com/office/powerpoint/2010/main" val="2859342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4F5B6F1-1F70-8542-A18D-9BC642672EA0}"/>
              </a:ext>
            </a:extLst>
          </p:cNvPr>
          <p:cNvSpPr/>
          <p:nvPr userDrawn="1"/>
        </p:nvSpPr>
        <p:spPr>
          <a:xfrm flipV="1">
            <a:off x="-31255" y="323003"/>
            <a:ext cx="7590930" cy="5748356"/>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365515"/>
            <a:ext cx="6526988" cy="3412986"/>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1" i="0">
                <a:solidFill>
                  <a:srgbClr val="009AC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8" y="6718314"/>
            <a:ext cx="3563248" cy="1992304"/>
          </a:xfrm>
          <a:prstGeom prst="rect">
            <a:avLst/>
          </a:prstGeom>
        </p:spPr>
        <p:txBody>
          <a:bodyPr>
            <a:noAutofit/>
          </a:bodyPr>
          <a:lstStyle>
            <a:lvl1pPr marL="0" indent="0" algn="l">
              <a:buNone/>
              <a:defRPr sz="1601" b="0" i="0">
                <a:solidFill>
                  <a:srgbClr val="26262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B1576E16-CE46-5E4A-8CBB-716C41D40B1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43499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43ECED-D711-0D4D-9A38-701BFB0611D6}"/>
              </a:ext>
            </a:extLst>
          </p:cNvPr>
          <p:cNvSpPr/>
          <p:nvPr userDrawn="1"/>
        </p:nvSpPr>
        <p:spPr>
          <a:xfrm flipV="1">
            <a:off x="-14612" y="-4"/>
            <a:ext cx="7559675" cy="1600203"/>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1864992"/>
            <a:ext cx="6526988" cy="7937913"/>
          </a:xfrm>
          <a:prstGeom prst="rect">
            <a:avLst/>
          </a:prstGeom>
        </p:spPr>
        <p:txBody>
          <a:bodyPr numCol="2" spcCol="288000" anchor="t">
            <a:noAutofit/>
          </a:bodyPr>
          <a:lstStyle>
            <a:lvl1pPr marL="0" indent="0" algn="just">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11" name="Graphic 4">
            <a:extLst>
              <a:ext uri="{FF2B5EF4-FFF2-40B4-BE49-F238E27FC236}">
                <a16:creationId xmlns:a16="http://schemas.microsoft.com/office/drawing/2014/main" id="{B13C944A-F9DE-6D49-BB72-C8B62F6B1203}"/>
              </a:ext>
            </a:extLst>
          </p:cNvPr>
          <p:cNvSpPr/>
          <p:nvPr userDrawn="1"/>
        </p:nvSpPr>
        <p:spPr>
          <a:xfrm rot="16200000">
            <a:off x="6101638" y="690768"/>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009AC1"/>
          </a:solidFill>
          <a:ln w="2370" cap="flat">
            <a:noFill/>
            <a:prstDash val="solid"/>
            <a:miter/>
          </a:ln>
        </p:spPr>
        <p:txBody>
          <a:bodyPr rtlCol="0" anchor="ctr"/>
          <a:lstStyle/>
          <a:p>
            <a:endParaRPr lang="en-US"/>
          </a:p>
        </p:txBody>
      </p:sp>
    </p:spTree>
    <p:extLst>
      <p:ext uri="{BB962C8B-B14F-4D97-AF65-F5344CB8AC3E}">
        <p14:creationId xmlns:p14="http://schemas.microsoft.com/office/powerpoint/2010/main" val="3666035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ext Slide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DF7596-4722-5F4C-8FB6-5F0B1F9090FD}"/>
              </a:ext>
            </a:extLst>
          </p:cNvPr>
          <p:cNvSpPr/>
          <p:nvPr userDrawn="1"/>
        </p:nvSpPr>
        <p:spPr>
          <a:xfrm flipV="1">
            <a:off x="0" y="2099867"/>
            <a:ext cx="6918419" cy="7931809"/>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8" name="Graphic 4">
            <a:extLst>
              <a:ext uri="{FF2B5EF4-FFF2-40B4-BE49-F238E27FC236}">
                <a16:creationId xmlns:a16="http://schemas.microsoft.com/office/drawing/2014/main" id="{E6326417-986D-C845-A66A-9AFD38B1339D}"/>
              </a:ext>
            </a:extLst>
          </p:cNvPr>
          <p:cNvSpPr/>
          <p:nvPr userDrawn="1"/>
        </p:nvSpPr>
        <p:spPr>
          <a:xfrm rot="10800000">
            <a:off x="6811618" y="2991410"/>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009AC1"/>
          </a:solidFill>
          <a:ln w="2370" cap="flat">
            <a:noFill/>
            <a:prstDash val="solid"/>
            <a:miter/>
          </a:ln>
        </p:spPr>
        <p:txBody>
          <a:bodyPr rtlCol="0" anchor="ctr"/>
          <a:lstStyle/>
          <a:p>
            <a:endParaRPr lang="en-US"/>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432957"/>
            <a:ext cx="6076427" cy="736994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009AC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66261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21" name="Rectangle 320">
            <a:extLst>
              <a:ext uri="{FF2B5EF4-FFF2-40B4-BE49-F238E27FC236}">
                <a16:creationId xmlns:a16="http://schemas.microsoft.com/office/drawing/2014/main" id="{DAFE97B0-644B-C64D-A4CD-10ECACA09145}"/>
              </a:ext>
            </a:extLst>
          </p:cNvPr>
          <p:cNvSpPr/>
          <p:nvPr userDrawn="1"/>
        </p:nvSpPr>
        <p:spPr>
          <a:xfrm flipV="1">
            <a:off x="-26638" y="887168"/>
            <a:ext cx="3700956" cy="8002845"/>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878" name="Rectangle 877">
            <a:extLst>
              <a:ext uri="{FF2B5EF4-FFF2-40B4-BE49-F238E27FC236}">
                <a16:creationId xmlns:a16="http://schemas.microsoft.com/office/drawing/2014/main" id="{2B389D24-5C81-1047-B67F-CFDCF6BD591A}"/>
              </a:ext>
            </a:extLst>
          </p:cNvPr>
          <p:cNvSpPr/>
          <p:nvPr userDrawn="1"/>
        </p:nvSpPr>
        <p:spPr>
          <a:xfrm flipV="1">
            <a:off x="207487" y="560672"/>
            <a:ext cx="6836780" cy="922160"/>
          </a:xfrm>
          <a:prstGeom prst="rect">
            <a:avLst/>
          </a:prstGeom>
          <a:solidFill>
            <a:srgbClr val="009AC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24" name="Text Placeholder 32">
            <a:extLst>
              <a:ext uri="{FF2B5EF4-FFF2-40B4-BE49-F238E27FC236}">
                <a16:creationId xmlns:a16="http://schemas.microsoft.com/office/drawing/2014/main" id="{7C801656-BA69-7E4B-AAE4-11C00F6A1E4A}"/>
              </a:ext>
            </a:extLst>
          </p:cNvPr>
          <p:cNvSpPr>
            <a:spLocks noGrp="1"/>
          </p:cNvSpPr>
          <p:nvPr>
            <p:ph type="body" sz="quarter" idx="42" hasCustomPrompt="1"/>
          </p:nvPr>
        </p:nvSpPr>
        <p:spPr>
          <a:xfrm>
            <a:off x="403869" y="1604734"/>
            <a:ext cx="2567034" cy="6850350"/>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877" name="Text Placeholder 32">
            <a:extLst>
              <a:ext uri="{FF2B5EF4-FFF2-40B4-BE49-F238E27FC236}">
                <a16:creationId xmlns:a16="http://schemas.microsoft.com/office/drawing/2014/main" id="{0C2466D6-1218-B641-99A6-661C3336C850}"/>
              </a:ext>
            </a:extLst>
          </p:cNvPr>
          <p:cNvSpPr>
            <a:spLocks noGrp="1"/>
          </p:cNvSpPr>
          <p:nvPr>
            <p:ph type="body" sz="quarter" idx="30" hasCustomPrompt="1"/>
          </p:nvPr>
        </p:nvSpPr>
        <p:spPr>
          <a:xfrm>
            <a:off x="452889" y="686094"/>
            <a:ext cx="2581124" cy="429543"/>
          </a:xfrm>
          <a:prstGeom prst="rect">
            <a:avLst/>
          </a:prstGeom>
        </p:spPr>
        <p:txBody>
          <a:bodyPr>
            <a:noAutofit/>
          </a:bodyPr>
          <a:lstStyle>
            <a:lvl1pPr marL="0" indent="0" algn="l">
              <a:buNone/>
              <a:defRPr sz="22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317" name="Rectangle 316">
            <a:extLst>
              <a:ext uri="{FF2B5EF4-FFF2-40B4-BE49-F238E27FC236}">
                <a16:creationId xmlns:a16="http://schemas.microsoft.com/office/drawing/2014/main" id="{4D0494E1-0947-8543-BF98-FB072769EE52}"/>
              </a:ext>
            </a:extLst>
          </p:cNvPr>
          <p:cNvSpPr/>
          <p:nvPr userDrawn="1"/>
        </p:nvSpPr>
        <p:spPr>
          <a:xfrm flipH="1" flipV="1">
            <a:off x="7559675" y="178904"/>
            <a:ext cx="2203335" cy="106918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318" name="Rectangle 317">
            <a:extLst>
              <a:ext uri="{FF2B5EF4-FFF2-40B4-BE49-F238E27FC236}">
                <a16:creationId xmlns:a16="http://schemas.microsoft.com/office/drawing/2014/main" id="{65C01342-A303-DA46-B07C-5880AEC7B609}"/>
              </a:ext>
            </a:extLst>
          </p:cNvPr>
          <p:cNvSpPr/>
          <p:nvPr userDrawn="1"/>
        </p:nvSpPr>
        <p:spPr>
          <a:xfrm>
            <a:off x="5358445" y="9899532"/>
            <a:ext cx="1797163" cy="400110"/>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dirty="0">
                <a:solidFill>
                  <a:srgbClr val="092E4B"/>
                </a:solidFill>
                <a:latin typeface="Calibri" panose="020F0502020204030204" pitchFamily="34" charset="0"/>
                <a:ea typeface="Open Sans" panose="020B060603050402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319" name="Picture 318">
            <a:extLst>
              <a:ext uri="{FF2B5EF4-FFF2-40B4-BE49-F238E27FC236}">
                <a16:creationId xmlns:a16="http://schemas.microsoft.com/office/drawing/2014/main" id="{38C578BE-816E-F245-9858-DA493C5EFF8B}"/>
              </a:ext>
            </a:extLst>
          </p:cNvPr>
          <p:cNvPicPr/>
          <p:nvPr userDrawn="1"/>
        </p:nvPicPr>
        <p:blipFill rotWithShape="1">
          <a:blip r:embed="rId2" cstate="email">
            <a:extLst>
              <a:ext uri="{28A0092B-C50C-407E-A947-70E740481C1C}">
                <a14:useLocalDpi xmlns:a14="http://schemas.microsoft.com/office/drawing/2010/main"/>
              </a:ext>
            </a:extLst>
          </a:blip>
          <a:srcRect r="44449"/>
          <a:stretch/>
        </p:blipFill>
        <p:spPr bwMode="auto">
          <a:xfrm>
            <a:off x="4078385" y="9941742"/>
            <a:ext cx="1280061" cy="2939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799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02">
    <p:spTree>
      <p:nvGrpSpPr>
        <p:cNvPr id="1" name=""/>
        <p:cNvGrpSpPr/>
        <p:nvPr/>
      </p:nvGrpSpPr>
      <p:grpSpPr>
        <a:xfrm>
          <a:off x="0" y="0"/>
          <a:ext cx="0" cy="0"/>
          <a:chOff x="0" y="0"/>
          <a:chExt cx="0" cy="0"/>
        </a:xfrm>
      </p:grpSpPr>
      <p:sp>
        <p:nvSpPr>
          <p:cNvPr id="17" name="Graphic 4">
            <a:extLst>
              <a:ext uri="{FF2B5EF4-FFF2-40B4-BE49-F238E27FC236}">
                <a16:creationId xmlns:a16="http://schemas.microsoft.com/office/drawing/2014/main" id="{E3CCF1BA-572E-F44F-8F8C-CC649FECCA18}"/>
              </a:ext>
            </a:extLst>
          </p:cNvPr>
          <p:cNvSpPr/>
          <p:nvPr userDrawn="1"/>
        </p:nvSpPr>
        <p:spPr>
          <a:xfrm rot="10800000">
            <a:off x="3893444" y="0"/>
            <a:ext cx="3323487" cy="4019930"/>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74659A"/>
          </a:solidFill>
          <a:ln w="2370" cap="flat">
            <a:noFill/>
            <a:prstDash val="solid"/>
            <a:miter/>
          </a:ln>
        </p:spPr>
        <p:txBody>
          <a:bodyPr rtlCol="0" anchor="ctr"/>
          <a:lstStyle/>
          <a:p>
            <a:endParaRPr lang="en-US"/>
          </a:p>
        </p:txBody>
      </p:sp>
      <p:sp>
        <p:nvSpPr>
          <p:cNvPr id="18" name="Graphic 4">
            <a:extLst>
              <a:ext uri="{FF2B5EF4-FFF2-40B4-BE49-F238E27FC236}">
                <a16:creationId xmlns:a16="http://schemas.microsoft.com/office/drawing/2014/main" id="{946B774F-921B-0346-82EC-07096EBAD27A}"/>
              </a:ext>
            </a:extLst>
          </p:cNvPr>
          <p:cNvSpPr/>
          <p:nvPr userDrawn="1"/>
        </p:nvSpPr>
        <p:spPr>
          <a:xfrm rot="10800000">
            <a:off x="377022" y="4503082"/>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009AC1"/>
          </a:solidFill>
          <a:ln w="2370" cap="flat">
            <a:noFill/>
            <a:prstDash val="solid"/>
            <a:miter/>
          </a:ln>
        </p:spPr>
        <p:txBody>
          <a:bodyPr rtlCol="0" anchor="ctr"/>
          <a:lstStyle/>
          <a:p>
            <a:endParaRPr lang="en-US"/>
          </a:p>
        </p:txBody>
      </p:sp>
      <p:sp>
        <p:nvSpPr>
          <p:cNvPr id="19" name="Picture Placeholder 1000">
            <a:extLst>
              <a:ext uri="{FF2B5EF4-FFF2-40B4-BE49-F238E27FC236}">
                <a16:creationId xmlns:a16="http://schemas.microsoft.com/office/drawing/2014/main" id="{B316D876-BBC7-D34A-A658-648DBAC06158}"/>
              </a:ext>
            </a:extLst>
          </p:cNvPr>
          <p:cNvSpPr>
            <a:spLocks noGrp="1"/>
          </p:cNvSpPr>
          <p:nvPr>
            <p:ph type="pic" sz="quarter" idx="10"/>
          </p:nvPr>
        </p:nvSpPr>
        <p:spPr>
          <a:xfrm>
            <a:off x="476524" y="0"/>
            <a:ext cx="6244928" cy="6575080"/>
          </a:xfrm>
          <a:custGeom>
            <a:avLst/>
            <a:gdLst>
              <a:gd name="connsiteX0" fmla="*/ 0 w 6244928"/>
              <a:gd name="connsiteY0" fmla="*/ 0 h 6575080"/>
              <a:gd name="connsiteX1" fmla="*/ 3416920 w 6244928"/>
              <a:gd name="connsiteY1" fmla="*/ 0 h 6575080"/>
              <a:gd name="connsiteX2" fmla="*/ 3416920 w 6244928"/>
              <a:gd name="connsiteY2" fmla="*/ 4019930 h 6575080"/>
              <a:gd name="connsiteX3" fmla="*/ 6244928 w 6244928"/>
              <a:gd name="connsiteY3" fmla="*/ 4019930 h 6575080"/>
              <a:gd name="connsiteX4" fmla="*/ 6244928 w 6244928"/>
              <a:gd name="connsiteY4" fmla="*/ 6575080 h 6575080"/>
              <a:gd name="connsiteX5" fmla="*/ 0 w 6244928"/>
              <a:gd name="connsiteY5" fmla="*/ 6575080 h 6575080"/>
              <a:gd name="connsiteX6" fmla="*/ 0 w 6244928"/>
              <a:gd name="connsiteY6" fmla="*/ 6188730 h 6575080"/>
              <a:gd name="connsiteX7" fmla="*/ 99501 w 6244928"/>
              <a:gd name="connsiteY7" fmla="*/ 6188730 h 6575080"/>
              <a:gd name="connsiteX8" fmla="*/ 99501 w 6244928"/>
              <a:gd name="connsiteY8" fmla="*/ 4503082 h 6575080"/>
              <a:gd name="connsiteX9" fmla="*/ 0 w 6244928"/>
              <a:gd name="connsiteY9" fmla="*/ 4503082 h 65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44928" h="6575080">
                <a:moveTo>
                  <a:pt x="0" y="0"/>
                </a:moveTo>
                <a:lnTo>
                  <a:pt x="3416920" y="0"/>
                </a:lnTo>
                <a:lnTo>
                  <a:pt x="3416920" y="4019930"/>
                </a:lnTo>
                <a:lnTo>
                  <a:pt x="6244928" y="4019930"/>
                </a:lnTo>
                <a:lnTo>
                  <a:pt x="6244928" y="6575080"/>
                </a:lnTo>
                <a:lnTo>
                  <a:pt x="0" y="6575080"/>
                </a:lnTo>
                <a:lnTo>
                  <a:pt x="0" y="6188730"/>
                </a:lnTo>
                <a:lnTo>
                  <a:pt x="99501" y="6188730"/>
                </a:lnTo>
                <a:lnTo>
                  <a:pt x="99501" y="4503082"/>
                </a:lnTo>
                <a:lnTo>
                  <a:pt x="0" y="4503082"/>
                </a:lnTo>
                <a:close/>
              </a:path>
            </a:pathLst>
          </a:custGeom>
          <a:solidFill>
            <a:schemeClr val="bg1">
              <a:lumMod val="85000"/>
            </a:schemeClr>
          </a:solidFill>
        </p:spPr>
        <p:txBody>
          <a:bodyPr wrap="square">
            <a:noAutofit/>
          </a:bodyPr>
          <a:lstStyle>
            <a:lvl1pPr marL="0" indent="0">
              <a:buNone/>
              <a:defRPr sz="900"/>
            </a:lvl1pPr>
          </a:lstStyle>
          <a:p>
            <a:endParaRPr lang="en-US"/>
          </a:p>
        </p:txBody>
      </p:sp>
      <p:sp>
        <p:nvSpPr>
          <p:cNvPr id="20" name="Text Placeholder 32">
            <a:extLst>
              <a:ext uri="{FF2B5EF4-FFF2-40B4-BE49-F238E27FC236}">
                <a16:creationId xmlns:a16="http://schemas.microsoft.com/office/drawing/2014/main" id="{0C564F7E-4616-E548-B81C-390A9F5C7740}"/>
              </a:ext>
            </a:extLst>
          </p:cNvPr>
          <p:cNvSpPr>
            <a:spLocks noGrp="1"/>
          </p:cNvSpPr>
          <p:nvPr>
            <p:ph type="body" sz="quarter" idx="11" hasCustomPrompt="1"/>
          </p:nvPr>
        </p:nvSpPr>
        <p:spPr>
          <a:xfrm>
            <a:off x="4072852" y="856289"/>
            <a:ext cx="2951698" cy="574616"/>
          </a:xfrm>
          <a:prstGeom prst="rect">
            <a:avLst/>
          </a:prstGeom>
        </p:spPr>
        <p:txBody>
          <a:bodyPr>
            <a:noAutofit/>
          </a:bodyPr>
          <a:lstStyle>
            <a:lvl1pPr marL="0" indent="0" algn="l">
              <a:lnSpc>
                <a:spcPct val="100000"/>
              </a:lnSpc>
              <a:spcBef>
                <a:spcPts val="0"/>
              </a:spcBef>
              <a:buNone/>
              <a:defRPr sz="2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OUR PROJECT</a:t>
            </a:r>
            <a:endParaRPr lang="en-US" dirty="0"/>
          </a:p>
        </p:txBody>
      </p:sp>
      <p:sp>
        <p:nvSpPr>
          <p:cNvPr id="21" name="Text Placeholder 32">
            <a:extLst>
              <a:ext uri="{FF2B5EF4-FFF2-40B4-BE49-F238E27FC236}">
                <a16:creationId xmlns:a16="http://schemas.microsoft.com/office/drawing/2014/main" id="{82FF7D0B-8D01-6749-9143-AF9B1238EDB8}"/>
              </a:ext>
            </a:extLst>
          </p:cNvPr>
          <p:cNvSpPr>
            <a:spLocks noGrp="1"/>
          </p:cNvSpPr>
          <p:nvPr>
            <p:ph type="body" sz="quarter" idx="16" hasCustomPrompt="1"/>
          </p:nvPr>
        </p:nvSpPr>
        <p:spPr>
          <a:xfrm>
            <a:off x="4072851" y="1703940"/>
            <a:ext cx="2980605"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pic>
        <p:nvPicPr>
          <p:cNvPr id="336" name="Picture 335">
            <a:extLst>
              <a:ext uri="{FF2B5EF4-FFF2-40B4-BE49-F238E27FC236}">
                <a16:creationId xmlns:a16="http://schemas.microsoft.com/office/drawing/2014/main" id="{F1E3BC1E-CF22-F44A-BFBA-708F906E09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89367" y="7006291"/>
            <a:ext cx="3433502" cy="1837325"/>
          </a:xfrm>
          <a:prstGeom prst="rect">
            <a:avLst/>
          </a:prstGeom>
        </p:spPr>
      </p:pic>
      <p:pic>
        <p:nvPicPr>
          <p:cNvPr id="337" name="Picture 336">
            <a:extLst>
              <a:ext uri="{FF2B5EF4-FFF2-40B4-BE49-F238E27FC236}">
                <a16:creationId xmlns:a16="http://schemas.microsoft.com/office/drawing/2014/main" id="{A3FE31FF-914B-1247-A0DC-D21A9E5C6ABE}"/>
              </a:ext>
            </a:extLst>
          </p:cNvPr>
          <p:cNvPicPr>
            <a:picLocks noChangeAspect="1"/>
          </p:cNvPicPr>
          <p:nvPr userDrawn="1"/>
        </p:nvPicPr>
        <p:blipFill rotWithShape="1">
          <a:blip r:embed="rId3" cstate="email">
            <a:alphaModFix amt="29000"/>
            <a:extLst>
              <a:ext uri="{28A0092B-C50C-407E-A947-70E740481C1C}">
                <a14:useLocalDpi xmlns:a14="http://schemas.microsoft.com/office/drawing/2010/main"/>
              </a:ext>
            </a:extLst>
          </a:blip>
          <a:srcRect/>
          <a:stretch/>
        </p:blipFill>
        <p:spPr>
          <a:xfrm>
            <a:off x="4089362" y="2259171"/>
            <a:ext cx="3127569" cy="1760759"/>
          </a:xfrm>
          <a:prstGeom prst="rect">
            <a:avLst/>
          </a:prstGeom>
        </p:spPr>
      </p:pic>
      <p:sp>
        <p:nvSpPr>
          <p:cNvPr id="338" name="Graphic 6">
            <a:extLst>
              <a:ext uri="{FF2B5EF4-FFF2-40B4-BE49-F238E27FC236}">
                <a16:creationId xmlns:a16="http://schemas.microsoft.com/office/drawing/2014/main" id="{590AD23A-592E-AC4A-B3FB-3F69D4017F88}"/>
              </a:ext>
            </a:extLst>
          </p:cNvPr>
          <p:cNvSpPr/>
          <p:nvPr userDrawn="1"/>
        </p:nvSpPr>
        <p:spPr>
          <a:xfrm rot="5400000">
            <a:off x="5674531" y="7965829"/>
            <a:ext cx="476911" cy="3282242"/>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009AC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339" name="Text Placeholder 32">
            <a:extLst>
              <a:ext uri="{FF2B5EF4-FFF2-40B4-BE49-F238E27FC236}">
                <a16:creationId xmlns:a16="http://schemas.microsoft.com/office/drawing/2014/main" id="{458950AF-8054-9040-A0C0-E7F3E54A2235}"/>
              </a:ext>
            </a:extLst>
          </p:cNvPr>
          <p:cNvSpPr>
            <a:spLocks noGrp="1"/>
          </p:cNvSpPr>
          <p:nvPr>
            <p:ph type="body" sz="quarter" idx="42" hasCustomPrompt="1"/>
          </p:nvPr>
        </p:nvSpPr>
        <p:spPr>
          <a:xfrm>
            <a:off x="4271866" y="9395550"/>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pic>
        <p:nvPicPr>
          <p:cNvPr id="341" name="Picture 340">
            <a:extLst>
              <a:ext uri="{FF2B5EF4-FFF2-40B4-BE49-F238E27FC236}">
                <a16:creationId xmlns:a16="http://schemas.microsoft.com/office/drawing/2014/main" id="{A0E2DD9F-02D3-1C4D-8185-514E5E8B5ED1}"/>
              </a:ext>
            </a:extLst>
          </p:cNvPr>
          <p:cNvPicPr/>
          <p:nvPr userDrawn="1"/>
        </p:nvPicPr>
        <p:blipFill rotWithShape="1">
          <a:blip r:embed="rId4" cstate="email">
            <a:extLst>
              <a:ext uri="{28A0092B-C50C-407E-A947-70E740481C1C}">
                <a14:useLocalDpi xmlns:a14="http://schemas.microsoft.com/office/drawing/2010/main"/>
              </a:ext>
            </a:extLst>
          </a:blip>
          <a:srcRect r="44449"/>
          <a:stretch/>
        </p:blipFill>
        <p:spPr bwMode="auto">
          <a:xfrm>
            <a:off x="5441391" y="8396052"/>
            <a:ext cx="1280061" cy="293943"/>
          </a:xfrm>
          <a:prstGeom prst="rect">
            <a:avLst/>
          </a:prstGeom>
          <a:ln>
            <a:noFill/>
          </a:ln>
          <a:extLst>
            <a:ext uri="{53640926-AAD7-44D8-BBD7-CCE9431645EC}">
              <a14:shadowObscured xmlns:a14="http://schemas.microsoft.com/office/drawing/2010/main"/>
            </a:ext>
          </a:extLst>
        </p:spPr>
      </p:pic>
      <p:grpSp>
        <p:nvGrpSpPr>
          <p:cNvPr id="342" name="Graphic 95">
            <a:extLst>
              <a:ext uri="{FF2B5EF4-FFF2-40B4-BE49-F238E27FC236}">
                <a16:creationId xmlns:a16="http://schemas.microsoft.com/office/drawing/2014/main" id="{78CB6730-FE3C-F64A-90C1-994A839C794C}"/>
              </a:ext>
            </a:extLst>
          </p:cNvPr>
          <p:cNvGrpSpPr/>
          <p:nvPr userDrawn="1"/>
        </p:nvGrpSpPr>
        <p:grpSpPr>
          <a:xfrm>
            <a:off x="789367" y="9472264"/>
            <a:ext cx="1509109" cy="423922"/>
            <a:chOff x="584588" y="9078286"/>
            <a:chExt cx="1509109" cy="423922"/>
          </a:xfrm>
          <a:solidFill>
            <a:srgbClr val="000000"/>
          </a:solidFill>
        </p:grpSpPr>
        <p:sp>
          <p:nvSpPr>
            <p:cNvPr id="343" name="Freeform 342">
              <a:extLst>
                <a:ext uri="{FF2B5EF4-FFF2-40B4-BE49-F238E27FC236}">
                  <a16:creationId xmlns:a16="http://schemas.microsoft.com/office/drawing/2014/main" id="{75C86EF1-E93B-B64C-8AD5-6287810B3402}"/>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9AC1"/>
              </a:solid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350B8D3E-74BA-2142-A8F1-F9873C5820B9}"/>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9AC1"/>
              </a:solidFill>
              <a:prstDash val="solid"/>
              <a:miter/>
            </a:ln>
          </p:spPr>
          <p:txBody>
            <a:bodyPr rtlCol="0" anchor="ctr"/>
            <a:lstStyle/>
            <a:p>
              <a:endParaRPr lang="en-US"/>
            </a:p>
          </p:txBody>
        </p:sp>
      </p:grpSp>
      <p:sp>
        <p:nvSpPr>
          <p:cNvPr id="345" name="Text Placeholder 23">
            <a:extLst>
              <a:ext uri="{FF2B5EF4-FFF2-40B4-BE49-F238E27FC236}">
                <a16:creationId xmlns:a16="http://schemas.microsoft.com/office/drawing/2014/main" id="{A9A3D5FF-2DEA-B148-BB15-C1284CA3F768}"/>
              </a:ext>
            </a:extLst>
          </p:cNvPr>
          <p:cNvSpPr>
            <a:spLocks noGrp="1"/>
          </p:cNvSpPr>
          <p:nvPr>
            <p:ph type="body" sz="quarter" idx="17" hasCustomPrompt="1"/>
          </p:nvPr>
        </p:nvSpPr>
        <p:spPr>
          <a:xfrm>
            <a:off x="833697" y="9511527"/>
            <a:ext cx="1230818" cy="419205"/>
          </a:xfrm>
          <a:prstGeom prst="rect">
            <a:avLst/>
          </a:prstGeom>
        </p:spPr>
        <p:txBody>
          <a:bodyPr>
            <a:noAutofit/>
          </a:bodyPr>
          <a:lstStyle>
            <a:lvl1pPr marL="0" indent="0" algn="l">
              <a:spcBef>
                <a:spcPts val="0"/>
              </a:spcBef>
              <a:buNone/>
              <a:defRPr sz="1000" b="0" i="0">
                <a:solidFill>
                  <a:srgbClr val="262626"/>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346" name="Text Placeholder 23">
            <a:extLst>
              <a:ext uri="{FF2B5EF4-FFF2-40B4-BE49-F238E27FC236}">
                <a16:creationId xmlns:a16="http://schemas.microsoft.com/office/drawing/2014/main" id="{9B400FD6-846E-F34A-B9D5-58B417B72B0A}"/>
              </a:ext>
            </a:extLst>
          </p:cNvPr>
          <p:cNvSpPr>
            <a:spLocks noGrp="1"/>
          </p:cNvSpPr>
          <p:nvPr>
            <p:ph type="body" sz="quarter" idx="18" hasCustomPrompt="1"/>
          </p:nvPr>
        </p:nvSpPr>
        <p:spPr>
          <a:xfrm>
            <a:off x="2397964" y="9504997"/>
            <a:ext cx="1779692" cy="419205"/>
          </a:xfrm>
          <a:prstGeom prst="rect">
            <a:avLst/>
          </a:prstGeom>
        </p:spPr>
        <p:txBody>
          <a:bodyPr>
            <a:noAutofit/>
          </a:bodyPr>
          <a:lstStyle>
            <a:lvl1pPr marL="0" indent="0" algn="l">
              <a:spcBef>
                <a:spcPts val="0"/>
              </a:spcBef>
              <a:buNone/>
              <a:defRPr sz="1000" b="0" i="0">
                <a:solidFill>
                  <a:srgbClr val="262626"/>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Tree>
    <p:extLst>
      <p:ext uri="{BB962C8B-B14F-4D97-AF65-F5344CB8AC3E}">
        <p14:creationId xmlns:p14="http://schemas.microsoft.com/office/powerpoint/2010/main" val="278455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Page">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92A70B7-4BF7-8F44-8AF5-5974702C7384}"/>
              </a:ext>
            </a:extLst>
          </p:cNvPr>
          <p:cNvSpPr/>
          <p:nvPr userDrawn="1"/>
        </p:nvSpPr>
        <p:spPr>
          <a:xfrm>
            <a:off x="-1" y="-22715"/>
            <a:ext cx="7559675" cy="2175225"/>
          </a:xfrm>
          <a:prstGeom prst="rect">
            <a:avLst/>
          </a:prstGeom>
          <a:solidFill>
            <a:srgbClr val="746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28" name="Graphic 4">
            <a:extLst>
              <a:ext uri="{FF2B5EF4-FFF2-40B4-BE49-F238E27FC236}">
                <a16:creationId xmlns:a16="http://schemas.microsoft.com/office/drawing/2014/main" id="{7045EC92-B290-D94E-8C45-4E74F8B812C4}"/>
              </a:ext>
            </a:extLst>
          </p:cNvPr>
          <p:cNvSpPr/>
          <p:nvPr userDrawn="1"/>
        </p:nvSpPr>
        <p:spPr>
          <a:xfrm rot="5400000">
            <a:off x="1851792" y="1270135"/>
            <a:ext cx="791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009AC1"/>
          </a:solidFill>
          <a:ln w="2370" cap="flat">
            <a:solidFill>
              <a:srgbClr val="009AC1"/>
            </a:solidFill>
            <a:prstDash val="solid"/>
            <a:miter/>
          </a:ln>
        </p:spPr>
        <p:txBody>
          <a:bodyPr rtlCol="0" anchor="ctr"/>
          <a:lstStyle/>
          <a:p>
            <a:endParaRPr lang="en-US"/>
          </a:p>
        </p:txBody>
      </p:sp>
      <p:sp>
        <p:nvSpPr>
          <p:cNvPr id="330" name="Text Placeholder 32">
            <a:extLst>
              <a:ext uri="{FF2B5EF4-FFF2-40B4-BE49-F238E27FC236}">
                <a16:creationId xmlns:a16="http://schemas.microsoft.com/office/drawing/2014/main" id="{E5656F6E-37C8-074A-8E96-43D0F2FC50CE}"/>
              </a:ext>
            </a:extLst>
          </p:cNvPr>
          <p:cNvSpPr>
            <a:spLocks noGrp="1"/>
          </p:cNvSpPr>
          <p:nvPr>
            <p:ph type="body" sz="quarter" idx="11" hasCustomPrompt="1"/>
          </p:nvPr>
        </p:nvSpPr>
        <p:spPr>
          <a:xfrm>
            <a:off x="1124620" y="3561547"/>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331" name="Text Placeholder 32">
            <a:extLst>
              <a:ext uri="{FF2B5EF4-FFF2-40B4-BE49-F238E27FC236}">
                <a16:creationId xmlns:a16="http://schemas.microsoft.com/office/drawing/2014/main" id="{325D83A7-79C8-A548-BBC2-CA89723CA6CF}"/>
              </a:ext>
            </a:extLst>
          </p:cNvPr>
          <p:cNvSpPr>
            <a:spLocks noGrp="1"/>
          </p:cNvSpPr>
          <p:nvPr>
            <p:ph type="body" sz="quarter" idx="49" hasCustomPrompt="1"/>
          </p:nvPr>
        </p:nvSpPr>
        <p:spPr>
          <a:xfrm>
            <a:off x="1907586" y="3561547"/>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332" name="Text Placeholder 32">
            <a:extLst>
              <a:ext uri="{FF2B5EF4-FFF2-40B4-BE49-F238E27FC236}">
                <a16:creationId xmlns:a16="http://schemas.microsoft.com/office/drawing/2014/main" id="{9709ADB0-7EC7-7E4D-AB1C-AFDBEA20E333}"/>
              </a:ext>
            </a:extLst>
          </p:cNvPr>
          <p:cNvSpPr>
            <a:spLocks noGrp="1"/>
          </p:cNvSpPr>
          <p:nvPr>
            <p:ph type="body" sz="quarter" idx="13" hasCustomPrompt="1"/>
          </p:nvPr>
        </p:nvSpPr>
        <p:spPr>
          <a:xfrm>
            <a:off x="1124620" y="4036789"/>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333" name="Text Placeholder 32">
            <a:extLst>
              <a:ext uri="{FF2B5EF4-FFF2-40B4-BE49-F238E27FC236}">
                <a16:creationId xmlns:a16="http://schemas.microsoft.com/office/drawing/2014/main" id="{BD9CCF2E-E31B-F24B-AE3A-F3AD0C0D725D}"/>
              </a:ext>
            </a:extLst>
          </p:cNvPr>
          <p:cNvSpPr>
            <a:spLocks noGrp="1"/>
          </p:cNvSpPr>
          <p:nvPr>
            <p:ph type="body" sz="quarter" idx="14" hasCustomPrompt="1"/>
          </p:nvPr>
        </p:nvSpPr>
        <p:spPr>
          <a:xfrm>
            <a:off x="1907586" y="403678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334" name="Text Placeholder 32">
            <a:extLst>
              <a:ext uri="{FF2B5EF4-FFF2-40B4-BE49-F238E27FC236}">
                <a16:creationId xmlns:a16="http://schemas.microsoft.com/office/drawing/2014/main" id="{89761DE6-BA61-A040-9787-C409D41D3210}"/>
              </a:ext>
            </a:extLst>
          </p:cNvPr>
          <p:cNvSpPr>
            <a:spLocks noGrp="1"/>
          </p:cNvSpPr>
          <p:nvPr>
            <p:ph type="body" sz="quarter" idx="15" hasCustomPrompt="1"/>
          </p:nvPr>
        </p:nvSpPr>
        <p:spPr>
          <a:xfrm>
            <a:off x="1124620" y="4537923"/>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335" name="Text Placeholder 32">
            <a:extLst>
              <a:ext uri="{FF2B5EF4-FFF2-40B4-BE49-F238E27FC236}">
                <a16:creationId xmlns:a16="http://schemas.microsoft.com/office/drawing/2014/main" id="{D89BB1F5-7B63-824C-8677-757940098E1E}"/>
              </a:ext>
            </a:extLst>
          </p:cNvPr>
          <p:cNvSpPr>
            <a:spLocks noGrp="1"/>
          </p:cNvSpPr>
          <p:nvPr>
            <p:ph type="body" sz="quarter" idx="19" hasCustomPrompt="1"/>
          </p:nvPr>
        </p:nvSpPr>
        <p:spPr>
          <a:xfrm>
            <a:off x="1907586" y="4537923"/>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336" name="Text Placeholder 32">
            <a:extLst>
              <a:ext uri="{FF2B5EF4-FFF2-40B4-BE49-F238E27FC236}">
                <a16:creationId xmlns:a16="http://schemas.microsoft.com/office/drawing/2014/main" id="{57D38869-9F43-0F44-BFF1-2099B0C5644A}"/>
              </a:ext>
            </a:extLst>
          </p:cNvPr>
          <p:cNvSpPr>
            <a:spLocks noGrp="1"/>
          </p:cNvSpPr>
          <p:nvPr>
            <p:ph type="body" sz="quarter" idx="17" hasCustomPrompt="1"/>
          </p:nvPr>
        </p:nvSpPr>
        <p:spPr>
          <a:xfrm>
            <a:off x="1124620" y="5038878"/>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337" name="Text Placeholder 32">
            <a:extLst>
              <a:ext uri="{FF2B5EF4-FFF2-40B4-BE49-F238E27FC236}">
                <a16:creationId xmlns:a16="http://schemas.microsoft.com/office/drawing/2014/main" id="{B33A46CF-72DE-724E-A383-028E3C486710}"/>
              </a:ext>
            </a:extLst>
          </p:cNvPr>
          <p:cNvSpPr>
            <a:spLocks noGrp="1"/>
          </p:cNvSpPr>
          <p:nvPr>
            <p:ph type="body" sz="quarter" idx="20" hasCustomPrompt="1"/>
          </p:nvPr>
        </p:nvSpPr>
        <p:spPr>
          <a:xfrm>
            <a:off x="1907586" y="5038878"/>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338" name="Text Placeholder 32">
            <a:extLst>
              <a:ext uri="{FF2B5EF4-FFF2-40B4-BE49-F238E27FC236}">
                <a16:creationId xmlns:a16="http://schemas.microsoft.com/office/drawing/2014/main" id="{8AF90649-A83F-2F4A-B11F-76E0A49118C3}"/>
              </a:ext>
            </a:extLst>
          </p:cNvPr>
          <p:cNvSpPr>
            <a:spLocks noGrp="1"/>
          </p:cNvSpPr>
          <p:nvPr>
            <p:ph type="body" sz="quarter" idx="21" hasCustomPrompt="1"/>
          </p:nvPr>
        </p:nvSpPr>
        <p:spPr>
          <a:xfrm>
            <a:off x="1124620" y="5540668"/>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339" name="Text Placeholder 32">
            <a:extLst>
              <a:ext uri="{FF2B5EF4-FFF2-40B4-BE49-F238E27FC236}">
                <a16:creationId xmlns:a16="http://schemas.microsoft.com/office/drawing/2014/main" id="{EAB79600-A97B-F44A-B1F4-C908D7C2023F}"/>
              </a:ext>
            </a:extLst>
          </p:cNvPr>
          <p:cNvSpPr>
            <a:spLocks noGrp="1"/>
          </p:cNvSpPr>
          <p:nvPr>
            <p:ph type="body" sz="quarter" idx="22" hasCustomPrompt="1"/>
          </p:nvPr>
        </p:nvSpPr>
        <p:spPr>
          <a:xfrm>
            <a:off x="1907586" y="5540668"/>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340" name="Text Placeholder 32">
            <a:extLst>
              <a:ext uri="{FF2B5EF4-FFF2-40B4-BE49-F238E27FC236}">
                <a16:creationId xmlns:a16="http://schemas.microsoft.com/office/drawing/2014/main" id="{E3702C07-BBF5-8847-B222-966AEEFDB82F}"/>
              </a:ext>
            </a:extLst>
          </p:cNvPr>
          <p:cNvSpPr>
            <a:spLocks noGrp="1"/>
          </p:cNvSpPr>
          <p:nvPr>
            <p:ph type="body" sz="quarter" idx="51" hasCustomPrompt="1"/>
          </p:nvPr>
        </p:nvSpPr>
        <p:spPr>
          <a:xfrm>
            <a:off x="1134260" y="6069864"/>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341" name="Text Placeholder 32">
            <a:extLst>
              <a:ext uri="{FF2B5EF4-FFF2-40B4-BE49-F238E27FC236}">
                <a16:creationId xmlns:a16="http://schemas.microsoft.com/office/drawing/2014/main" id="{8A3DC48D-0CD9-464E-AE57-DF56AB5C501E}"/>
              </a:ext>
            </a:extLst>
          </p:cNvPr>
          <p:cNvSpPr>
            <a:spLocks noGrp="1"/>
          </p:cNvSpPr>
          <p:nvPr>
            <p:ph type="body" sz="quarter" idx="52" hasCustomPrompt="1"/>
          </p:nvPr>
        </p:nvSpPr>
        <p:spPr>
          <a:xfrm>
            <a:off x="1917226" y="6069864"/>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342" name="Text Placeholder 32">
            <a:extLst>
              <a:ext uri="{FF2B5EF4-FFF2-40B4-BE49-F238E27FC236}">
                <a16:creationId xmlns:a16="http://schemas.microsoft.com/office/drawing/2014/main" id="{2C434D2A-7E3F-AC4D-B388-864713FC0806}"/>
              </a:ext>
            </a:extLst>
          </p:cNvPr>
          <p:cNvSpPr>
            <a:spLocks noGrp="1"/>
          </p:cNvSpPr>
          <p:nvPr>
            <p:ph type="body" sz="quarter" idx="53" hasCustomPrompt="1"/>
          </p:nvPr>
        </p:nvSpPr>
        <p:spPr>
          <a:xfrm>
            <a:off x="1134260" y="6560096"/>
            <a:ext cx="648000" cy="348400"/>
          </a:xfrm>
          <a:prstGeom prst="rect">
            <a:avLst/>
          </a:prstGeom>
        </p:spPr>
        <p:txBody>
          <a:bodyPr anchor="ctr">
            <a:noAutofit/>
          </a:bodyPr>
          <a:lstStyle>
            <a:lvl1pPr marL="0" indent="0" algn="ctr">
              <a:buNone/>
              <a:defRPr sz="20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343" name="Text Placeholder 32">
            <a:extLst>
              <a:ext uri="{FF2B5EF4-FFF2-40B4-BE49-F238E27FC236}">
                <a16:creationId xmlns:a16="http://schemas.microsoft.com/office/drawing/2014/main" id="{B50D5349-F391-B64B-B3C2-DF37D4F2ABE7}"/>
              </a:ext>
            </a:extLst>
          </p:cNvPr>
          <p:cNvSpPr>
            <a:spLocks noGrp="1"/>
          </p:cNvSpPr>
          <p:nvPr>
            <p:ph type="body" sz="quarter" idx="54" hasCustomPrompt="1"/>
          </p:nvPr>
        </p:nvSpPr>
        <p:spPr>
          <a:xfrm>
            <a:off x="1917226" y="6560096"/>
            <a:ext cx="3544003" cy="348400"/>
          </a:xfrm>
          <a:prstGeom prst="rect">
            <a:avLst/>
          </a:prstGeom>
        </p:spPr>
        <p:txBody>
          <a:bodyPr anchor="ctr">
            <a:noAutofit/>
          </a:bodyPr>
          <a:lstStyle>
            <a:lvl1pPr marL="0" indent="0" algn="l">
              <a:buNone/>
              <a:defRPr sz="1400" b="0" i="0">
                <a:solidFill>
                  <a:srgbClr val="26262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344" name="Rectangle 343">
            <a:extLst>
              <a:ext uri="{FF2B5EF4-FFF2-40B4-BE49-F238E27FC236}">
                <a16:creationId xmlns:a16="http://schemas.microsoft.com/office/drawing/2014/main" id="{72F68190-18F9-DF4D-83C1-0EFA2EB257C4}"/>
              </a:ext>
            </a:extLst>
          </p:cNvPr>
          <p:cNvSpPr/>
          <p:nvPr userDrawn="1"/>
        </p:nvSpPr>
        <p:spPr>
          <a:xfrm>
            <a:off x="2748353" y="8387573"/>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dirty="0">
                <a:solidFill>
                  <a:srgbClr val="262626"/>
                </a:solidFill>
                <a:latin typeface="Calibri" panose="020F0502020204030204" pitchFamily="34" charset="0"/>
                <a:ea typeface="Open Sans" panose="020B060603050402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346" name="Picture 345">
            <a:extLst>
              <a:ext uri="{FF2B5EF4-FFF2-40B4-BE49-F238E27FC236}">
                <a16:creationId xmlns:a16="http://schemas.microsoft.com/office/drawing/2014/main" id="{3FABE59E-0E11-C247-B506-7A46D17BD616}"/>
              </a:ext>
            </a:extLst>
          </p:cNvPr>
          <p:cNvPicPr/>
          <p:nvPr userDrawn="1"/>
        </p:nvPicPr>
        <p:blipFill rotWithShape="1">
          <a:blip r:embed="rId2" cstate="email">
            <a:extLst>
              <a:ext uri="{28A0092B-C50C-407E-A947-70E740481C1C}">
                <a14:useLocalDpi xmlns:a14="http://schemas.microsoft.com/office/drawing/2010/main"/>
              </a:ext>
            </a:extLst>
          </a:blip>
          <a:srcRect r="44449"/>
          <a:stretch/>
        </p:blipFill>
        <p:spPr bwMode="auto">
          <a:xfrm>
            <a:off x="1134260" y="8475194"/>
            <a:ext cx="1280061" cy="293943"/>
          </a:xfrm>
          <a:prstGeom prst="rect">
            <a:avLst/>
          </a:prstGeom>
          <a:ln>
            <a:noFill/>
          </a:ln>
          <a:extLst>
            <a:ext uri="{53640926-AAD7-44D8-BBD7-CCE9431645EC}">
              <a14:shadowObscured xmlns:a14="http://schemas.microsoft.com/office/drawing/2010/main"/>
            </a:ext>
          </a:extLst>
        </p:spPr>
      </p:pic>
      <p:pic>
        <p:nvPicPr>
          <p:cNvPr id="24" name="Picture 23">
            <a:extLst>
              <a:ext uri="{FF2B5EF4-FFF2-40B4-BE49-F238E27FC236}">
                <a16:creationId xmlns:a16="http://schemas.microsoft.com/office/drawing/2014/main" id="{3F36D653-0074-5840-8E04-6E64CED51DCA}"/>
              </a:ext>
            </a:extLst>
          </p:cNvPr>
          <p:cNvPicPr>
            <a:picLocks noChangeAspect="1"/>
          </p:cNvPicPr>
          <p:nvPr userDrawn="1"/>
        </p:nvPicPr>
        <p:blipFill rotWithShape="1">
          <a:blip r:embed="rId3" cstate="email">
            <a:alphaModFix amt="29000"/>
            <a:extLst>
              <a:ext uri="{28A0092B-C50C-407E-A947-70E740481C1C}">
                <a14:useLocalDpi xmlns:a14="http://schemas.microsoft.com/office/drawing/2010/main"/>
              </a:ext>
            </a:extLst>
          </a:blip>
          <a:srcRect/>
          <a:stretch/>
        </p:blipFill>
        <p:spPr>
          <a:xfrm>
            <a:off x="4529991" y="-1"/>
            <a:ext cx="2922814" cy="2129115"/>
          </a:xfrm>
          <a:prstGeom prst="rect">
            <a:avLst/>
          </a:prstGeom>
        </p:spPr>
      </p:pic>
      <p:sp>
        <p:nvSpPr>
          <p:cNvPr id="25" name="Text Placeholder 32">
            <a:extLst>
              <a:ext uri="{FF2B5EF4-FFF2-40B4-BE49-F238E27FC236}">
                <a16:creationId xmlns:a16="http://schemas.microsoft.com/office/drawing/2014/main" id="{595667C2-CA92-D843-9BA4-3A0CC62BC0A6}"/>
              </a:ext>
            </a:extLst>
          </p:cNvPr>
          <p:cNvSpPr>
            <a:spLocks noGrp="1"/>
          </p:cNvSpPr>
          <p:nvPr>
            <p:ph type="body" sz="quarter" idx="47" hasCustomPrompt="1"/>
          </p:nvPr>
        </p:nvSpPr>
        <p:spPr>
          <a:xfrm>
            <a:off x="1102768" y="855681"/>
            <a:ext cx="4667603" cy="1910174"/>
          </a:xfrm>
          <a:prstGeom prst="rect">
            <a:avLst/>
          </a:prstGeom>
        </p:spPr>
        <p:txBody>
          <a:bodyPr>
            <a:noAutofit/>
          </a:bodyPr>
          <a:lstStyle>
            <a:lvl1pPr marL="0" indent="0" algn="l">
              <a:buNone/>
              <a:defRPr sz="7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grpSp>
        <p:nvGrpSpPr>
          <p:cNvPr id="29" name="Group 28">
            <a:extLst>
              <a:ext uri="{FF2B5EF4-FFF2-40B4-BE49-F238E27FC236}">
                <a16:creationId xmlns:a16="http://schemas.microsoft.com/office/drawing/2014/main" id="{5EFE6692-3BEC-814A-A23D-54D7DF843B19}"/>
              </a:ext>
            </a:extLst>
          </p:cNvPr>
          <p:cNvGrpSpPr/>
          <p:nvPr userDrawn="1"/>
        </p:nvGrpSpPr>
        <p:grpSpPr>
          <a:xfrm>
            <a:off x="1048519" y="3975103"/>
            <a:ext cx="4412710" cy="2506930"/>
            <a:chOff x="195319" y="2097486"/>
            <a:chExt cx="4278713" cy="2506930"/>
          </a:xfrm>
        </p:grpSpPr>
        <p:cxnSp>
          <p:nvCxnSpPr>
            <p:cNvPr id="30" name="Straight Connector 29">
              <a:extLst>
                <a:ext uri="{FF2B5EF4-FFF2-40B4-BE49-F238E27FC236}">
                  <a16:creationId xmlns:a16="http://schemas.microsoft.com/office/drawing/2014/main" id="{6B3E6CA0-C231-3F4F-955E-EC040F42CD46}"/>
                </a:ext>
              </a:extLst>
            </p:cNvPr>
            <p:cNvCxnSpPr>
              <a:cxnSpLocks/>
            </p:cNvCxnSpPr>
            <p:nvPr userDrawn="1"/>
          </p:nvCxnSpPr>
          <p:spPr>
            <a:xfrm flipH="1">
              <a:off x="195319" y="2097486"/>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36209FA-FC30-724A-9EA3-D55D1B74FCFB}"/>
                </a:ext>
              </a:extLst>
            </p:cNvPr>
            <p:cNvCxnSpPr>
              <a:cxnSpLocks/>
            </p:cNvCxnSpPr>
            <p:nvPr userDrawn="1"/>
          </p:nvCxnSpPr>
          <p:spPr>
            <a:xfrm flipH="1">
              <a:off x="195319" y="2592736"/>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8C0D1C8-14EA-BD48-A4C9-9D888135B963}"/>
                </a:ext>
              </a:extLst>
            </p:cNvPr>
            <p:cNvCxnSpPr>
              <a:cxnSpLocks/>
            </p:cNvCxnSpPr>
            <p:nvPr userDrawn="1"/>
          </p:nvCxnSpPr>
          <p:spPr>
            <a:xfrm flipH="1">
              <a:off x="195319" y="3089885"/>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D6EEDD3-BEE7-C146-8697-616A7AFACA9A}"/>
                </a:ext>
              </a:extLst>
            </p:cNvPr>
            <p:cNvCxnSpPr>
              <a:cxnSpLocks/>
            </p:cNvCxnSpPr>
            <p:nvPr userDrawn="1"/>
          </p:nvCxnSpPr>
          <p:spPr>
            <a:xfrm flipH="1">
              <a:off x="195319" y="3585135"/>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88E2E6E-C11B-3443-89B8-D0A11A23DD82}"/>
                </a:ext>
              </a:extLst>
            </p:cNvPr>
            <p:cNvCxnSpPr>
              <a:cxnSpLocks/>
            </p:cNvCxnSpPr>
            <p:nvPr userDrawn="1"/>
          </p:nvCxnSpPr>
          <p:spPr>
            <a:xfrm flipH="1">
              <a:off x="195319" y="4109166"/>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D91B6CE-0202-A649-967A-962452485218}"/>
                </a:ext>
              </a:extLst>
            </p:cNvPr>
            <p:cNvCxnSpPr>
              <a:cxnSpLocks/>
            </p:cNvCxnSpPr>
            <p:nvPr userDrawn="1"/>
          </p:nvCxnSpPr>
          <p:spPr>
            <a:xfrm flipH="1">
              <a:off x="195319" y="4604416"/>
              <a:ext cx="4278713" cy="0"/>
            </a:xfrm>
            <a:prstGeom prst="line">
              <a:avLst/>
            </a:prstGeom>
            <a:ln w="9525">
              <a:solidFill>
                <a:srgbClr val="74659A"/>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548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79397152-26B0-F64F-AC2C-AA620D23B772}"/>
              </a:ext>
            </a:extLst>
          </p:cNvPr>
          <p:cNvSpPr/>
          <p:nvPr/>
        </p:nvSpPr>
        <p:spPr>
          <a:xfrm>
            <a:off x="2047780" y="1973356"/>
            <a:ext cx="5509099" cy="5814709"/>
          </a:xfrm>
          <a:custGeom>
            <a:avLst/>
            <a:gdLst>
              <a:gd name="connsiteX0" fmla="*/ 0 w 852645"/>
              <a:gd name="connsiteY0" fmla="*/ 0 h 961650"/>
              <a:gd name="connsiteX1" fmla="*/ 852646 w 852645"/>
              <a:gd name="connsiteY1" fmla="*/ 0 h 961650"/>
              <a:gd name="connsiteX2" fmla="*/ 852646 w 852645"/>
              <a:gd name="connsiteY2" fmla="*/ 961651 h 961650"/>
              <a:gd name="connsiteX3" fmla="*/ 0 w 852645"/>
              <a:gd name="connsiteY3" fmla="*/ 961651 h 961650"/>
            </a:gdLst>
            <a:ahLst/>
            <a:cxnLst>
              <a:cxn ang="0">
                <a:pos x="connsiteX0" y="connsiteY0"/>
              </a:cxn>
              <a:cxn ang="0">
                <a:pos x="connsiteX1" y="connsiteY1"/>
              </a:cxn>
              <a:cxn ang="0">
                <a:pos x="connsiteX2" y="connsiteY2"/>
              </a:cxn>
              <a:cxn ang="0">
                <a:pos x="connsiteX3" y="connsiteY3"/>
              </a:cxn>
            </a:cxnLst>
            <a:rect l="l" t="t" r="r" b="b"/>
            <a:pathLst>
              <a:path w="852645" h="961650">
                <a:moveTo>
                  <a:pt x="0" y="0"/>
                </a:moveTo>
                <a:lnTo>
                  <a:pt x="852646" y="0"/>
                </a:lnTo>
                <a:lnTo>
                  <a:pt x="852646" y="961651"/>
                </a:lnTo>
                <a:lnTo>
                  <a:pt x="0" y="961651"/>
                </a:lnTo>
                <a:close/>
              </a:path>
            </a:pathLst>
          </a:custGeom>
          <a:solidFill>
            <a:srgbClr val="74659A"/>
          </a:solidFill>
          <a:ln w="3060" cap="flat">
            <a:noFill/>
            <a:prstDash val="solid"/>
            <a:miter/>
          </a:ln>
        </p:spPr>
        <p:txBody>
          <a:bodyPr rtlCol="0" anchor="ctr"/>
          <a:lstStyle/>
          <a:p>
            <a:endParaRPr lang="en-US"/>
          </a:p>
        </p:txBody>
      </p:sp>
      <p:sp>
        <p:nvSpPr>
          <p:cNvPr id="68" name="Text Placeholder 32">
            <a:extLst>
              <a:ext uri="{FF2B5EF4-FFF2-40B4-BE49-F238E27FC236}">
                <a16:creationId xmlns:a16="http://schemas.microsoft.com/office/drawing/2014/main" id="{2454A188-BA78-E24C-8798-0C5A6A09D111}"/>
              </a:ext>
            </a:extLst>
          </p:cNvPr>
          <p:cNvSpPr>
            <a:spLocks noGrp="1"/>
          </p:cNvSpPr>
          <p:nvPr>
            <p:ph type="body" sz="quarter" idx="13" hasCustomPrompt="1"/>
          </p:nvPr>
        </p:nvSpPr>
        <p:spPr>
          <a:xfrm>
            <a:off x="449404" y="2470361"/>
            <a:ext cx="1829216" cy="1555732"/>
          </a:xfrm>
          <a:prstGeom prst="rect">
            <a:avLst/>
          </a:prstGeom>
        </p:spPr>
        <p:txBody>
          <a:bodyPr anchor="t">
            <a:noAutofit/>
          </a:bodyPr>
          <a:lstStyle>
            <a:lvl1pPr marL="0" indent="0" algn="l">
              <a:buNone/>
              <a:defRPr sz="7200" b="1" i="0">
                <a:solidFill>
                  <a:srgbClr val="009AC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69" name="Text Placeholder 32">
            <a:extLst>
              <a:ext uri="{FF2B5EF4-FFF2-40B4-BE49-F238E27FC236}">
                <a16:creationId xmlns:a16="http://schemas.microsoft.com/office/drawing/2014/main" id="{5C16A506-B1F9-D440-B712-AB9F9B7337DA}"/>
              </a:ext>
            </a:extLst>
          </p:cNvPr>
          <p:cNvSpPr>
            <a:spLocks noGrp="1"/>
          </p:cNvSpPr>
          <p:nvPr>
            <p:ph type="body" sz="quarter" idx="14" hasCustomPrompt="1"/>
          </p:nvPr>
        </p:nvSpPr>
        <p:spPr>
          <a:xfrm>
            <a:off x="3170993" y="3483706"/>
            <a:ext cx="3486126" cy="2574544"/>
          </a:xfrm>
          <a:prstGeom prst="rect">
            <a:avLst/>
          </a:prstGeom>
        </p:spPr>
        <p:txBody>
          <a:bodyPr anchor="t">
            <a:noAutofit/>
          </a:bodyPr>
          <a:lstStyle>
            <a:lvl1pPr marL="0" indent="0" algn="l">
              <a:buNone/>
              <a:defRPr sz="2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Divider Title</a:t>
            </a:r>
          </a:p>
        </p:txBody>
      </p:sp>
      <p:sp>
        <p:nvSpPr>
          <p:cNvPr id="70" name="Slide Number Placeholder 5">
            <a:extLst>
              <a:ext uri="{FF2B5EF4-FFF2-40B4-BE49-F238E27FC236}">
                <a16:creationId xmlns:a16="http://schemas.microsoft.com/office/drawing/2014/main" id="{F22129B8-2496-DE46-8C2C-10224F4ED991}"/>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65" name="Freeform 64">
            <a:extLst>
              <a:ext uri="{FF2B5EF4-FFF2-40B4-BE49-F238E27FC236}">
                <a16:creationId xmlns:a16="http://schemas.microsoft.com/office/drawing/2014/main" id="{C0E97728-1EA5-EA41-8AAC-21AA33A5FC2A}"/>
              </a:ext>
            </a:extLst>
          </p:cNvPr>
          <p:cNvSpPr/>
          <p:nvPr userDrawn="1"/>
        </p:nvSpPr>
        <p:spPr>
          <a:xfrm>
            <a:off x="-7386" y="3631442"/>
            <a:ext cx="2813050" cy="72000"/>
          </a:xfrm>
          <a:custGeom>
            <a:avLst/>
            <a:gdLst>
              <a:gd name="connsiteX0" fmla="*/ 0 w 2963330"/>
              <a:gd name="connsiteY0" fmla="*/ 0 h 71215"/>
              <a:gd name="connsiteX1" fmla="*/ 2963330 w 2963330"/>
              <a:gd name="connsiteY1" fmla="*/ 0 h 71215"/>
              <a:gd name="connsiteX2" fmla="*/ 2963330 w 2963330"/>
              <a:gd name="connsiteY2" fmla="*/ 71215 h 71215"/>
              <a:gd name="connsiteX3" fmla="*/ 0 w 2963330"/>
              <a:gd name="connsiteY3" fmla="*/ 71215 h 71215"/>
              <a:gd name="connsiteX4" fmla="*/ 0 w 2963330"/>
              <a:gd name="connsiteY4" fmla="*/ 0 h 71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330" h="71215">
                <a:moveTo>
                  <a:pt x="0" y="0"/>
                </a:moveTo>
                <a:lnTo>
                  <a:pt x="2963330" y="0"/>
                </a:lnTo>
                <a:cubicBezTo>
                  <a:pt x="2963330" y="23739"/>
                  <a:pt x="2963330" y="47477"/>
                  <a:pt x="2963330" y="71215"/>
                </a:cubicBezTo>
                <a:lnTo>
                  <a:pt x="0" y="71215"/>
                </a:lnTo>
                <a:lnTo>
                  <a:pt x="0" y="0"/>
                </a:lnTo>
                <a:close/>
              </a:path>
            </a:pathLst>
          </a:custGeom>
          <a:solidFill>
            <a:srgbClr val="009AC1"/>
          </a:solidFill>
          <a:ln w="3060" cap="flat">
            <a:solidFill>
              <a:srgbClr val="24BAA2"/>
            </a:solidFill>
            <a:prstDash val="solid"/>
            <a:miter/>
          </a:ln>
        </p:spPr>
        <p:txBody>
          <a:bodyPr rtlCol="0" anchor="ctr"/>
          <a:lstStyle/>
          <a:p>
            <a:endParaRPr lang="en-US"/>
          </a:p>
        </p:txBody>
      </p:sp>
      <p:pic>
        <p:nvPicPr>
          <p:cNvPr id="12" name="Picture 11">
            <a:extLst>
              <a:ext uri="{FF2B5EF4-FFF2-40B4-BE49-F238E27FC236}">
                <a16:creationId xmlns:a16="http://schemas.microsoft.com/office/drawing/2014/main" id="{51BD4318-82C1-6140-99CF-1E5F1905899A}"/>
              </a:ext>
            </a:extLst>
          </p:cNvPr>
          <p:cNvPicPr>
            <a:picLocks noChangeAspect="1"/>
          </p:cNvPicPr>
          <p:nvPr userDrawn="1"/>
        </p:nvPicPr>
        <p:blipFill rotWithShape="1">
          <a:blip r:embed="rId2" cstate="email">
            <a:alphaModFix amt="29000"/>
            <a:extLst>
              <a:ext uri="{28A0092B-C50C-407E-A947-70E740481C1C}">
                <a14:useLocalDpi xmlns:a14="http://schemas.microsoft.com/office/drawing/2010/main"/>
              </a:ext>
            </a:extLst>
          </a:blip>
          <a:srcRect t="-1095"/>
          <a:stretch/>
        </p:blipFill>
        <p:spPr>
          <a:xfrm>
            <a:off x="4601953" y="4026093"/>
            <a:ext cx="2922814" cy="3761972"/>
          </a:xfrm>
          <a:prstGeom prst="rect">
            <a:avLst/>
          </a:prstGeom>
        </p:spPr>
      </p:pic>
    </p:spTree>
    <p:extLst>
      <p:ext uri="{BB962C8B-B14F-4D97-AF65-F5344CB8AC3E}">
        <p14:creationId xmlns:p14="http://schemas.microsoft.com/office/powerpoint/2010/main" val="239043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ewsletter Cover 1">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361735" y="5663503"/>
            <a:ext cx="3197943" cy="3763398"/>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74659A"/>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5099008" y="1590272"/>
            <a:ext cx="2272211" cy="411621"/>
          </a:xfrm>
          <a:prstGeom prst="rect">
            <a:avLst/>
          </a:prstGeom>
        </p:spPr>
        <p:txBody>
          <a:bodyPr anchor="ctr">
            <a:noAutofit/>
          </a:bodyPr>
          <a:lstStyle>
            <a:lvl1pPr marL="0" indent="0" algn="r">
              <a:buNone/>
              <a:defRPr sz="999" b="0" i="0">
                <a:solidFill>
                  <a:srgbClr val="262626"/>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447299" y="4415961"/>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613817" y="7085162"/>
            <a:ext cx="453187"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5080144" y="7075346"/>
            <a:ext cx="2267731"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613817" y="7546068"/>
            <a:ext cx="453187"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5080144" y="7536251"/>
            <a:ext cx="2267731"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613817" y="7987972"/>
            <a:ext cx="453187"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5080144" y="7978155"/>
            <a:ext cx="2267731"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613817" y="8447827"/>
            <a:ext cx="453187"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5080144" y="8438010"/>
            <a:ext cx="2267731"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443998" y="5949553"/>
            <a:ext cx="3425390" cy="921016"/>
          </a:xfrm>
          <a:prstGeom prst="rect">
            <a:avLst/>
          </a:prstGeom>
        </p:spPr>
        <p:txBody>
          <a:bodyPr>
            <a:noAutofit/>
          </a:bodyPr>
          <a:lstStyle>
            <a:lvl1pPr marL="0" indent="0" algn="l">
              <a:buNone/>
              <a:defRPr sz="2200" b="1" i="0">
                <a:solidFill>
                  <a:srgbClr val="74659A"/>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443999" y="6971768"/>
            <a:ext cx="3425391" cy="2983175"/>
          </a:xfrm>
          <a:prstGeom prst="rect">
            <a:avLst/>
          </a:prstGeom>
        </p:spPr>
        <p:txBody>
          <a:bodyPr anchor="t">
            <a:noAutofit/>
          </a:bodyPr>
          <a:lstStyle>
            <a:lvl1pPr marL="0" indent="0" algn="l">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893216" y="8005274"/>
            <a:ext cx="434928" cy="2924275"/>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009AC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573531" y="6106927"/>
            <a:ext cx="2774345" cy="606265"/>
          </a:xfrm>
          <a:prstGeom prst="rect">
            <a:avLst/>
          </a:prstGeom>
        </p:spPr>
        <p:txBody>
          <a:bodyPr>
            <a:noAutofit/>
          </a:bodyPr>
          <a:lstStyle>
            <a:lvl1pPr marL="0" indent="0" algn="l">
              <a:lnSpc>
                <a:spcPct val="100000"/>
              </a:lnSpc>
              <a:spcBef>
                <a:spcPts val="0"/>
              </a:spcBef>
              <a:buNone/>
              <a:defRPr sz="22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1003" name="Text Placeholder 32">
            <a:extLst>
              <a:ext uri="{FF2B5EF4-FFF2-40B4-BE49-F238E27FC236}">
                <a16:creationId xmlns:a16="http://schemas.microsoft.com/office/drawing/2014/main" id="{C920BACB-B591-7646-87AD-605C33C4A319}"/>
              </a:ext>
            </a:extLst>
          </p:cNvPr>
          <p:cNvSpPr>
            <a:spLocks noGrp="1"/>
          </p:cNvSpPr>
          <p:nvPr>
            <p:ph type="body" sz="quarter" idx="42" hasCustomPrompt="1"/>
          </p:nvPr>
        </p:nvSpPr>
        <p:spPr>
          <a:xfrm>
            <a:off x="4657052" y="9277003"/>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385" name="Picture Placeholder 62">
            <a:extLst>
              <a:ext uri="{FF2B5EF4-FFF2-40B4-BE49-F238E27FC236}">
                <a16:creationId xmlns:a16="http://schemas.microsoft.com/office/drawing/2014/main" id="{FB978FCF-A40C-1C49-A1EE-504A3D800D38}"/>
              </a:ext>
            </a:extLst>
          </p:cNvPr>
          <p:cNvSpPr>
            <a:spLocks noGrp="1"/>
          </p:cNvSpPr>
          <p:nvPr>
            <p:ph type="pic" sz="quarter" idx="44" hasCustomPrompt="1"/>
          </p:nvPr>
        </p:nvSpPr>
        <p:spPr>
          <a:xfrm>
            <a:off x="-6328" y="2180039"/>
            <a:ext cx="7575789" cy="3571122"/>
          </a:xfrm>
          <a:prstGeom prst="rect">
            <a:avLst/>
          </a:prstGeom>
          <a:solidFill>
            <a:schemeClr val="bg1">
              <a:lumMod val="95000"/>
            </a:schemeClr>
          </a:solidFill>
        </p:spPr>
        <p:txBody>
          <a:bodyPr/>
          <a:lstStyle>
            <a:lvl1pPr>
              <a:defRPr>
                <a:solidFill>
                  <a:schemeClr val="bg1">
                    <a:lumMod val="95000"/>
                  </a:schemeClr>
                </a:solidFill>
                <a:latin typeface="Calibri" panose="020F0502020204030204" pitchFamily="34" charset="0"/>
                <a:cs typeface="Calibri" panose="020F0502020204030204" pitchFamily="34" charset="0"/>
              </a:defRPr>
            </a:lvl1pPr>
          </a:lstStyle>
          <a:p>
            <a:r>
              <a:rPr lang="en-US" dirty="0"/>
              <a:t>g</a:t>
            </a:r>
          </a:p>
        </p:txBody>
      </p:sp>
      <p:sp>
        <p:nvSpPr>
          <p:cNvPr id="387" name="Rectangle 386">
            <a:extLst>
              <a:ext uri="{FF2B5EF4-FFF2-40B4-BE49-F238E27FC236}">
                <a16:creationId xmlns:a16="http://schemas.microsoft.com/office/drawing/2014/main" id="{F9644B2F-CAC7-1A43-ACC4-35F1E729221A}"/>
              </a:ext>
            </a:extLst>
          </p:cNvPr>
          <p:cNvSpPr/>
          <p:nvPr userDrawn="1"/>
        </p:nvSpPr>
        <p:spPr>
          <a:xfrm>
            <a:off x="5574056" y="10109234"/>
            <a:ext cx="1797163" cy="400110"/>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dirty="0">
                <a:solidFill>
                  <a:srgbClr val="262626"/>
                </a:solidFill>
                <a:latin typeface="Calibri" panose="020F0502020204030204" pitchFamily="34" charset="0"/>
                <a:ea typeface="Open Sans" panose="020B060603050402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388" name="Picture 387">
            <a:extLst>
              <a:ext uri="{FF2B5EF4-FFF2-40B4-BE49-F238E27FC236}">
                <a16:creationId xmlns:a16="http://schemas.microsoft.com/office/drawing/2014/main" id="{1B7A72BF-0940-0049-ACAE-4902D7EA2BD3}"/>
              </a:ext>
            </a:extLst>
          </p:cNvPr>
          <p:cNvPicPr/>
          <p:nvPr userDrawn="1"/>
        </p:nvPicPr>
        <p:blipFill rotWithShape="1">
          <a:blip r:embed="rId2" cstate="email">
            <a:extLst>
              <a:ext uri="{28A0092B-C50C-407E-A947-70E740481C1C}">
                <a14:useLocalDpi xmlns:a14="http://schemas.microsoft.com/office/drawing/2010/main"/>
              </a:ext>
            </a:extLst>
          </a:blip>
          <a:srcRect r="44449"/>
          <a:stretch/>
        </p:blipFill>
        <p:spPr bwMode="auto">
          <a:xfrm>
            <a:off x="4293996" y="10151444"/>
            <a:ext cx="1280061" cy="293943"/>
          </a:xfrm>
          <a:prstGeom prst="rect">
            <a:avLst/>
          </a:prstGeom>
          <a:ln>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3ABD020C-F0FC-4741-8589-7BDD5FC8BC8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0955" y="434622"/>
            <a:ext cx="2891002" cy="1547025"/>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Newsletter Cover 2">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056932" y="4407360"/>
            <a:ext cx="2854885" cy="5290877"/>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74659A"/>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4982667" y="1400188"/>
            <a:ext cx="2272211" cy="411621"/>
          </a:xfrm>
          <a:prstGeom prst="rect">
            <a:avLst/>
          </a:prstGeom>
        </p:spPr>
        <p:txBody>
          <a:bodyPr anchor="ctr">
            <a:noAutofit/>
          </a:bodyPr>
          <a:lstStyle>
            <a:lvl1pPr marL="0" indent="0" algn="r">
              <a:buNone/>
              <a:defRPr sz="999" b="0" i="0">
                <a:solidFill>
                  <a:srgbClr val="262626"/>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391880" y="3875635"/>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230255" y="6113496"/>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4775345" y="610368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230255" y="6629823"/>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4775345" y="662000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230255" y="7113292"/>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4775345" y="7103474"/>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230255" y="7600857"/>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4775345" y="759104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0" name="Text Placeholder 32">
            <a:extLst>
              <a:ext uri="{FF2B5EF4-FFF2-40B4-BE49-F238E27FC236}">
                <a16:creationId xmlns:a16="http://schemas.microsoft.com/office/drawing/2014/main" id="{D5632353-7F94-0B41-B9A1-24B346BECA42}"/>
              </a:ext>
            </a:extLst>
          </p:cNvPr>
          <p:cNvSpPr>
            <a:spLocks noGrp="1"/>
          </p:cNvSpPr>
          <p:nvPr userDrawn="1">
            <p:ph type="body" sz="quarter" idx="22" hasCustomPrompt="1"/>
          </p:nvPr>
        </p:nvSpPr>
        <p:spPr>
          <a:xfrm>
            <a:off x="4230255" y="8129449"/>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05</a:t>
            </a:r>
            <a:endParaRPr lang="en-US" dirty="0"/>
          </a:p>
        </p:txBody>
      </p:sp>
      <p:sp>
        <p:nvSpPr>
          <p:cNvPr id="681" name="Text Placeholder 32">
            <a:extLst>
              <a:ext uri="{FF2B5EF4-FFF2-40B4-BE49-F238E27FC236}">
                <a16:creationId xmlns:a16="http://schemas.microsoft.com/office/drawing/2014/main" id="{9C35CC62-DBA3-3C41-BDB5-12117CC26DEF}"/>
              </a:ext>
            </a:extLst>
          </p:cNvPr>
          <p:cNvSpPr>
            <a:spLocks noGrp="1"/>
          </p:cNvSpPr>
          <p:nvPr userDrawn="1">
            <p:ph type="body" sz="quarter" idx="23" hasCustomPrompt="1"/>
          </p:nvPr>
        </p:nvSpPr>
        <p:spPr>
          <a:xfrm>
            <a:off x="4775345" y="811963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2" name="Text Placeholder 32">
            <a:extLst>
              <a:ext uri="{FF2B5EF4-FFF2-40B4-BE49-F238E27FC236}">
                <a16:creationId xmlns:a16="http://schemas.microsoft.com/office/drawing/2014/main" id="{AD41842A-29AA-AF4B-A289-A85104AB8339}"/>
              </a:ext>
            </a:extLst>
          </p:cNvPr>
          <p:cNvSpPr>
            <a:spLocks noGrp="1"/>
          </p:cNvSpPr>
          <p:nvPr userDrawn="1">
            <p:ph type="body" sz="quarter" idx="24" hasCustomPrompt="1"/>
          </p:nvPr>
        </p:nvSpPr>
        <p:spPr>
          <a:xfrm>
            <a:off x="4230255" y="8621915"/>
            <a:ext cx="471053" cy="341503"/>
          </a:xfrm>
          <a:prstGeom prst="rect">
            <a:avLst/>
          </a:prstGeom>
        </p:spPr>
        <p:txBody>
          <a:bodyPr anchor="ctr">
            <a:noAutofit/>
          </a:bodyPr>
          <a:lstStyle>
            <a:lvl1pPr marL="0" indent="0" algn="ctr">
              <a:buNone/>
              <a:defRPr sz="18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06</a:t>
            </a:r>
            <a:endParaRPr lang="en-US" dirty="0"/>
          </a:p>
        </p:txBody>
      </p:sp>
      <p:sp>
        <p:nvSpPr>
          <p:cNvPr id="683" name="Text Placeholder 32">
            <a:extLst>
              <a:ext uri="{FF2B5EF4-FFF2-40B4-BE49-F238E27FC236}">
                <a16:creationId xmlns:a16="http://schemas.microsoft.com/office/drawing/2014/main" id="{21B09E84-C27C-6A4A-BDA8-AC4B4565CC3E}"/>
              </a:ext>
            </a:extLst>
          </p:cNvPr>
          <p:cNvSpPr>
            <a:spLocks noGrp="1"/>
          </p:cNvSpPr>
          <p:nvPr userDrawn="1">
            <p:ph type="body" sz="quarter" idx="25" hasCustomPrompt="1"/>
          </p:nvPr>
        </p:nvSpPr>
        <p:spPr>
          <a:xfrm>
            <a:off x="4775345" y="8612097"/>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391247" y="5572543"/>
            <a:ext cx="3425390" cy="921016"/>
          </a:xfrm>
          <a:prstGeom prst="rect">
            <a:avLst/>
          </a:prstGeom>
        </p:spPr>
        <p:txBody>
          <a:bodyPr>
            <a:noAutofit/>
          </a:bodyPr>
          <a:lstStyle>
            <a:lvl1pPr marL="0" indent="0" algn="l">
              <a:buNone/>
              <a:defRPr sz="2200" b="1" i="0">
                <a:solidFill>
                  <a:srgbClr val="74659A"/>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375200" y="6707138"/>
            <a:ext cx="3425391" cy="3177696"/>
          </a:xfrm>
          <a:prstGeom prst="rect">
            <a:avLst/>
          </a:prstGeom>
        </p:spPr>
        <p:txBody>
          <a:bodyPr anchor="t">
            <a:noAutofit/>
          </a:bodyPr>
          <a:lstStyle>
            <a:lvl1pPr marL="0" indent="0" algn="l">
              <a:lnSpc>
                <a:spcPct val="100000"/>
              </a:lnSpc>
              <a:spcBef>
                <a:spcPts val="0"/>
              </a:spcBef>
              <a:buNone/>
              <a:defRPr sz="1100" b="0" i="0">
                <a:solidFill>
                  <a:srgbClr val="26262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267169" y="8371703"/>
            <a:ext cx="434928" cy="2652207"/>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009AC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2" name="Picture Placeholder 501">
            <a:extLst>
              <a:ext uri="{FF2B5EF4-FFF2-40B4-BE49-F238E27FC236}">
                <a16:creationId xmlns:a16="http://schemas.microsoft.com/office/drawing/2014/main" id="{A0BFDE72-964C-D043-AB11-9B5A476BA179}"/>
              </a:ext>
            </a:extLst>
          </p:cNvPr>
          <p:cNvSpPr>
            <a:spLocks noGrp="1"/>
          </p:cNvSpPr>
          <p:nvPr>
            <p:ph type="pic" sz="quarter" idx="36"/>
          </p:nvPr>
        </p:nvSpPr>
        <p:spPr>
          <a:xfrm>
            <a:off x="415926" y="1879514"/>
            <a:ext cx="6838950" cy="3429531"/>
          </a:xfrm>
          <a:custGeom>
            <a:avLst/>
            <a:gdLst>
              <a:gd name="connsiteX0" fmla="*/ 0 w 6838950"/>
              <a:gd name="connsiteY0" fmla="*/ 0 h 3429531"/>
              <a:gd name="connsiteX1" fmla="*/ 6838950 w 6838950"/>
              <a:gd name="connsiteY1" fmla="*/ 0 h 3429531"/>
              <a:gd name="connsiteX2" fmla="*/ 6838950 w 6838950"/>
              <a:gd name="connsiteY2" fmla="*/ 3429531 h 3429531"/>
              <a:gd name="connsiteX3" fmla="*/ 6495896 w 6838950"/>
              <a:gd name="connsiteY3" fmla="*/ 3429531 h 3429531"/>
              <a:gd name="connsiteX4" fmla="*/ 6495896 w 6838950"/>
              <a:gd name="connsiteY4" fmla="*/ 2527844 h 3429531"/>
              <a:gd name="connsiteX5" fmla="*/ 3641007 w 6838950"/>
              <a:gd name="connsiteY5" fmla="*/ 2527844 h 3429531"/>
              <a:gd name="connsiteX6" fmla="*/ 3641007 w 6838950"/>
              <a:gd name="connsiteY6" fmla="*/ 3429531 h 3429531"/>
              <a:gd name="connsiteX7" fmla="*/ 0 w 6838950"/>
              <a:gd name="connsiteY7" fmla="*/ 3429531 h 34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38950" h="3429531">
                <a:moveTo>
                  <a:pt x="0" y="0"/>
                </a:moveTo>
                <a:lnTo>
                  <a:pt x="6838950" y="0"/>
                </a:lnTo>
                <a:lnTo>
                  <a:pt x="6838950" y="3429531"/>
                </a:lnTo>
                <a:lnTo>
                  <a:pt x="6495896" y="3429531"/>
                </a:lnTo>
                <a:lnTo>
                  <a:pt x="6495896" y="2527844"/>
                </a:lnTo>
                <a:lnTo>
                  <a:pt x="3641007" y="2527844"/>
                </a:lnTo>
                <a:lnTo>
                  <a:pt x="3641007" y="3429531"/>
                </a:lnTo>
                <a:lnTo>
                  <a:pt x="0" y="3429531"/>
                </a:lnTo>
                <a:close/>
              </a:path>
            </a:pathLst>
          </a:custGeom>
          <a:solidFill>
            <a:schemeClr val="bg1">
              <a:lumMod val="95000"/>
            </a:schemeClr>
          </a:solidFill>
        </p:spPr>
        <p:txBody>
          <a:bodyPr wrap="square">
            <a:noAutofit/>
          </a:bodyPr>
          <a:lstStyle>
            <a:lvl1pPr marL="0" indent="0">
              <a:buNone/>
              <a:defRPr sz="1101" b="0" i="0">
                <a:solidFill>
                  <a:srgbClr val="EBEBEB"/>
                </a:solidFill>
                <a:latin typeface="Calibri" panose="020F0502020204030204" pitchFamily="34" charset="0"/>
                <a:cs typeface="Calibri" panose="020F0502020204030204" pitchFamily="34" charset="0"/>
              </a:defRPr>
            </a:lvl1pPr>
          </a:lstStyle>
          <a:p>
            <a:endParaRPr lang="en-US" dirty="0"/>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081294" y="4716798"/>
            <a:ext cx="2774345" cy="606265"/>
          </a:xfrm>
          <a:prstGeom prst="rect">
            <a:avLst/>
          </a:prstGeom>
        </p:spPr>
        <p:txBody>
          <a:bodyPr>
            <a:noAutofit/>
          </a:bodyPr>
          <a:lstStyle>
            <a:lvl1pPr marL="0" indent="0" algn="ctr">
              <a:lnSpc>
                <a:spcPct val="100000"/>
              </a:lnSpc>
              <a:spcBef>
                <a:spcPts val="0"/>
              </a:spcBef>
              <a:buNone/>
              <a:defRPr sz="2200" b="1" i="0">
                <a:solidFill>
                  <a:srgbClr val="00B6E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508" name="Rectangle 507">
            <a:extLst>
              <a:ext uri="{FF2B5EF4-FFF2-40B4-BE49-F238E27FC236}">
                <a16:creationId xmlns:a16="http://schemas.microsoft.com/office/drawing/2014/main" id="{B3D3D2AF-DEC6-2E40-9A4F-8D19EABF39DC}"/>
              </a:ext>
            </a:extLst>
          </p:cNvPr>
          <p:cNvSpPr/>
          <p:nvPr userDrawn="1"/>
        </p:nvSpPr>
        <p:spPr>
          <a:xfrm>
            <a:off x="4550890" y="-736485"/>
            <a:ext cx="4095807" cy="73648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013" name="Text Placeholder 32">
            <a:extLst>
              <a:ext uri="{FF2B5EF4-FFF2-40B4-BE49-F238E27FC236}">
                <a16:creationId xmlns:a16="http://schemas.microsoft.com/office/drawing/2014/main" id="{A7EA7A46-1A15-2B41-B847-F18B1E1D17AF}"/>
              </a:ext>
            </a:extLst>
          </p:cNvPr>
          <p:cNvSpPr>
            <a:spLocks noGrp="1"/>
          </p:cNvSpPr>
          <p:nvPr>
            <p:ph type="body" sz="quarter" idx="42" hasCustomPrompt="1"/>
          </p:nvPr>
        </p:nvSpPr>
        <p:spPr>
          <a:xfrm>
            <a:off x="3958918" y="9509660"/>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367" name="Rectangle 366">
            <a:extLst>
              <a:ext uri="{FF2B5EF4-FFF2-40B4-BE49-F238E27FC236}">
                <a16:creationId xmlns:a16="http://schemas.microsoft.com/office/drawing/2014/main" id="{953D843E-4A89-EB40-811F-3D3CCA2D4DD1}"/>
              </a:ext>
            </a:extLst>
          </p:cNvPr>
          <p:cNvSpPr/>
          <p:nvPr userDrawn="1"/>
        </p:nvSpPr>
        <p:spPr>
          <a:xfrm>
            <a:off x="5336992" y="10153933"/>
            <a:ext cx="1797163" cy="400110"/>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dirty="0">
                <a:solidFill>
                  <a:srgbClr val="262626"/>
                </a:solidFill>
                <a:latin typeface="Calibri" panose="020F0502020204030204" pitchFamily="34" charset="0"/>
                <a:ea typeface="Open Sans" panose="020B060603050402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368" name="Picture 367">
            <a:extLst>
              <a:ext uri="{FF2B5EF4-FFF2-40B4-BE49-F238E27FC236}">
                <a16:creationId xmlns:a16="http://schemas.microsoft.com/office/drawing/2014/main" id="{4F689F29-1B55-E546-BCF4-10C16A6FC606}"/>
              </a:ext>
            </a:extLst>
          </p:cNvPr>
          <p:cNvPicPr/>
          <p:nvPr userDrawn="1"/>
        </p:nvPicPr>
        <p:blipFill rotWithShape="1">
          <a:blip r:embed="rId2" cstate="email">
            <a:extLst>
              <a:ext uri="{28A0092B-C50C-407E-A947-70E740481C1C}">
                <a14:useLocalDpi xmlns:a14="http://schemas.microsoft.com/office/drawing/2010/main"/>
              </a:ext>
            </a:extLst>
          </a:blip>
          <a:srcRect r="44449"/>
          <a:stretch/>
        </p:blipFill>
        <p:spPr bwMode="auto">
          <a:xfrm>
            <a:off x="4056932" y="10196143"/>
            <a:ext cx="1280061" cy="293943"/>
          </a:xfrm>
          <a:prstGeom prst="rect">
            <a:avLst/>
          </a:prstGeom>
          <a:ln>
            <a:noFill/>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4E1B0B95-7F85-6E4E-9DB3-B76511FE5EF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5926" y="225699"/>
            <a:ext cx="2891002" cy="1547025"/>
          </a:xfrm>
          <a:prstGeom prst="rect">
            <a:avLst/>
          </a:prstGeom>
        </p:spPr>
      </p:pic>
    </p:spTree>
    <p:extLst>
      <p:ext uri="{BB962C8B-B14F-4D97-AF65-F5344CB8AC3E}">
        <p14:creationId xmlns:p14="http://schemas.microsoft.com/office/powerpoint/2010/main" val="379756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ECD36C-3D23-EA46-831C-7D8DA38730C6}"/>
              </a:ext>
            </a:extLst>
          </p:cNvPr>
          <p:cNvSpPr/>
          <p:nvPr userDrawn="1"/>
        </p:nvSpPr>
        <p:spPr>
          <a:xfrm>
            <a:off x="-41950" y="3"/>
            <a:ext cx="4088164" cy="10691813"/>
          </a:xfrm>
          <a:prstGeom prst="rect">
            <a:avLst/>
          </a:prstGeom>
          <a:solidFill>
            <a:srgbClr val="746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 name="Rectangle 2">
            <a:extLst>
              <a:ext uri="{FF2B5EF4-FFF2-40B4-BE49-F238E27FC236}">
                <a16:creationId xmlns:a16="http://schemas.microsoft.com/office/drawing/2014/main" id="{0DF14A02-4548-1745-8865-6B85E2AFDC34}"/>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45" name="Text Placeholder 23">
            <a:extLst>
              <a:ext uri="{FF2B5EF4-FFF2-40B4-BE49-F238E27FC236}">
                <a16:creationId xmlns:a16="http://schemas.microsoft.com/office/drawing/2014/main" id="{BA327584-B30E-9B4F-95DA-4D66A91AD678}"/>
              </a:ext>
            </a:extLst>
          </p:cNvPr>
          <p:cNvSpPr>
            <a:spLocks noGrp="1"/>
          </p:cNvSpPr>
          <p:nvPr>
            <p:ph type="body" sz="quarter" idx="14" hasCustomPrompt="1"/>
          </p:nvPr>
        </p:nvSpPr>
        <p:spPr>
          <a:xfrm>
            <a:off x="3052135" y="2250592"/>
            <a:ext cx="785328" cy="1056987"/>
          </a:xfrm>
          <a:prstGeom prst="rect">
            <a:avLst/>
          </a:prstGeom>
        </p:spPr>
        <p:txBody>
          <a:bodyPr anchor="t">
            <a:normAutofit/>
          </a:bodyPr>
          <a:lstStyle>
            <a:lvl1pPr marL="0" indent="0" algn="r">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146" name="Text Placeholder 23">
            <a:extLst>
              <a:ext uri="{FF2B5EF4-FFF2-40B4-BE49-F238E27FC236}">
                <a16:creationId xmlns:a16="http://schemas.microsoft.com/office/drawing/2014/main" id="{F9E65192-907E-E74A-BD20-BF37AB78810F}"/>
              </a:ext>
            </a:extLst>
          </p:cNvPr>
          <p:cNvSpPr>
            <a:spLocks noGrp="1"/>
          </p:cNvSpPr>
          <p:nvPr>
            <p:ph type="body" sz="quarter" idx="13" hasCustomPrompt="1"/>
          </p:nvPr>
        </p:nvSpPr>
        <p:spPr>
          <a:xfrm>
            <a:off x="409853" y="695273"/>
            <a:ext cx="3418702" cy="2586284"/>
          </a:xfrm>
          <a:prstGeom prst="rect">
            <a:avLst/>
          </a:prstGeom>
        </p:spPr>
        <p:txBody>
          <a:bodyPr anchor="ctr">
            <a:normAutofit/>
          </a:bodyPr>
          <a:lstStyle>
            <a:lvl1pPr marL="0" indent="0" algn="ctr">
              <a:buNone/>
              <a:defRPr sz="1801" b="0" i="0"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47" name="Text Placeholder 23">
            <a:extLst>
              <a:ext uri="{FF2B5EF4-FFF2-40B4-BE49-F238E27FC236}">
                <a16:creationId xmlns:a16="http://schemas.microsoft.com/office/drawing/2014/main" id="{0567599A-5D55-DA45-ABCA-3584C81B7193}"/>
              </a:ext>
            </a:extLst>
          </p:cNvPr>
          <p:cNvSpPr>
            <a:spLocks noGrp="1"/>
          </p:cNvSpPr>
          <p:nvPr>
            <p:ph type="body" sz="quarter" idx="15" hasCustomPrompt="1"/>
          </p:nvPr>
        </p:nvSpPr>
        <p:spPr>
          <a:xfrm>
            <a:off x="400944" y="669253"/>
            <a:ext cx="2003444" cy="936605"/>
          </a:xfrm>
          <a:prstGeom prst="rect">
            <a:avLst/>
          </a:prstGeom>
        </p:spPr>
        <p:txBody>
          <a:bodyPr anchor="t">
            <a:normAutofit/>
          </a:bodyPr>
          <a:lstStyle>
            <a:lvl1pPr marL="0" indent="0" algn="l">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148" name="Slide Number Placeholder 5">
            <a:extLst>
              <a:ext uri="{FF2B5EF4-FFF2-40B4-BE49-F238E27FC236}">
                <a16:creationId xmlns:a16="http://schemas.microsoft.com/office/drawing/2014/main" id="{1AF94933-6438-514F-B237-A77B6DD98C2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pic>
        <p:nvPicPr>
          <p:cNvPr id="10" name="Picture 9">
            <a:extLst>
              <a:ext uri="{FF2B5EF4-FFF2-40B4-BE49-F238E27FC236}">
                <a16:creationId xmlns:a16="http://schemas.microsoft.com/office/drawing/2014/main" id="{EB588DDE-DFBF-7344-BABB-922B7D36B7A7}"/>
              </a:ext>
            </a:extLst>
          </p:cNvPr>
          <p:cNvPicPr>
            <a:picLocks noChangeAspect="1"/>
          </p:cNvPicPr>
          <p:nvPr userDrawn="1"/>
        </p:nvPicPr>
        <p:blipFill rotWithShape="1">
          <a:blip r:embed="rId2" cstate="email">
            <a:alphaModFix amt="29000"/>
            <a:extLst>
              <a:ext uri="{28A0092B-C50C-407E-A947-70E740481C1C}">
                <a14:useLocalDpi xmlns:a14="http://schemas.microsoft.com/office/drawing/2010/main"/>
              </a:ext>
            </a:extLst>
          </a:blip>
          <a:srcRect t="-1095"/>
          <a:stretch/>
        </p:blipFill>
        <p:spPr>
          <a:xfrm>
            <a:off x="224574" y="6942855"/>
            <a:ext cx="2922814" cy="3761972"/>
          </a:xfrm>
          <a:prstGeom prst="rect">
            <a:avLst/>
          </a:prstGeom>
        </p:spPr>
      </p:pic>
      <p:sp>
        <p:nvSpPr>
          <p:cNvPr id="12" name="Picture Placeholder 52">
            <a:extLst>
              <a:ext uri="{FF2B5EF4-FFF2-40B4-BE49-F238E27FC236}">
                <a16:creationId xmlns:a16="http://schemas.microsoft.com/office/drawing/2014/main" id="{79B37BBF-4F7E-FC49-9369-968208EDA452}"/>
              </a:ext>
            </a:extLst>
          </p:cNvPr>
          <p:cNvSpPr>
            <a:spLocks noGrp="1"/>
          </p:cNvSpPr>
          <p:nvPr>
            <p:ph type="pic" sz="quarter" idx="41"/>
          </p:nvPr>
        </p:nvSpPr>
        <p:spPr>
          <a:xfrm>
            <a:off x="-70864" y="3584762"/>
            <a:ext cx="6505378" cy="5218044"/>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Tree>
    <p:extLst>
      <p:ext uri="{BB962C8B-B14F-4D97-AF65-F5344CB8AC3E}">
        <p14:creationId xmlns:p14="http://schemas.microsoft.com/office/powerpoint/2010/main" val="384612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02EB74F8-7504-5043-A98F-4BB8D614AF07}"/>
              </a:ext>
            </a:extLst>
          </p:cNvPr>
          <p:cNvSpPr/>
          <p:nvPr userDrawn="1"/>
        </p:nvSpPr>
        <p:spPr>
          <a:xfrm>
            <a:off x="13749" y="1277646"/>
            <a:ext cx="4174526" cy="3690885"/>
          </a:xfrm>
          <a:prstGeom prst="rect">
            <a:avLst/>
          </a:prstGeom>
          <a:solidFill>
            <a:srgbClr val="746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1" name="Picture Placeholder 30">
            <a:extLst>
              <a:ext uri="{FF2B5EF4-FFF2-40B4-BE49-F238E27FC236}">
                <a16:creationId xmlns:a16="http://schemas.microsoft.com/office/drawing/2014/main" id="{3AAA4AAF-3F3F-7542-8530-5290EE77114B}"/>
              </a:ext>
            </a:extLst>
          </p:cNvPr>
          <p:cNvSpPr>
            <a:spLocks noGrp="1"/>
          </p:cNvSpPr>
          <p:nvPr>
            <p:ph type="pic" sz="quarter" idx="41"/>
          </p:nvPr>
        </p:nvSpPr>
        <p:spPr>
          <a:xfrm>
            <a:off x="424347" y="376445"/>
            <a:ext cx="6670451" cy="9583642"/>
          </a:xfrm>
          <a:custGeom>
            <a:avLst/>
            <a:gdLst>
              <a:gd name="connsiteX0" fmla="*/ 0 w 6670451"/>
              <a:gd name="connsiteY0" fmla="*/ 0 h 9583642"/>
              <a:gd name="connsiteX1" fmla="*/ 6667035 w 6670451"/>
              <a:gd name="connsiteY1" fmla="*/ 0 h 9583642"/>
              <a:gd name="connsiteX2" fmla="*/ 6667035 w 6670451"/>
              <a:gd name="connsiteY2" fmla="*/ 3666057 h 9583642"/>
              <a:gd name="connsiteX3" fmla="*/ 6670451 w 6670451"/>
              <a:gd name="connsiteY3" fmla="*/ 3666057 h 9583642"/>
              <a:gd name="connsiteX4" fmla="*/ 6670451 w 6670451"/>
              <a:gd name="connsiteY4" fmla="*/ 9230688 h 9583642"/>
              <a:gd name="connsiteX5" fmla="*/ 6667035 w 6670451"/>
              <a:gd name="connsiteY5" fmla="*/ 9230688 h 9583642"/>
              <a:gd name="connsiteX6" fmla="*/ 6667035 w 6670451"/>
              <a:gd name="connsiteY6" fmla="*/ 9583642 h 9583642"/>
              <a:gd name="connsiteX7" fmla="*/ 0 w 6670451"/>
              <a:gd name="connsiteY7" fmla="*/ 9583642 h 9583642"/>
              <a:gd name="connsiteX8" fmla="*/ 0 w 6670451"/>
              <a:gd name="connsiteY8" fmla="*/ 4592086 h 9583642"/>
              <a:gd name="connsiteX9" fmla="*/ 3763928 w 6670451"/>
              <a:gd name="connsiteY9" fmla="*/ 4592086 h 9583642"/>
              <a:gd name="connsiteX10" fmla="*/ 3763928 w 6670451"/>
              <a:gd name="connsiteY10" fmla="*/ 901201 h 9583642"/>
              <a:gd name="connsiteX11" fmla="*/ 0 w 6670451"/>
              <a:gd name="connsiteY11" fmla="*/ 901201 h 958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70451" h="9583642">
                <a:moveTo>
                  <a:pt x="0" y="0"/>
                </a:moveTo>
                <a:lnTo>
                  <a:pt x="6667035" y="0"/>
                </a:lnTo>
                <a:lnTo>
                  <a:pt x="6667035" y="3666057"/>
                </a:lnTo>
                <a:lnTo>
                  <a:pt x="6670451" y="3666057"/>
                </a:lnTo>
                <a:lnTo>
                  <a:pt x="6670451" y="9230688"/>
                </a:lnTo>
                <a:lnTo>
                  <a:pt x="6667035" y="9230688"/>
                </a:lnTo>
                <a:lnTo>
                  <a:pt x="6667035" y="9583642"/>
                </a:lnTo>
                <a:lnTo>
                  <a:pt x="0" y="9583642"/>
                </a:lnTo>
                <a:lnTo>
                  <a:pt x="0" y="4592086"/>
                </a:lnTo>
                <a:lnTo>
                  <a:pt x="3763928" y="4592086"/>
                </a:lnTo>
                <a:lnTo>
                  <a:pt x="3763928" y="901201"/>
                </a:lnTo>
                <a:lnTo>
                  <a:pt x="0" y="901201"/>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56" name="Text Placeholder 23">
            <a:extLst>
              <a:ext uri="{FF2B5EF4-FFF2-40B4-BE49-F238E27FC236}">
                <a16:creationId xmlns:a16="http://schemas.microsoft.com/office/drawing/2014/main" id="{7DC7EF96-8108-0641-A4BF-5E7AB13B170D}"/>
              </a:ext>
            </a:extLst>
          </p:cNvPr>
          <p:cNvSpPr>
            <a:spLocks noGrp="1"/>
          </p:cNvSpPr>
          <p:nvPr>
            <p:ph type="body" sz="quarter" idx="14" hasCustomPrompt="1"/>
          </p:nvPr>
        </p:nvSpPr>
        <p:spPr>
          <a:xfrm>
            <a:off x="3106386" y="3393854"/>
            <a:ext cx="785328" cy="1056987"/>
          </a:xfrm>
          <a:prstGeom prst="rect">
            <a:avLst/>
          </a:prstGeom>
        </p:spPr>
        <p:txBody>
          <a:bodyPr anchor="t">
            <a:normAutofit/>
          </a:bodyPr>
          <a:lstStyle>
            <a:lvl1pPr marL="0" indent="0" algn="r">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57" name="Text Placeholder 23">
            <a:extLst>
              <a:ext uri="{FF2B5EF4-FFF2-40B4-BE49-F238E27FC236}">
                <a16:creationId xmlns:a16="http://schemas.microsoft.com/office/drawing/2014/main" id="{B4462BBB-3951-4F47-B7D8-693E7BC7334A}"/>
              </a:ext>
            </a:extLst>
          </p:cNvPr>
          <p:cNvSpPr>
            <a:spLocks noGrp="1"/>
          </p:cNvSpPr>
          <p:nvPr>
            <p:ph type="body" sz="quarter" idx="13" hasCustomPrompt="1"/>
          </p:nvPr>
        </p:nvSpPr>
        <p:spPr>
          <a:xfrm>
            <a:off x="464104" y="1838536"/>
            <a:ext cx="3418702" cy="2586284"/>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58" name="Text Placeholder 23">
            <a:extLst>
              <a:ext uri="{FF2B5EF4-FFF2-40B4-BE49-F238E27FC236}">
                <a16:creationId xmlns:a16="http://schemas.microsoft.com/office/drawing/2014/main" id="{EB3FD478-412D-C64F-85F3-3C0B522FCB9C}"/>
              </a:ext>
            </a:extLst>
          </p:cNvPr>
          <p:cNvSpPr>
            <a:spLocks noGrp="1"/>
          </p:cNvSpPr>
          <p:nvPr>
            <p:ph type="body" sz="quarter" idx="15" hasCustomPrompt="1"/>
          </p:nvPr>
        </p:nvSpPr>
        <p:spPr>
          <a:xfrm>
            <a:off x="455196" y="1812516"/>
            <a:ext cx="2003444" cy="936605"/>
          </a:xfrm>
          <a:prstGeom prst="rect">
            <a:avLst/>
          </a:prstGeom>
        </p:spPr>
        <p:txBody>
          <a:bodyPr anchor="t">
            <a:normAutofit/>
          </a:bodyPr>
          <a:lstStyle>
            <a:lvl1pPr marL="0" indent="0" algn="l">
              <a:buNone/>
              <a:defRPr sz="9600" b="1" i="0" baseline="0">
                <a:solidFill>
                  <a:srgbClr val="00B6E6"/>
                </a:solidFill>
                <a:latin typeface="Times New Roman" charset="0"/>
                <a:ea typeface="Times New Roman" charset="0"/>
                <a:cs typeface="Times New Roman" charset="0"/>
              </a:defRPr>
            </a:lvl1pPr>
          </a:lstStyle>
          <a:p>
            <a:pPr lvl="0"/>
            <a:r>
              <a:rPr lang="en-US" dirty="0"/>
              <a:t>“</a:t>
            </a:r>
          </a:p>
        </p:txBody>
      </p:sp>
      <p:sp>
        <p:nvSpPr>
          <p:cNvPr id="100" name="Slide Number Placeholder 5">
            <a:extLst>
              <a:ext uri="{FF2B5EF4-FFF2-40B4-BE49-F238E27FC236}">
                <a16:creationId xmlns:a16="http://schemas.microsoft.com/office/drawing/2014/main" id="{83960161-A61D-6B4B-A296-0BCF95091095}"/>
              </a:ext>
            </a:extLst>
          </p:cNvPr>
          <p:cNvSpPr>
            <a:spLocks noGrp="1"/>
          </p:cNvSpPr>
          <p:nvPr userDrawn="1">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58830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Photo Slide 1">
    <p:spTree>
      <p:nvGrpSpPr>
        <p:cNvPr id="1" name=""/>
        <p:cNvGrpSpPr/>
        <p:nvPr/>
      </p:nvGrpSpPr>
      <p:grpSpPr>
        <a:xfrm>
          <a:off x="0" y="0"/>
          <a:ext cx="0" cy="0"/>
          <a:chOff x="0" y="0"/>
          <a:chExt cx="0" cy="0"/>
        </a:xfrm>
      </p:grpSpPr>
      <p:sp>
        <p:nvSpPr>
          <p:cNvPr id="297" name="Rectangle 296">
            <a:extLst>
              <a:ext uri="{FF2B5EF4-FFF2-40B4-BE49-F238E27FC236}">
                <a16:creationId xmlns:a16="http://schemas.microsoft.com/office/drawing/2014/main" id="{2B26CA4D-2206-644B-BD65-754E83CF460F}"/>
              </a:ext>
            </a:extLst>
          </p:cNvPr>
          <p:cNvSpPr/>
          <p:nvPr userDrawn="1"/>
        </p:nvSpPr>
        <p:spPr>
          <a:xfrm flipV="1">
            <a:off x="-79052" y="6920402"/>
            <a:ext cx="7149518" cy="3108177"/>
          </a:xfrm>
          <a:prstGeom prst="rect">
            <a:avLst/>
          </a:prstGeom>
          <a:solidFill>
            <a:srgbClr val="7465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485128" y="4947138"/>
            <a:ext cx="2251185" cy="1725894"/>
          </a:xfrm>
          <a:prstGeom prst="rect">
            <a:avLst/>
          </a:prstGeom>
        </p:spPr>
        <p:txBody>
          <a:bodyPr>
            <a:noAutofit/>
          </a:bodyPr>
          <a:lstStyle>
            <a:lvl1pPr marL="0" indent="0" algn="l">
              <a:buNone/>
              <a:defRPr sz="2200" b="1" i="0">
                <a:solidFill>
                  <a:srgbClr val="009AC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644057" y="7370042"/>
            <a:ext cx="6143488" cy="2231157"/>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2881961" y="4945328"/>
            <a:ext cx="3751180" cy="1725894"/>
          </a:xfrm>
          <a:prstGeom prst="rect">
            <a:avLst/>
          </a:prstGeom>
        </p:spPr>
        <p:txBody>
          <a:bodyPr>
            <a:noAutofit/>
          </a:bodyPr>
          <a:lstStyle>
            <a:lvl1pPr marL="0" indent="0" algn="l">
              <a:buNone/>
              <a:defRPr sz="1801" b="0" i="0">
                <a:solidFill>
                  <a:srgbClr val="262626"/>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27" name="Picture Placeholder 52">
            <a:extLst>
              <a:ext uri="{FF2B5EF4-FFF2-40B4-BE49-F238E27FC236}">
                <a16:creationId xmlns:a16="http://schemas.microsoft.com/office/drawing/2014/main" id="{5F987C05-E057-D14D-8CAC-5145D1FEEE2A}"/>
              </a:ext>
            </a:extLst>
          </p:cNvPr>
          <p:cNvSpPr>
            <a:spLocks noGrp="1"/>
          </p:cNvSpPr>
          <p:nvPr>
            <p:ph type="pic" sz="quarter" idx="41"/>
          </p:nvPr>
        </p:nvSpPr>
        <p:spPr>
          <a:xfrm>
            <a:off x="0" y="0"/>
            <a:ext cx="7573499" cy="4657608"/>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Tree>
    <p:extLst>
      <p:ext uri="{BB962C8B-B14F-4D97-AF65-F5344CB8AC3E}">
        <p14:creationId xmlns:p14="http://schemas.microsoft.com/office/powerpoint/2010/main" val="415675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829583-E7A4-BF4F-96F5-CFB7A66A1010}"/>
              </a:ext>
            </a:extLst>
          </p:cNvPr>
          <p:cNvSpPr/>
          <p:nvPr userDrawn="1"/>
        </p:nvSpPr>
        <p:spPr>
          <a:xfrm rot="16200000">
            <a:off x="5726607" y="8418228"/>
            <a:ext cx="3173496" cy="230832"/>
          </a:xfrm>
          <a:prstGeom prst="rect">
            <a:avLst/>
          </a:prstGeom>
        </p:spPr>
        <p:txBody>
          <a:bodyPr wrap="square">
            <a:spAutoFit/>
          </a:bodyPr>
          <a:lstStyle/>
          <a:p>
            <a:r>
              <a:rPr lang="en-US" sz="900" b="0" i="0" spc="300" dirty="0">
                <a:solidFill>
                  <a:srgbClr val="262626"/>
                </a:solidFill>
                <a:effectLst/>
                <a:latin typeface="Calibri" panose="020F0502020204030204" pitchFamily="34" charset="0"/>
                <a:ea typeface="Open Sans" panose="020B0606030504020204" pitchFamily="34" charset="0"/>
                <a:cs typeface="Calibri" panose="020F0502020204030204" pitchFamily="34" charset="0"/>
              </a:rPr>
              <a:t>surviving digital</a:t>
            </a:r>
          </a:p>
        </p:txBody>
      </p:sp>
      <p:cxnSp>
        <p:nvCxnSpPr>
          <p:cNvPr id="11" name="Straight Connector 10">
            <a:extLst>
              <a:ext uri="{FF2B5EF4-FFF2-40B4-BE49-F238E27FC236}">
                <a16:creationId xmlns:a16="http://schemas.microsoft.com/office/drawing/2014/main" id="{769CB0A1-37F2-4E42-AD20-1E07C50DAFF0}"/>
              </a:ext>
            </a:extLst>
          </p:cNvPr>
          <p:cNvCxnSpPr>
            <a:cxnSpLocks/>
          </p:cNvCxnSpPr>
          <p:nvPr userDrawn="1"/>
        </p:nvCxnSpPr>
        <p:spPr>
          <a:xfrm flipH="1">
            <a:off x="7204622" y="10183258"/>
            <a:ext cx="224149" cy="0"/>
          </a:xfrm>
          <a:prstGeom prst="line">
            <a:avLst/>
          </a:prstGeom>
          <a:noFill/>
          <a:ln w="9525" cap="flat">
            <a:solidFill>
              <a:srgbClr val="00B6E6"/>
            </a:solidFill>
            <a:prstDash val="solid"/>
            <a:miter lim="400000"/>
          </a:ln>
          <a:effectLst/>
          <a:sp3d/>
        </p:spPr>
        <p:style>
          <a:lnRef idx="0">
            <a:scrgbClr r="0" g="0" b="0"/>
          </a:lnRef>
          <a:fillRef idx="0">
            <a:scrgbClr r="0" g="0" b="0"/>
          </a:fillRef>
          <a:effectRef idx="0">
            <a:scrgbClr r="0" g="0" b="0"/>
          </a:effectRef>
          <a:fontRef idx="none"/>
        </p:style>
      </p:cxnSp>
      <p:sp>
        <p:nvSpPr>
          <p:cNvPr id="12" name="Slide Number Placeholder 5">
            <a:extLst>
              <a:ext uri="{FF2B5EF4-FFF2-40B4-BE49-F238E27FC236}">
                <a16:creationId xmlns:a16="http://schemas.microsoft.com/office/drawing/2014/main" id="{F7884106-5864-EE48-8F37-C43D2BCEBFFF}"/>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262626"/>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90" r:id="rId1"/>
    <p:sldLayoutId id="2147483694" r:id="rId2"/>
    <p:sldLayoutId id="2147483691" r:id="rId3"/>
    <p:sldLayoutId id="2147483692" r:id="rId4"/>
    <p:sldLayoutId id="2147483661" r:id="rId5"/>
    <p:sldLayoutId id="2147483689" r:id="rId6"/>
    <p:sldLayoutId id="2147483672" r:id="rId7"/>
    <p:sldLayoutId id="2147483684" r:id="rId8"/>
    <p:sldLayoutId id="2147483681" r:id="rId9"/>
    <p:sldLayoutId id="2147483662" r:id="rId10"/>
    <p:sldLayoutId id="2147483682" r:id="rId11"/>
    <p:sldLayoutId id="2147483663" r:id="rId12"/>
    <p:sldLayoutId id="2147483664" r:id="rId13"/>
    <p:sldLayoutId id="2147483693" r:id="rId14"/>
    <p:sldLayoutId id="2147483695" r:id="rId15"/>
    <p:sldLayoutId id="2147483665" r:id="rId16"/>
  </p:sldLayoutIdLst>
  <p:hf hdr="0"/>
  <p:txStyles>
    <p:titleStyle>
      <a:lvl1pPr algn="l" defTabSz="2073036"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3036" rtl="0" eaLnBrk="1" latinLnBrk="0" hangingPunct="1">
        <a:defRPr sz="4080" kern="1200">
          <a:solidFill>
            <a:schemeClr val="tx1"/>
          </a:solidFill>
          <a:latin typeface="+mn-lt"/>
          <a:ea typeface="+mn-ea"/>
          <a:cs typeface="+mn-cs"/>
        </a:defRPr>
      </a:lvl1pPr>
      <a:lvl2pPr marL="1036518" algn="l" defTabSz="2073036" rtl="0" eaLnBrk="1" latinLnBrk="0" hangingPunct="1">
        <a:defRPr sz="4080" kern="1200">
          <a:solidFill>
            <a:schemeClr val="tx1"/>
          </a:solidFill>
          <a:latin typeface="+mn-lt"/>
          <a:ea typeface="+mn-ea"/>
          <a:cs typeface="+mn-cs"/>
        </a:defRPr>
      </a:lvl2pPr>
      <a:lvl3pPr marL="2073036" algn="l" defTabSz="2073036" rtl="0" eaLnBrk="1" latinLnBrk="0" hangingPunct="1">
        <a:defRPr sz="4080" kern="1200">
          <a:solidFill>
            <a:schemeClr val="tx1"/>
          </a:solidFill>
          <a:latin typeface="+mn-lt"/>
          <a:ea typeface="+mn-ea"/>
          <a:cs typeface="+mn-cs"/>
        </a:defRPr>
      </a:lvl3pPr>
      <a:lvl4pPr marL="3109557" algn="l" defTabSz="2073036" rtl="0" eaLnBrk="1" latinLnBrk="0" hangingPunct="1">
        <a:defRPr sz="4080" kern="1200">
          <a:solidFill>
            <a:schemeClr val="tx1"/>
          </a:solidFill>
          <a:latin typeface="+mn-lt"/>
          <a:ea typeface="+mn-ea"/>
          <a:cs typeface="+mn-cs"/>
        </a:defRPr>
      </a:lvl4pPr>
      <a:lvl5pPr marL="4146076" algn="l" defTabSz="2073036" rtl="0" eaLnBrk="1" latinLnBrk="0" hangingPunct="1">
        <a:defRPr sz="4080" kern="1200">
          <a:solidFill>
            <a:schemeClr val="tx1"/>
          </a:solidFill>
          <a:latin typeface="+mn-lt"/>
          <a:ea typeface="+mn-ea"/>
          <a:cs typeface="+mn-cs"/>
        </a:defRPr>
      </a:lvl5pPr>
      <a:lvl6pPr marL="5182592" algn="l" defTabSz="2073036" rtl="0" eaLnBrk="1" latinLnBrk="0" hangingPunct="1">
        <a:defRPr sz="4080" kern="1200">
          <a:solidFill>
            <a:schemeClr val="tx1"/>
          </a:solidFill>
          <a:latin typeface="+mn-lt"/>
          <a:ea typeface="+mn-ea"/>
          <a:cs typeface="+mn-cs"/>
        </a:defRPr>
      </a:lvl6pPr>
      <a:lvl7pPr marL="6219110" algn="l" defTabSz="2073036" rtl="0" eaLnBrk="1" latinLnBrk="0" hangingPunct="1">
        <a:defRPr sz="4080" kern="1200">
          <a:solidFill>
            <a:schemeClr val="tx1"/>
          </a:solidFill>
          <a:latin typeface="+mn-lt"/>
          <a:ea typeface="+mn-ea"/>
          <a:cs typeface="+mn-cs"/>
        </a:defRPr>
      </a:lvl7pPr>
      <a:lvl8pPr marL="7255631" algn="l" defTabSz="2073036" rtl="0" eaLnBrk="1" latinLnBrk="0" hangingPunct="1">
        <a:defRPr sz="4080" kern="1200">
          <a:solidFill>
            <a:schemeClr val="tx1"/>
          </a:solidFill>
          <a:latin typeface="+mn-lt"/>
          <a:ea typeface="+mn-ea"/>
          <a:cs typeface="+mn-cs"/>
        </a:defRPr>
      </a:lvl8pPr>
      <a:lvl9pPr marL="8292148" algn="l" defTabSz="2073036"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plughq.com/" TargetMode="External"/><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youtube.com/watch?v=Cd42xlKeO00"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76E9EC9D-01BB-EFE9-A0DF-EA4E9A1685CA}"/>
              </a:ext>
            </a:extLst>
          </p:cNvPr>
          <p:cNvPicPr>
            <a:picLocks noGrp="1" noChangeAspect="1"/>
          </p:cNvPicPr>
          <p:nvPr>
            <p:ph type="pic" sz="quarter" idx="44"/>
          </p:nvPr>
        </p:nvPicPr>
        <p:blipFill rotWithShape="1">
          <a:blip r:embed="rId2" cstate="email">
            <a:extLst>
              <a:ext uri="{28A0092B-C50C-407E-A947-70E740481C1C}">
                <a14:useLocalDpi xmlns:a14="http://schemas.microsoft.com/office/drawing/2010/main"/>
              </a:ext>
            </a:extLst>
          </a:blip>
          <a:srcRect t="-1" r="3112" b="-38764"/>
          <a:stretch/>
        </p:blipFill>
        <p:spPr>
          <a:xfrm>
            <a:off x="-6328" y="2180039"/>
            <a:ext cx="7575789" cy="3571122"/>
          </a:xfrm>
        </p:spPr>
      </p:pic>
      <p:sp>
        <p:nvSpPr>
          <p:cNvPr id="19" name="Text Placeholder 18">
            <a:extLst>
              <a:ext uri="{FF2B5EF4-FFF2-40B4-BE49-F238E27FC236}">
                <a16:creationId xmlns:a16="http://schemas.microsoft.com/office/drawing/2014/main" id="{C564D4C3-EA02-D54A-B11C-03C33A88BCC7}"/>
              </a:ext>
            </a:extLst>
          </p:cNvPr>
          <p:cNvSpPr>
            <a:spLocks noGrp="1"/>
          </p:cNvSpPr>
          <p:nvPr>
            <p:ph type="body" sz="quarter" idx="15"/>
          </p:nvPr>
        </p:nvSpPr>
        <p:spPr>
          <a:xfrm>
            <a:off x="4490243" y="7721907"/>
            <a:ext cx="2941154" cy="341503"/>
          </a:xfrm>
        </p:spPr>
        <p:txBody>
          <a:bodyPr/>
          <a:lstStyle/>
          <a:p>
            <a:r>
              <a:rPr lang="en-US" dirty="0"/>
              <a:t>For our early years when we are co-regulating, we need a lot of help with this.  Even as adults, despite thinking we are in control, we often struggle with self-control, especially when we are tired/vulnerable (when our resources are low).</a:t>
            </a:r>
          </a:p>
        </p:txBody>
      </p:sp>
      <p:sp>
        <p:nvSpPr>
          <p:cNvPr id="26" name="Text Placeholder 25">
            <a:extLst>
              <a:ext uri="{FF2B5EF4-FFF2-40B4-BE49-F238E27FC236}">
                <a16:creationId xmlns:a16="http://schemas.microsoft.com/office/drawing/2014/main" id="{11CBF990-03D1-DD4A-9863-7EBE8C095C92}"/>
              </a:ext>
            </a:extLst>
          </p:cNvPr>
          <p:cNvSpPr>
            <a:spLocks noGrp="1"/>
          </p:cNvSpPr>
          <p:nvPr>
            <p:ph type="body" sz="quarter" idx="30"/>
          </p:nvPr>
        </p:nvSpPr>
        <p:spPr>
          <a:xfrm>
            <a:off x="296252" y="5921913"/>
            <a:ext cx="3892290" cy="921016"/>
          </a:xfrm>
        </p:spPr>
        <p:txBody>
          <a:bodyPr/>
          <a:lstStyle/>
          <a:p>
            <a:r>
              <a:rPr lang="hr-BA" dirty="0"/>
              <a:t>W</a:t>
            </a:r>
            <a:r>
              <a:rPr lang="en-US" dirty="0"/>
              <a:t>hat are the challenges that are faced by the professionals and individuals, especially parents of young children in the fight of screen addiction phenomena?</a:t>
            </a:r>
          </a:p>
        </p:txBody>
      </p:sp>
      <p:sp>
        <p:nvSpPr>
          <p:cNvPr id="27" name="Text Placeholder 26">
            <a:extLst>
              <a:ext uri="{FF2B5EF4-FFF2-40B4-BE49-F238E27FC236}">
                <a16:creationId xmlns:a16="http://schemas.microsoft.com/office/drawing/2014/main" id="{33D2FA8C-452B-9C4A-8D35-CD9797D01435}"/>
              </a:ext>
            </a:extLst>
          </p:cNvPr>
          <p:cNvSpPr>
            <a:spLocks noGrp="1"/>
          </p:cNvSpPr>
          <p:nvPr>
            <p:ph type="body" sz="quarter" idx="31"/>
          </p:nvPr>
        </p:nvSpPr>
        <p:spPr>
          <a:xfrm>
            <a:off x="354446" y="8131332"/>
            <a:ext cx="3633354" cy="1227352"/>
          </a:xfrm>
        </p:spPr>
        <p:txBody>
          <a:bodyPr/>
          <a:lstStyle/>
          <a:p>
            <a:r>
              <a:rPr lang="en-US" dirty="0"/>
              <a:t>The main challenge is that, as humans, we are wired to be connected; if not managed well, digital technology can take advantage of that.  Historically this need for connection would have been to keep us safe and part of a collective society.  However, as various media / communication forms evolved, we have had to develop personal responsibility to ensure we manage any unintended consequences relating to the impact of these new tools.  This is a lot harder with digital technology.  </a:t>
            </a:r>
          </a:p>
        </p:txBody>
      </p:sp>
      <p:sp>
        <p:nvSpPr>
          <p:cNvPr id="30" name="Text Placeholder 29">
            <a:extLst>
              <a:ext uri="{FF2B5EF4-FFF2-40B4-BE49-F238E27FC236}">
                <a16:creationId xmlns:a16="http://schemas.microsoft.com/office/drawing/2014/main" id="{827E7916-0AF5-484F-8433-F36602ADE01D}"/>
              </a:ext>
            </a:extLst>
          </p:cNvPr>
          <p:cNvSpPr>
            <a:spLocks noGrp="1"/>
          </p:cNvSpPr>
          <p:nvPr>
            <p:ph type="body" sz="quarter" idx="42"/>
          </p:nvPr>
        </p:nvSpPr>
        <p:spPr/>
        <p:txBody>
          <a:bodyPr/>
          <a:lstStyle/>
          <a:p>
            <a:pPr algn="l"/>
            <a:r>
              <a:rPr lang="hr-BA" dirty="0"/>
              <a:t>By Momentum, Ireland</a:t>
            </a:r>
            <a:endParaRPr lang="en-US" dirty="0"/>
          </a:p>
          <a:p>
            <a:endParaRPr lang="en-US" dirty="0"/>
          </a:p>
        </p:txBody>
      </p:sp>
      <p:sp>
        <p:nvSpPr>
          <p:cNvPr id="2" name="TextBox 1">
            <a:extLst>
              <a:ext uri="{FF2B5EF4-FFF2-40B4-BE49-F238E27FC236}">
                <a16:creationId xmlns:a16="http://schemas.microsoft.com/office/drawing/2014/main" id="{8214C33B-E641-2244-E853-38D5E5676180}"/>
              </a:ext>
            </a:extLst>
          </p:cNvPr>
          <p:cNvSpPr txBox="1"/>
          <p:nvPr/>
        </p:nvSpPr>
        <p:spPr>
          <a:xfrm>
            <a:off x="0" y="4740187"/>
            <a:ext cx="7559675" cy="830997"/>
          </a:xfrm>
          <a:prstGeom prst="rect">
            <a:avLst/>
          </a:prstGeom>
          <a:solidFill>
            <a:srgbClr val="74659A"/>
          </a:solidFill>
        </p:spPr>
        <p:txBody>
          <a:bodyPr wrap="square" lIns="182880" tIns="91440" rIns="182880" bIns="0" rtlCol="0">
            <a:spAutoFit/>
          </a:bodyPr>
          <a:lstStyle/>
          <a:p>
            <a:r>
              <a:rPr lang="hr-BA" sz="2400" b="1" dirty="0">
                <a:solidFill>
                  <a:schemeClr val="bg1"/>
                </a:solidFill>
                <a:latin typeface="Calibri" panose="020F0502020204030204" pitchFamily="34" charset="0"/>
                <a:cs typeface="Calibri" panose="020F0502020204030204" pitchFamily="34" charset="0"/>
              </a:rPr>
              <a:t>UnPlug INTERVIEW SUMMARY</a:t>
            </a:r>
          </a:p>
          <a:p>
            <a:endParaRPr lang="en-US" sz="2400" dirty="0">
              <a:solidFill>
                <a:schemeClr val="bg1"/>
              </a:solidFill>
              <a:latin typeface="Calibri" panose="020F0502020204030204" pitchFamily="34" charset="0"/>
              <a:cs typeface="Calibri" panose="020F0502020204030204" pitchFamily="34" charset="0"/>
            </a:endParaRPr>
          </a:p>
        </p:txBody>
      </p:sp>
      <p:sp>
        <p:nvSpPr>
          <p:cNvPr id="31" name="Text Placeholder 8">
            <a:extLst>
              <a:ext uri="{FF2B5EF4-FFF2-40B4-BE49-F238E27FC236}">
                <a16:creationId xmlns:a16="http://schemas.microsoft.com/office/drawing/2014/main" id="{ACD7D44F-D7E0-74AD-BE17-0780C9C2AD9B}"/>
              </a:ext>
            </a:extLst>
          </p:cNvPr>
          <p:cNvSpPr txBox="1">
            <a:spLocks/>
          </p:cNvSpPr>
          <p:nvPr/>
        </p:nvSpPr>
        <p:spPr>
          <a:xfrm>
            <a:off x="5039137" y="1734507"/>
            <a:ext cx="2530324" cy="312184"/>
          </a:xfrm>
          <a:prstGeom prst="rect">
            <a:avLst/>
          </a:prstGeom>
        </p:spPr>
        <p:txBody>
          <a:bodyPr anchor="ctr">
            <a:noAutofit/>
          </a:bodyPr>
          <a:lstStyle>
            <a:lvl1pPr marL="0" indent="0" algn="ctr" defTabSz="2073036" rtl="0" eaLnBrk="1" latinLnBrk="0" hangingPunct="1">
              <a:lnSpc>
                <a:spcPct val="100000"/>
              </a:lnSpc>
              <a:spcBef>
                <a:spcPts val="2267"/>
              </a:spcBef>
              <a:buFont typeface="Arial" panose="020B0604020202020204" pitchFamily="34" charset="0"/>
              <a:buNone/>
              <a:defRPr sz="1800" b="1" i="0" kern="1200">
                <a:solidFill>
                  <a:srgbClr val="00B6E6"/>
                </a:solidFill>
                <a:latin typeface="Calibri" panose="020F0502020204030204" pitchFamily="34" charset="0"/>
                <a:ea typeface="+mn-ea"/>
                <a:cs typeface="Poppins SemiBold" pitchFamily="2" charset="77"/>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spcBef>
                <a:spcPts val="0"/>
              </a:spcBef>
            </a:pPr>
            <a:r>
              <a:rPr lang="hr-BA" sz="1200" dirty="0">
                <a:solidFill>
                  <a:srgbClr val="262626"/>
                </a:solidFill>
              </a:rPr>
              <a:t>SOURCE:</a:t>
            </a:r>
            <a:endParaRPr lang="en-US" sz="1200" dirty="0">
              <a:solidFill>
                <a:srgbClr val="262626"/>
              </a:solidFill>
            </a:endParaRPr>
          </a:p>
          <a:p>
            <a:pPr algn="r">
              <a:spcBef>
                <a:spcPts val="0"/>
              </a:spcBef>
            </a:pPr>
            <a:r>
              <a:rPr lang="hr-BA" sz="1200" b="0" dirty="0">
                <a:solidFill>
                  <a:srgbClr val="009AC1"/>
                </a:solidFill>
                <a:hlinkClick r:id="rId3">
                  <a:extLst>
                    <a:ext uri="{A12FA001-AC4F-418D-AE19-62706E023703}">
                      <ahyp:hlinkClr xmlns:ahyp="http://schemas.microsoft.com/office/drawing/2018/hyperlinkcolor" val="tx"/>
                    </a:ext>
                  </a:extLst>
                </a:hlinkClick>
              </a:rPr>
              <a:t>https://unplughq.com/</a:t>
            </a:r>
            <a:r>
              <a:rPr lang="hr-BA" sz="1200" b="0" dirty="0">
                <a:solidFill>
                  <a:srgbClr val="009AC1"/>
                </a:solidFill>
              </a:rPr>
              <a:t> </a:t>
            </a:r>
            <a:endParaRPr lang="en-US" sz="1200" b="0" dirty="0">
              <a:solidFill>
                <a:srgbClr val="009AC1"/>
              </a:solidFill>
            </a:endParaRPr>
          </a:p>
        </p:txBody>
      </p:sp>
      <p:pic>
        <p:nvPicPr>
          <p:cNvPr id="29" name="Picture 28">
            <a:extLst>
              <a:ext uri="{FF2B5EF4-FFF2-40B4-BE49-F238E27FC236}">
                <a16:creationId xmlns:a16="http://schemas.microsoft.com/office/drawing/2014/main" id="{3DB8A326-97B4-EB40-9D41-4CF86549B440}"/>
              </a:ext>
            </a:extLst>
          </p:cNvPr>
          <p:cNvPicPr>
            <a:picLocks noChangeAspect="1"/>
          </p:cNvPicPr>
          <p:nvPr/>
        </p:nvPicPr>
        <p:blipFill rotWithShape="1">
          <a:blip r:embed="rId4" cstate="email">
            <a:alphaModFix amt="79000"/>
            <a:extLst>
              <a:ext uri="{28A0092B-C50C-407E-A947-70E740481C1C}">
                <a14:useLocalDpi xmlns:a14="http://schemas.microsoft.com/office/drawing/2010/main"/>
              </a:ext>
            </a:extLst>
          </a:blip>
          <a:srcRect t="-14997"/>
          <a:stretch/>
        </p:blipFill>
        <p:spPr>
          <a:xfrm>
            <a:off x="5243523" y="2438485"/>
            <a:ext cx="2530324" cy="2331603"/>
          </a:xfrm>
          <a:prstGeom prst="rect">
            <a:avLst/>
          </a:prstGeom>
        </p:spPr>
      </p:pic>
      <p:sp>
        <p:nvSpPr>
          <p:cNvPr id="11" name="Text Placeholder 10">
            <a:extLst>
              <a:ext uri="{FF2B5EF4-FFF2-40B4-BE49-F238E27FC236}">
                <a16:creationId xmlns:a16="http://schemas.microsoft.com/office/drawing/2014/main" id="{33D48EC3-8A6C-BBD5-AEFF-0FD9AE10697D}"/>
              </a:ext>
            </a:extLst>
          </p:cNvPr>
          <p:cNvSpPr>
            <a:spLocks noGrp="1"/>
          </p:cNvSpPr>
          <p:nvPr>
            <p:ph type="body" sz="quarter" idx="13"/>
          </p:nvPr>
        </p:nvSpPr>
        <p:spPr/>
        <p:txBody>
          <a:bodyPr/>
          <a:lstStyle/>
          <a:p>
            <a:r>
              <a:rPr lang="hr-BA" dirty="0"/>
              <a:t>Understanding early years</a:t>
            </a:r>
            <a:endParaRPr lang="en-US" dirty="0"/>
          </a:p>
        </p:txBody>
      </p:sp>
    </p:spTree>
    <p:extLst>
      <p:ext uri="{BB962C8B-B14F-4D97-AF65-F5344CB8AC3E}">
        <p14:creationId xmlns:p14="http://schemas.microsoft.com/office/powerpoint/2010/main" val="205168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26233D6-CDD2-986E-C5E0-FA7DABC2691B}"/>
              </a:ext>
            </a:extLst>
          </p:cNvPr>
          <p:cNvSpPr/>
          <p:nvPr/>
        </p:nvSpPr>
        <p:spPr>
          <a:xfrm>
            <a:off x="3898856" y="2780084"/>
            <a:ext cx="3438646" cy="3025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hr-BA" sz="1400" dirty="0">
              <a:solidFill>
                <a:srgbClr val="092E4B"/>
              </a:solidFill>
              <a:latin typeface="Calibri" panose="020F0502020204030204" pitchFamily="34" charset="0"/>
              <a:cs typeface="Calibri" panose="020F0502020204030204" pitchFamily="34" charset="0"/>
            </a:endParaRPr>
          </a:p>
        </p:txBody>
      </p:sp>
      <p:sp>
        <p:nvSpPr>
          <p:cNvPr id="18" name="Text Placeholder 17">
            <a:extLst>
              <a:ext uri="{FF2B5EF4-FFF2-40B4-BE49-F238E27FC236}">
                <a16:creationId xmlns:a16="http://schemas.microsoft.com/office/drawing/2014/main" id="{786928F0-7565-6A4C-931E-C7109047F678}"/>
              </a:ext>
            </a:extLst>
          </p:cNvPr>
          <p:cNvSpPr>
            <a:spLocks noGrp="1"/>
          </p:cNvSpPr>
          <p:nvPr>
            <p:ph type="body" sz="quarter" idx="42"/>
          </p:nvPr>
        </p:nvSpPr>
        <p:spPr>
          <a:xfrm>
            <a:off x="403869" y="1710684"/>
            <a:ext cx="3058998" cy="6850350"/>
          </a:xfrm>
        </p:spPr>
        <p:txBody>
          <a:bodyPr/>
          <a:lstStyle/>
          <a:p>
            <a:pPr algn="l"/>
            <a:r>
              <a:rPr lang="en-US" sz="1400" dirty="0"/>
              <a:t>No methodology suits all, as we all use tech differently.  Leading examples of effective </a:t>
            </a:r>
            <a:r>
              <a:rPr lang="en-US" sz="1400" dirty="0" err="1"/>
              <a:t>programmes</a:t>
            </a:r>
            <a:r>
              <a:rPr lang="en-US" sz="1400" dirty="0"/>
              <a:t> would be the Digital Wellness Institute who offer courses for different types of technology use.  For </a:t>
            </a:r>
            <a:r>
              <a:rPr lang="en-US" sz="1400" dirty="0" err="1"/>
              <a:t>organisations</a:t>
            </a:r>
            <a:r>
              <a:rPr lang="en-US" sz="1400" dirty="0"/>
              <a:t>, we would recommend our </a:t>
            </a:r>
            <a:r>
              <a:rPr lang="en-US" sz="1400" dirty="0" err="1"/>
              <a:t>programmes</a:t>
            </a:r>
            <a:r>
              <a:rPr lang="en-US" sz="1400" dirty="0"/>
              <a:t> to help staff improve focus, their ability to disconnect after work, and meaningful connections with colleagues. </a:t>
            </a:r>
            <a:endParaRPr lang="hr-BA" sz="1400" dirty="0"/>
          </a:p>
          <a:p>
            <a:pPr algn="l"/>
            <a:endParaRPr lang="hr-BA" sz="1400" dirty="0"/>
          </a:p>
          <a:p>
            <a:pPr algn="l"/>
            <a:r>
              <a:rPr lang="en-US" sz="1400" dirty="0"/>
              <a:t>Related psychology constructs (including but not limited to); Psychological detachment, Task Switching, User Gratification Theory, Boundary Theory, Ego Depletion, Urgency Bias, Work Design, and Motivational Theories.</a:t>
            </a:r>
          </a:p>
          <a:p>
            <a:pPr algn="l"/>
            <a:endParaRPr lang="hr-BA" sz="1400" dirty="0"/>
          </a:p>
          <a:p>
            <a:pPr algn="l"/>
            <a:r>
              <a:rPr lang="en-US" sz="1400" dirty="0"/>
              <a:t>Self-reporting tools  – Apple Screen Time, Google Digital Wellbeing, Microsoft Viva Insights, Rescue Time</a:t>
            </a:r>
          </a:p>
          <a:p>
            <a:pPr algn="l"/>
            <a:endParaRPr lang="en-US" sz="1400" dirty="0"/>
          </a:p>
          <a:p>
            <a:pPr algn="l"/>
            <a:r>
              <a:rPr lang="en-US" sz="1400" dirty="0"/>
              <a:t>Clinical Tools (Evidence-based scales) – PRIUSS (Problematic and Risky Internet Use Screening),  Internet Addiction Scale, Gaming Addiction Scale, Nomophobia Scale, Fear of Missing Out Scale, Social Media Disorder Scale, Smartphone Addiction Scale, Digital Flourishing Scale. </a:t>
            </a:r>
          </a:p>
          <a:p>
            <a:pPr algn="l"/>
            <a:endParaRPr lang="en-US" sz="1400" dirty="0"/>
          </a:p>
          <a:p>
            <a:pPr algn="l"/>
            <a:endParaRPr lang="en-US" sz="1400" dirty="0"/>
          </a:p>
        </p:txBody>
      </p:sp>
      <p:sp>
        <p:nvSpPr>
          <p:cNvPr id="17" name="Text Placeholder 16">
            <a:extLst>
              <a:ext uri="{FF2B5EF4-FFF2-40B4-BE49-F238E27FC236}">
                <a16:creationId xmlns:a16="http://schemas.microsoft.com/office/drawing/2014/main" id="{8037AA42-C4BF-0C44-8C5F-E9A2D82E9B42}"/>
              </a:ext>
            </a:extLst>
          </p:cNvPr>
          <p:cNvSpPr>
            <a:spLocks noGrp="1"/>
          </p:cNvSpPr>
          <p:nvPr>
            <p:ph type="body" sz="quarter" idx="30"/>
          </p:nvPr>
        </p:nvSpPr>
        <p:spPr>
          <a:xfrm>
            <a:off x="452888" y="604784"/>
            <a:ext cx="6260833" cy="429543"/>
          </a:xfrm>
        </p:spPr>
        <p:txBody>
          <a:bodyPr/>
          <a:lstStyle/>
          <a:p>
            <a:r>
              <a:rPr lang="en-US" sz="1800" dirty="0"/>
              <a:t>Do you know any relevant educational material, methodology or pedagogical interventions for preventing and detecting screen addiction</a:t>
            </a:r>
            <a:r>
              <a:rPr lang="hr-BA" sz="1800" dirty="0"/>
              <a:t>?</a:t>
            </a:r>
            <a:endParaRPr lang="en-US" sz="1800" dirty="0"/>
          </a:p>
        </p:txBody>
      </p:sp>
      <p:pic>
        <p:nvPicPr>
          <p:cNvPr id="8" name="Picture 7" descr="Logo&#10;&#10;Description automatically generated">
            <a:extLst>
              <a:ext uri="{FF2B5EF4-FFF2-40B4-BE49-F238E27FC236}">
                <a16:creationId xmlns:a16="http://schemas.microsoft.com/office/drawing/2014/main" id="{C407F4CD-CDB3-4DEA-B9B4-611FB53E6FE4}"/>
              </a:ext>
            </a:extLst>
          </p:cNvPr>
          <p:cNvPicPr>
            <a:picLocks noChangeAspect="1"/>
          </p:cNvPicPr>
          <p:nvPr/>
        </p:nvPicPr>
        <p:blipFill>
          <a:blip r:embed="rId3"/>
          <a:stretch>
            <a:fillRect/>
          </a:stretch>
        </p:blipFill>
        <p:spPr>
          <a:xfrm>
            <a:off x="4490495" y="1493907"/>
            <a:ext cx="1740972" cy="1740972"/>
          </a:xfrm>
          <a:prstGeom prst="rect">
            <a:avLst/>
          </a:prstGeom>
        </p:spPr>
      </p:pic>
      <p:sp>
        <p:nvSpPr>
          <p:cNvPr id="5" name="Text Placeholder 16">
            <a:extLst>
              <a:ext uri="{FF2B5EF4-FFF2-40B4-BE49-F238E27FC236}">
                <a16:creationId xmlns:a16="http://schemas.microsoft.com/office/drawing/2014/main" id="{9C0D4FE4-15B1-ABCC-E7DD-9DC8EBEA73B5}"/>
              </a:ext>
            </a:extLst>
          </p:cNvPr>
          <p:cNvSpPr txBox="1">
            <a:spLocks/>
          </p:cNvSpPr>
          <p:nvPr/>
        </p:nvSpPr>
        <p:spPr>
          <a:xfrm>
            <a:off x="3882992" y="3391326"/>
            <a:ext cx="3438647" cy="606265"/>
          </a:xfrm>
          <a:prstGeom prst="rect">
            <a:avLst/>
          </a:prstGeom>
        </p:spPr>
        <p:txBody>
          <a:bodyPr/>
          <a:lst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hr-BA" sz="1400" b="1" dirty="0">
                <a:latin typeface="Calibri" panose="020F0502020204030204" pitchFamily="34" charset="0"/>
                <a:cs typeface="Calibri" panose="020F0502020204030204" pitchFamily="34" charset="0"/>
              </a:rPr>
              <a:t>W</a:t>
            </a:r>
            <a:r>
              <a:rPr lang="en-US" sz="1400" b="1" dirty="0">
                <a:latin typeface="Calibri" panose="020F0502020204030204" pitchFamily="34" charset="0"/>
                <a:cs typeface="Calibri" panose="020F0502020204030204" pitchFamily="34" charset="0"/>
              </a:rPr>
              <a:t>hat are the relevant competencies expected of professionals that work with children and/or parents, when children are at high risk of screen addiction?</a:t>
            </a:r>
            <a:endParaRPr lang="hr-BA" sz="1400" b="1" dirty="0">
              <a:latin typeface="Calibri" panose="020F0502020204030204" pitchFamily="34" charset="0"/>
              <a:cs typeface="Calibri" panose="020F0502020204030204" pitchFamily="34" charset="0"/>
            </a:endParaRPr>
          </a:p>
          <a:p>
            <a:pPr marL="0" indent="0">
              <a:buNone/>
            </a:pPr>
            <a:endParaRPr lang="hr-BA" sz="1400" b="1" dirty="0">
              <a:latin typeface="Calibri" panose="020F0502020204030204" pitchFamily="34" charset="0"/>
              <a:cs typeface="Calibri" panose="020F0502020204030204" pitchFamily="34" charset="0"/>
            </a:endParaRPr>
          </a:p>
          <a:p>
            <a:pPr>
              <a:buClr>
                <a:srgbClr val="009AC1"/>
              </a:buClr>
              <a:buFont typeface="Wingdings" panose="05000000000000000000" pitchFamily="2" charset="2"/>
              <a:buChar char="Ø"/>
            </a:pPr>
            <a:r>
              <a:rPr lang="hr-BA" sz="1400" dirty="0">
                <a:latin typeface="Calibri" panose="020F0502020204030204" pitchFamily="34" charset="0"/>
                <a:cs typeface="Calibri" panose="020F0502020204030204" pitchFamily="34" charset="0"/>
              </a:rPr>
              <a:t>T</a:t>
            </a:r>
            <a:r>
              <a:rPr lang="en-US" sz="1400" dirty="0">
                <a:latin typeface="Calibri" panose="020F0502020204030204" pitchFamily="34" charset="0"/>
                <a:cs typeface="Calibri" panose="020F0502020204030204" pitchFamily="34" charset="0"/>
              </a:rPr>
              <a:t>here is an expectation for professionals / parents to have expertise on subjects such as screen time. </a:t>
            </a:r>
            <a:endParaRPr lang="hr-BA" sz="1400" dirty="0">
              <a:latin typeface="Calibri" panose="020F0502020204030204" pitchFamily="34" charset="0"/>
              <a:cs typeface="Calibri" panose="020F0502020204030204" pitchFamily="34" charset="0"/>
            </a:endParaRPr>
          </a:p>
          <a:p>
            <a:pPr>
              <a:buClr>
                <a:srgbClr val="009AC1"/>
              </a:buClr>
              <a:buFont typeface="Wingdings" panose="05000000000000000000" pitchFamily="2" charset="2"/>
              <a:buChar char="Ø"/>
            </a:pPr>
            <a:r>
              <a:rPr lang="en-US" sz="1400" dirty="0">
                <a:latin typeface="Calibri" panose="020F0502020204030204" pitchFamily="34" charset="0"/>
                <a:cs typeface="Calibri" panose="020F0502020204030204" pitchFamily="34" charset="0"/>
              </a:rPr>
              <a:t>Yet it’s a very new subject; they are essentially pioneers</a:t>
            </a:r>
            <a:r>
              <a:rPr lang="hr-BA" sz="1400" dirty="0">
                <a:latin typeface="Calibri" panose="020F0502020204030204" pitchFamily="34" charset="0"/>
                <a:cs typeface="Calibri" panose="020F0502020204030204" pitchFamily="34" charset="0"/>
              </a:rPr>
              <a:t>. </a:t>
            </a:r>
          </a:p>
          <a:p>
            <a:pPr>
              <a:buClr>
                <a:srgbClr val="009AC1"/>
              </a:buClr>
              <a:buFont typeface="Wingdings" panose="05000000000000000000" pitchFamily="2" charset="2"/>
              <a:buChar char="Ø"/>
            </a:pPr>
            <a:r>
              <a:rPr lang="en-US" sz="1400" dirty="0">
                <a:latin typeface="Calibri" panose="020F0502020204030204" pitchFamily="34" charset="0"/>
                <a:cs typeface="Calibri" panose="020F0502020204030204" pitchFamily="34" charset="0"/>
              </a:rPr>
              <a:t>In the ideal world, understanding the basics of how digital technology is influencing our </a:t>
            </a:r>
            <a:r>
              <a:rPr lang="en-US" sz="1400" dirty="0" err="1">
                <a:latin typeface="Calibri" panose="020F0502020204030204" pitchFamily="34" charset="0"/>
                <a:cs typeface="Calibri" panose="020F0502020204030204" pitchFamily="34" charset="0"/>
              </a:rPr>
              <a:t>behaviour</a:t>
            </a:r>
            <a:r>
              <a:rPr lang="en-US" sz="1400" dirty="0">
                <a:latin typeface="Calibri" panose="020F0502020204030204" pitchFamily="34" charset="0"/>
                <a:cs typeface="Calibri" panose="020F0502020204030204" pitchFamily="34" charset="0"/>
              </a:rPr>
              <a:t>, such as encouraging task switching, is a valuable tool</a:t>
            </a:r>
          </a:p>
          <a:p>
            <a:pPr marL="0" indent="0">
              <a:buNone/>
            </a:pPr>
            <a:endParaRPr lang="en-US"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9407844"/>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Props1.xml><?xml version="1.0" encoding="utf-8"?>
<ds:datastoreItem xmlns:ds="http://schemas.openxmlformats.org/officeDocument/2006/customXml" ds:itemID="{7F83B94A-925B-4414-927F-DFD616E23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969AD2B3-D789-4FC7-A14D-89ADA76B73A8}">
  <ds:schemaRefs>
    <ds:schemaRef ds:uri="http://schemas.microsoft.com/office/2006/metadata/properties"/>
    <ds:schemaRef ds:uri="http://schemas.microsoft.com/office/infopath/2007/PartnerControls"/>
    <ds:schemaRef ds:uri="ef88797d-310b-4d46-ad9c-0c23fa0c8d45"/>
  </ds:schemaRefs>
</ds:datastoreItem>
</file>

<file path=docProps/app.xml><?xml version="1.0" encoding="utf-8"?>
<Properties xmlns="http://schemas.openxmlformats.org/officeDocument/2006/extended-properties" xmlns:vt="http://schemas.openxmlformats.org/officeDocument/2006/docPropsVTypes">
  <Template>Magazine layout</Template>
  <TotalTime>5802</TotalTime>
  <Words>448</Words>
  <Application>Microsoft Office PowerPoint</Application>
  <PresentationFormat>Custom</PresentationFormat>
  <Paragraphs>21</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Century Schoolbook</vt:lpstr>
      <vt:lpstr>Montserrat</vt:lpstr>
      <vt:lpstr>Montserrat Light</vt:lpstr>
      <vt:lpstr>Poppins</vt:lpstr>
      <vt:lpstr>Times New Roman</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Sanja Ivandic</cp:lastModifiedBy>
  <cp:revision>274</cp:revision>
  <cp:lastPrinted>2022-04-20T17:04:48Z</cp:lastPrinted>
  <dcterms:created xsi:type="dcterms:W3CDTF">2021-06-15T11:45:52Z</dcterms:created>
  <dcterms:modified xsi:type="dcterms:W3CDTF">2022-09-09T13:48:40Z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