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2"/>
  </p:notesMasterIdLst>
  <p:handoutMasterIdLst>
    <p:handoutMasterId r:id="rId13"/>
  </p:handoutMasterIdLst>
  <p:sldIdLst>
    <p:sldId id="259" r:id="rId5"/>
    <p:sldId id="256" r:id="rId6"/>
    <p:sldId id="261" r:id="rId7"/>
    <p:sldId id="263" r:id="rId8"/>
    <p:sldId id="271" r:id="rId9"/>
    <p:sldId id="272" r:id="rId10"/>
    <p:sldId id="268" r:id="rId11"/>
  </p:sldIdLst>
  <p:sldSz cx="7559675" cy="10691813"/>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43" userDrawn="1">
          <p15:clr>
            <a:srgbClr val="A4A3A4"/>
          </p15:clr>
        </p15:guide>
        <p15:guide id="2" pos="235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26"/>
    <a:srgbClr val="009AC1"/>
    <a:srgbClr val="74659A"/>
    <a:srgbClr val="00B6E6"/>
    <a:srgbClr val="24BAA2"/>
    <a:srgbClr val="7F3494"/>
    <a:srgbClr val="092E4B"/>
    <a:srgbClr val="EBEBEB"/>
    <a:srgbClr val="F79037"/>
    <a:srgbClr val="F9A8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3273" autoAdjust="0"/>
    <p:restoredTop sz="94638"/>
  </p:normalViewPr>
  <p:slideViewPr>
    <p:cSldViewPr snapToGrid="0" snapToObjects="1">
      <p:cViewPr varScale="1">
        <p:scale>
          <a:sx n="54" d="100"/>
          <a:sy n="54" d="100"/>
        </p:scale>
        <p:origin x="2165" y="38"/>
      </p:cViewPr>
      <p:guideLst>
        <p:guide orient="horz" pos="3343"/>
        <p:guide pos="2358"/>
      </p:guideLst>
    </p:cSldViewPr>
  </p:slideViewPr>
  <p:notesTextViewPr>
    <p:cViewPr>
      <p:scale>
        <a:sx n="1" d="1"/>
        <a:sy n="1" d="1"/>
      </p:scale>
      <p:origin x="0" y="0"/>
    </p:cViewPr>
  </p:notesTextViewPr>
  <p:sorterViewPr>
    <p:cViewPr>
      <p:scale>
        <a:sx n="95" d="100"/>
        <a:sy n="95" d="100"/>
      </p:scale>
      <p:origin x="0" y="0"/>
    </p:cViewPr>
  </p:sorterViewPr>
  <p:notesViewPr>
    <p:cSldViewPr snapToGrid="0" snapToObjects="1" showGuides="1">
      <p:cViewPr varScale="1">
        <p:scale>
          <a:sx n="88" d="100"/>
          <a:sy n="88" d="100"/>
        </p:scale>
        <p:origin x="2664"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t>9/6/2022</a:t>
            </a:fld>
            <a:endParaRPr lang="en-US" dirty="0"/>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t>‹#›</a:t>
            </a:fld>
            <a:endParaRPr lang="en-US" dirty="0"/>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t>9/6/2022</a:t>
            </a:fld>
            <a:endParaRPr lang="en-US" dirty="0"/>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t>‹#›</a:t>
            </a:fld>
            <a:endParaRPr lang="en-US" dirty="0"/>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01">
    <p:spTree>
      <p:nvGrpSpPr>
        <p:cNvPr id="1" name=""/>
        <p:cNvGrpSpPr/>
        <p:nvPr/>
      </p:nvGrpSpPr>
      <p:grpSpPr>
        <a:xfrm>
          <a:off x="0" y="0"/>
          <a:ext cx="0" cy="0"/>
          <a:chOff x="0" y="0"/>
          <a:chExt cx="0" cy="0"/>
        </a:xfrm>
      </p:grpSpPr>
      <p:sp>
        <p:nvSpPr>
          <p:cNvPr id="385" name="Freeform 384">
            <a:extLst>
              <a:ext uri="{FF2B5EF4-FFF2-40B4-BE49-F238E27FC236}">
                <a16:creationId xmlns:a16="http://schemas.microsoft.com/office/drawing/2014/main" id="{57F553F4-210F-D445-80C4-1685A71FF7AE}"/>
              </a:ext>
            </a:extLst>
          </p:cNvPr>
          <p:cNvSpPr/>
          <p:nvPr/>
        </p:nvSpPr>
        <p:spPr>
          <a:xfrm>
            <a:off x="-36182" y="5830232"/>
            <a:ext cx="7595857" cy="3768082"/>
          </a:xfrm>
          <a:custGeom>
            <a:avLst/>
            <a:gdLst>
              <a:gd name="connsiteX0" fmla="*/ 0 w 967106"/>
              <a:gd name="connsiteY0" fmla="*/ 0 h 479753"/>
              <a:gd name="connsiteX1" fmla="*/ 967107 w 967106"/>
              <a:gd name="connsiteY1" fmla="*/ 0 h 479753"/>
              <a:gd name="connsiteX2" fmla="*/ 967107 w 967106"/>
              <a:gd name="connsiteY2" fmla="*/ 479754 h 479753"/>
              <a:gd name="connsiteX3" fmla="*/ 0 w 967106"/>
              <a:gd name="connsiteY3" fmla="*/ 479754 h 479753"/>
            </a:gdLst>
            <a:ahLst/>
            <a:cxnLst>
              <a:cxn ang="0">
                <a:pos x="connsiteX0" y="connsiteY0"/>
              </a:cxn>
              <a:cxn ang="0">
                <a:pos x="connsiteX1" y="connsiteY1"/>
              </a:cxn>
              <a:cxn ang="0">
                <a:pos x="connsiteX2" y="connsiteY2"/>
              </a:cxn>
              <a:cxn ang="0">
                <a:pos x="connsiteX3" y="connsiteY3"/>
              </a:cxn>
            </a:cxnLst>
            <a:rect l="l" t="t" r="r" b="b"/>
            <a:pathLst>
              <a:path w="967106" h="479753">
                <a:moveTo>
                  <a:pt x="0" y="0"/>
                </a:moveTo>
                <a:lnTo>
                  <a:pt x="967107" y="0"/>
                </a:lnTo>
                <a:lnTo>
                  <a:pt x="967107" y="479754"/>
                </a:lnTo>
                <a:lnTo>
                  <a:pt x="0" y="479754"/>
                </a:lnTo>
                <a:close/>
              </a:path>
            </a:pathLst>
          </a:custGeom>
          <a:solidFill>
            <a:srgbClr val="74659A"/>
          </a:solidFill>
          <a:ln w="3060" cap="flat">
            <a:noFill/>
            <a:prstDash val="solid"/>
            <a:miter/>
          </a:ln>
        </p:spPr>
        <p:txBody>
          <a:bodyPr rtlCol="0" anchor="ctr"/>
          <a:lstStyle/>
          <a:p>
            <a:endParaRPr lang="en-US"/>
          </a:p>
        </p:txBody>
      </p:sp>
      <p:pic>
        <p:nvPicPr>
          <p:cNvPr id="338" name="Picture 337">
            <a:extLst>
              <a:ext uri="{FF2B5EF4-FFF2-40B4-BE49-F238E27FC236}">
                <a16:creationId xmlns:a16="http://schemas.microsoft.com/office/drawing/2014/main" id="{1FF9B57A-A795-634B-A4AC-020F65665FB5}"/>
              </a:ext>
            </a:extLst>
          </p:cNvPr>
          <p:cNvPicPr>
            <a:picLocks noChangeAspect="1"/>
          </p:cNvPicPr>
          <p:nvPr userDrawn="1"/>
        </p:nvPicPr>
        <p:blipFill rotWithShape="1">
          <a:blip r:embed="rId2">
            <a:alphaModFix amt="29000"/>
          </a:blip>
          <a:srcRect l="67223" t="9864"/>
          <a:stretch/>
        </p:blipFill>
        <p:spPr>
          <a:xfrm>
            <a:off x="4500039" y="5830232"/>
            <a:ext cx="3127569" cy="4602411"/>
          </a:xfrm>
          <a:prstGeom prst="rect">
            <a:avLst/>
          </a:prstGeom>
        </p:spPr>
      </p:pic>
      <p:sp>
        <p:nvSpPr>
          <p:cNvPr id="1101" name="Graphic 6">
            <a:extLst>
              <a:ext uri="{FF2B5EF4-FFF2-40B4-BE49-F238E27FC236}">
                <a16:creationId xmlns:a16="http://schemas.microsoft.com/office/drawing/2014/main" id="{44A94AD3-A131-9441-82E4-9C561BFA098B}"/>
              </a:ext>
            </a:extLst>
          </p:cNvPr>
          <p:cNvSpPr/>
          <p:nvPr/>
        </p:nvSpPr>
        <p:spPr>
          <a:xfrm rot="5400000">
            <a:off x="5693241" y="7996035"/>
            <a:ext cx="476911" cy="3282242"/>
          </a:xfrm>
          <a:custGeom>
            <a:avLst/>
            <a:gdLst>
              <a:gd name="connsiteX0" fmla="*/ 0 w 101407"/>
              <a:gd name="connsiteY0" fmla="*/ 0 h 618290"/>
              <a:gd name="connsiteX1" fmla="*/ 101407 w 101407"/>
              <a:gd name="connsiteY1" fmla="*/ 0 h 618290"/>
              <a:gd name="connsiteX2" fmla="*/ 101407 w 101407"/>
              <a:gd name="connsiteY2" fmla="*/ 618291 h 618290"/>
              <a:gd name="connsiteX3" fmla="*/ 0 w 101407"/>
              <a:gd name="connsiteY3" fmla="*/ 618291 h 618290"/>
            </a:gdLst>
            <a:ahLst/>
            <a:cxnLst>
              <a:cxn ang="0">
                <a:pos x="connsiteX0" y="connsiteY0"/>
              </a:cxn>
              <a:cxn ang="0">
                <a:pos x="connsiteX1" y="connsiteY1"/>
              </a:cxn>
              <a:cxn ang="0">
                <a:pos x="connsiteX2" y="connsiteY2"/>
              </a:cxn>
              <a:cxn ang="0">
                <a:pos x="connsiteX3" y="connsiteY3"/>
              </a:cxn>
            </a:cxnLst>
            <a:rect l="l" t="t" r="r" b="b"/>
            <a:pathLst>
              <a:path w="101407" h="618290">
                <a:moveTo>
                  <a:pt x="0" y="0"/>
                </a:moveTo>
                <a:lnTo>
                  <a:pt x="101407" y="0"/>
                </a:lnTo>
                <a:lnTo>
                  <a:pt x="101407" y="618291"/>
                </a:lnTo>
                <a:lnTo>
                  <a:pt x="0" y="618291"/>
                </a:lnTo>
                <a:close/>
              </a:path>
            </a:pathLst>
          </a:custGeom>
          <a:solidFill>
            <a:srgbClr val="009AC1"/>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1102" name="Text Placeholder 32">
            <a:extLst>
              <a:ext uri="{FF2B5EF4-FFF2-40B4-BE49-F238E27FC236}">
                <a16:creationId xmlns:a16="http://schemas.microsoft.com/office/drawing/2014/main" id="{69DBB5CE-9B20-F44B-9B06-0C67AB1E1193}"/>
              </a:ext>
            </a:extLst>
          </p:cNvPr>
          <p:cNvSpPr>
            <a:spLocks noGrp="1"/>
          </p:cNvSpPr>
          <p:nvPr>
            <p:ph type="body" sz="quarter" idx="42" hasCustomPrompt="1"/>
          </p:nvPr>
        </p:nvSpPr>
        <p:spPr>
          <a:xfrm>
            <a:off x="4290575" y="9391961"/>
            <a:ext cx="3043546" cy="476907"/>
          </a:xfrm>
          <a:prstGeom prst="rect">
            <a:avLst/>
          </a:prstGeom>
        </p:spPr>
        <p:txBody>
          <a:bodyPr>
            <a:noAutofit/>
          </a:bodyPr>
          <a:lstStyle>
            <a:lvl1pPr marL="0" indent="0" algn="r">
              <a:lnSpc>
                <a:spcPct val="100000"/>
              </a:lnSpc>
              <a:spcBef>
                <a:spcPts val="0"/>
              </a:spcBef>
              <a:buNone/>
              <a:defRPr sz="2000" b="0"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err="1"/>
              <a:t>www.website.eu</a:t>
            </a:r>
            <a:endParaRPr lang="en-US" dirty="0"/>
          </a:p>
        </p:txBody>
      </p:sp>
      <p:pic>
        <p:nvPicPr>
          <p:cNvPr id="1446" name="Picture 1445">
            <a:extLst>
              <a:ext uri="{FF2B5EF4-FFF2-40B4-BE49-F238E27FC236}">
                <a16:creationId xmlns:a16="http://schemas.microsoft.com/office/drawing/2014/main" id="{0F2457AE-783E-EC4E-AD25-380F9E121DA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5932648" y="10160564"/>
            <a:ext cx="1184829" cy="272079"/>
          </a:xfrm>
          <a:prstGeom prst="rect">
            <a:avLst/>
          </a:prstGeom>
          <a:ln>
            <a:noFill/>
          </a:ln>
          <a:extLst>
            <a:ext uri="{53640926-AAD7-44D8-BBD7-CCE9431645EC}">
              <a14:shadowObscured xmlns:a14="http://schemas.microsoft.com/office/drawing/2010/main"/>
            </a:ext>
          </a:extLst>
        </p:spPr>
      </p:pic>
      <p:grpSp>
        <p:nvGrpSpPr>
          <p:cNvPr id="1447" name="Graphic 95">
            <a:extLst>
              <a:ext uri="{FF2B5EF4-FFF2-40B4-BE49-F238E27FC236}">
                <a16:creationId xmlns:a16="http://schemas.microsoft.com/office/drawing/2014/main" id="{BCC9C07E-5BDA-894A-9F51-3A299FE07667}"/>
              </a:ext>
            </a:extLst>
          </p:cNvPr>
          <p:cNvGrpSpPr/>
          <p:nvPr/>
        </p:nvGrpSpPr>
        <p:grpSpPr>
          <a:xfrm>
            <a:off x="595642" y="9948603"/>
            <a:ext cx="1509109" cy="423922"/>
            <a:chOff x="584588" y="9078286"/>
            <a:chExt cx="1509109" cy="423922"/>
          </a:xfrm>
          <a:solidFill>
            <a:srgbClr val="000000"/>
          </a:solidFill>
        </p:grpSpPr>
        <p:sp>
          <p:nvSpPr>
            <p:cNvPr id="1448" name="Freeform 1447">
              <a:extLst>
                <a:ext uri="{FF2B5EF4-FFF2-40B4-BE49-F238E27FC236}">
                  <a16:creationId xmlns:a16="http://schemas.microsoft.com/office/drawing/2014/main" id="{EB5E03D8-30C7-E14C-AD59-B1475EF01B70}"/>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009AC1"/>
              </a:solidFill>
              <a:prstDash val="solid"/>
              <a:miter/>
            </a:ln>
          </p:spPr>
          <p:txBody>
            <a:bodyPr rtlCol="0" anchor="ctr"/>
            <a:lstStyle/>
            <a:p>
              <a:endParaRPr lang="en-US"/>
            </a:p>
          </p:txBody>
        </p:sp>
        <p:sp>
          <p:nvSpPr>
            <p:cNvPr id="1449" name="Freeform 1448">
              <a:extLst>
                <a:ext uri="{FF2B5EF4-FFF2-40B4-BE49-F238E27FC236}">
                  <a16:creationId xmlns:a16="http://schemas.microsoft.com/office/drawing/2014/main" id="{622F54C9-BCD4-1645-818F-C9645F64C4D0}"/>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009AC1"/>
              </a:solidFill>
              <a:prstDash val="solid"/>
              <a:miter/>
            </a:ln>
          </p:spPr>
          <p:txBody>
            <a:bodyPr rtlCol="0" anchor="ctr"/>
            <a:lstStyle/>
            <a:p>
              <a:endParaRPr lang="en-US"/>
            </a:p>
          </p:txBody>
        </p:sp>
      </p:grpSp>
      <p:sp>
        <p:nvSpPr>
          <p:cNvPr id="1450" name="Text Placeholder 23">
            <a:extLst>
              <a:ext uri="{FF2B5EF4-FFF2-40B4-BE49-F238E27FC236}">
                <a16:creationId xmlns:a16="http://schemas.microsoft.com/office/drawing/2014/main" id="{1F004F01-AFAA-8F4D-9CEC-94692E6F80C1}"/>
              </a:ext>
            </a:extLst>
          </p:cNvPr>
          <p:cNvSpPr>
            <a:spLocks noGrp="1"/>
          </p:cNvSpPr>
          <p:nvPr>
            <p:ph type="body" sz="quarter" idx="17" hasCustomPrompt="1"/>
          </p:nvPr>
        </p:nvSpPr>
        <p:spPr>
          <a:xfrm>
            <a:off x="639972" y="9987866"/>
            <a:ext cx="1230818" cy="419205"/>
          </a:xfrm>
          <a:prstGeom prst="rect">
            <a:avLst/>
          </a:prstGeom>
        </p:spPr>
        <p:txBody>
          <a:bodyPr>
            <a:noAutofit/>
          </a:bodyPr>
          <a:lstStyle>
            <a:lvl1pPr marL="0" indent="0" algn="l">
              <a:spcBef>
                <a:spcPts val="0"/>
              </a:spcBef>
              <a:buNone/>
              <a:defRPr sz="1000" b="0" i="0">
                <a:solidFill>
                  <a:srgbClr val="262626"/>
                </a:solidFill>
                <a:latin typeface="Calibri" panose="020F0502020204030204" pitchFamily="34" charset="0"/>
                <a:cs typeface="Calibri" panose="020F0502020204030204" pitchFamily="34" charset="0"/>
              </a:defRPr>
            </a:lvl1pPr>
          </a:lstStyle>
          <a:p>
            <a:pPr lvl="0"/>
            <a:r>
              <a:rPr lang="en-US" dirty="0"/>
              <a:t>2022 – 2024</a:t>
            </a:r>
          </a:p>
          <a:p>
            <a:pPr lvl="0"/>
            <a:r>
              <a:rPr lang="en-US" dirty="0"/>
              <a:t>Document Name</a:t>
            </a:r>
          </a:p>
        </p:txBody>
      </p:sp>
      <p:sp>
        <p:nvSpPr>
          <p:cNvPr id="1451" name="Text Placeholder 23">
            <a:extLst>
              <a:ext uri="{FF2B5EF4-FFF2-40B4-BE49-F238E27FC236}">
                <a16:creationId xmlns:a16="http://schemas.microsoft.com/office/drawing/2014/main" id="{7878631D-194D-8942-AB2C-854D68456F82}"/>
              </a:ext>
            </a:extLst>
          </p:cNvPr>
          <p:cNvSpPr>
            <a:spLocks noGrp="1"/>
          </p:cNvSpPr>
          <p:nvPr>
            <p:ph type="body" sz="quarter" idx="18" hasCustomPrompt="1"/>
          </p:nvPr>
        </p:nvSpPr>
        <p:spPr>
          <a:xfrm>
            <a:off x="2204239" y="9981336"/>
            <a:ext cx="1779692" cy="419205"/>
          </a:xfrm>
          <a:prstGeom prst="rect">
            <a:avLst/>
          </a:prstGeom>
        </p:spPr>
        <p:txBody>
          <a:bodyPr>
            <a:noAutofit/>
          </a:bodyPr>
          <a:lstStyle>
            <a:lvl1pPr marL="0" indent="0" algn="l">
              <a:spcBef>
                <a:spcPts val="0"/>
              </a:spcBef>
              <a:buNone/>
              <a:defRPr sz="1000" b="0" i="0">
                <a:solidFill>
                  <a:srgbClr val="262626"/>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sp>
        <p:nvSpPr>
          <p:cNvPr id="1453" name="Text Placeholder 23">
            <a:extLst>
              <a:ext uri="{FF2B5EF4-FFF2-40B4-BE49-F238E27FC236}">
                <a16:creationId xmlns:a16="http://schemas.microsoft.com/office/drawing/2014/main" id="{9D4FE07E-181F-6A48-AB3D-C5BAD0C4DADE}"/>
              </a:ext>
            </a:extLst>
          </p:cNvPr>
          <p:cNvSpPr>
            <a:spLocks noGrp="1"/>
          </p:cNvSpPr>
          <p:nvPr>
            <p:ph type="body" sz="quarter" idx="16" hasCustomPrompt="1"/>
          </p:nvPr>
        </p:nvSpPr>
        <p:spPr>
          <a:xfrm>
            <a:off x="605556" y="7156000"/>
            <a:ext cx="3685020" cy="1224685"/>
          </a:xfrm>
          <a:prstGeom prst="rect">
            <a:avLst/>
          </a:prstGeom>
        </p:spPr>
        <p:txBody>
          <a:bodyPr>
            <a:noAutofit/>
          </a:bodyPr>
          <a:lstStyle>
            <a:lvl1pPr marL="0" indent="0" algn="l">
              <a:lnSpc>
                <a:spcPts val="3720"/>
              </a:lnSpc>
              <a:spcBef>
                <a:spcPts val="0"/>
              </a:spcBef>
              <a:buNone/>
              <a:defRPr sz="3600" b="1" i="0">
                <a:solidFill>
                  <a:schemeClr val="bg1"/>
                </a:solidFill>
                <a:latin typeface="Calibri" panose="020F0502020204030204" pitchFamily="34" charset="0"/>
                <a:cs typeface="Calibri" panose="020F0502020204030204" pitchFamily="34" charset="0"/>
              </a:defRPr>
            </a:lvl1pPr>
          </a:lstStyle>
          <a:p>
            <a:pPr lvl="0"/>
            <a:r>
              <a:rPr lang="en-US" dirty="0"/>
              <a:t>Your guide to            surviving Digital</a:t>
            </a:r>
          </a:p>
        </p:txBody>
      </p:sp>
      <p:sp>
        <p:nvSpPr>
          <p:cNvPr id="146" name="Picture Placeholder 62">
            <a:extLst>
              <a:ext uri="{FF2B5EF4-FFF2-40B4-BE49-F238E27FC236}">
                <a16:creationId xmlns:a16="http://schemas.microsoft.com/office/drawing/2014/main" id="{B37FDE9C-FA01-494A-91FD-8E9061912265}"/>
              </a:ext>
            </a:extLst>
          </p:cNvPr>
          <p:cNvSpPr>
            <a:spLocks noGrp="1"/>
          </p:cNvSpPr>
          <p:nvPr>
            <p:ph type="pic" sz="quarter" idx="44" hasCustomPrompt="1"/>
          </p:nvPr>
        </p:nvSpPr>
        <p:spPr>
          <a:xfrm>
            <a:off x="474663" y="2271713"/>
            <a:ext cx="6642100" cy="4338637"/>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pic>
        <p:nvPicPr>
          <p:cNvPr id="337" name="Picture 336">
            <a:extLst>
              <a:ext uri="{FF2B5EF4-FFF2-40B4-BE49-F238E27FC236}">
                <a16:creationId xmlns:a16="http://schemas.microsoft.com/office/drawing/2014/main" id="{95238677-8BA6-964C-A4E3-7DB92351E61D}"/>
              </a:ext>
            </a:extLst>
          </p:cNvPr>
          <p:cNvPicPr>
            <a:picLocks noChangeAspect="1"/>
          </p:cNvPicPr>
          <p:nvPr userDrawn="1"/>
        </p:nvPicPr>
        <p:blipFill>
          <a:blip r:embed="rId2"/>
          <a:stretch>
            <a:fillRect/>
          </a:stretch>
        </p:blipFill>
        <p:spPr>
          <a:xfrm>
            <a:off x="605556" y="468040"/>
            <a:ext cx="3130393" cy="1675127"/>
          </a:xfrm>
          <a:prstGeom prst="rect">
            <a:avLst/>
          </a:prstGeom>
        </p:spPr>
      </p:pic>
    </p:spTree>
    <p:extLst>
      <p:ext uri="{BB962C8B-B14F-4D97-AF65-F5344CB8AC3E}">
        <p14:creationId xmlns:p14="http://schemas.microsoft.com/office/powerpoint/2010/main" val="79590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Photo Slide 2">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888ACDE7-29DD-3E46-A78F-2228EFD94A9E}"/>
              </a:ext>
            </a:extLst>
          </p:cNvPr>
          <p:cNvSpPr>
            <a:spLocks noGrp="1"/>
          </p:cNvSpPr>
          <p:nvPr>
            <p:ph type="pic" sz="quarter" idx="41"/>
          </p:nvPr>
        </p:nvSpPr>
        <p:spPr>
          <a:xfrm>
            <a:off x="1" y="-11581"/>
            <a:ext cx="7559675" cy="272356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8" name="Rectangle 7">
            <a:extLst>
              <a:ext uri="{FF2B5EF4-FFF2-40B4-BE49-F238E27FC236}">
                <a16:creationId xmlns:a16="http://schemas.microsoft.com/office/drawing/2014/main" id="{95A0F11A-4C72-C94D-AB63-B75B1C74565F}"/>
              </a:ext>
            </a:extLst>
          </p:cNvPr>
          <p:cNvSpPr/>
          <p:nvPr userDrawn="1"/>
        </p:nvSpPr>
        <p:spPr>
          <a:xfrm flipV="1">
            <a:off x="470487" y="2711984"/>
            <a:ext cx="3162155" cy="2406116"/>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3" name="Text Placeholder 32">
            <a:extLst>
              <a:ext uri="{FF2B5EF4-FFF2-40B4-BE49-F238E27FC236}">
                <a16:creationId xmlns:a16="http://schemas.microsoft.com/office/drawing/2014/main" id="{86A88A46-E61B-6540-920A-48F1C1274F3C}"/>
              </a:ext>
            </a:extLst>
          </p:cNvPr>
          <p:cNvSpPr>
            <a:spLocks noGrp="1"/>
          </p:cNvSpPr>
          <p:nvPr userDrawn="1">
            <p:ph type="body" sz="quarter" idx="30" hasCustomPrompt="1"/>
          </p:nvPr>
        </p:nvSpPr>
        <p:spPr>
          <a:xfrm>
            <a:off x="700479" y="3385180"/>
            <a:ext cx="2895713" cy="1966382"/>
          </a:xfrm>
          <a:prstGeom prst="rect">
            <a:avLst/>
          </a:prstGeom>
        </p:spPr>
        <p:txBody>
          <a:bodyPr>
            <a:noAutofit/>
          </a:bodyPr>
          <a:lstStyle>
            <a:lvl1pPr marL="0" indent="0" algn="l">
              <a:buNone/>
              <a:defRPr sz="22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37" name="Text Placeholder 32">
            <a:extLst>
              <a:ext uri="{FF2B5EF4-FFF2-40B4-BE49-F238E27FC236}">
                <a16:creationId xmlns:a16="http://schemas.microsoft.com/office/drawing/2014/main" id="{12FF88E7-F37D-4B4D-B65C-C01539E4E62C}"/>
              </a:ext>
            </a:extLst>
          </p:cNvPr>
          <p:cNvSpPr>
            <a:spLocks noGrp="1"/>
          </p:cNvSpPr>
          <p:nvPr userDrawn="1">
            <p:ph type="body" sz="quarter" idx="42" hasCustomPrompt="1"/>
          </p:nvPr>
        </p:nvSpPr>
        <p:spPr>
          <a:xfrm>
            <a:off x="577182" y="5345906"/>
            <a:ext cx="3019010" cy="4414479"/>
          </a:xfrm>
          <a:prstGeom prst="rect">
            <a:avLst/>
          </a:prstGeom>
        </p:spPr>
        <p:txBody>
          <a:bodyPr numCol="1" spcCol="288000" anchor="t">
            <a:noAutofit/>
          </a:bodyPr>
          <a:lstStyle>
            <a:lvl1pPr marL="0" indent="0" algn="just">
              <a:lnSpc>
                <a:spcPct val="100000"/>
              </a:lnSpc>
              <a:spcBef>
                <a:spcPts val="0"/>
              </a:spcBef>
              <a:buNone/>
              <a:defRPr sz="1100" b="0" i="0">
                <a:solidFill>
                  <a:srgbClr val="262626"/>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a:t>
            </a:r>
            <a:endParaRPr lang="en-US" dirty="0"/>
          </a:p>
        </p:txBody>
      </p:sp>
      <p:sp>
        <p:nvSpPr>
          <p:cNvPr id="38" name="Text Placeholder 32">
            <a:extLst>
              <a:ext uri="{FF2B5EF4-FFF2-40B4-BE49-F238E27FC236}">
                <a16:creationId xmlns:a16="http://schemas.microsoft.com/office/drawing/2014/main" id="{1CCE83F2-E8EC-754B-B93C-2CC0039DAB84}"/>
              </a:ext>
            </a:extLst>
          </p:cNvPr>
          <p:cNvSpPr>
            <a:spLocks noGrp="1"/>
          </p:cNvSpPr>
          <p:nvPr userDrawn="1">
            <p:ph type="body" sz="quarter" idx="43" hasCustomPrompt="1"/>
          </p:nvPr>
        </p:nvSpPr>
        <p:spPr>
          <a:xfrm>
            <a:off x="3927033" y="3276998"/>
            <a:ext cx="3019010" cy="6483387"/>
          </a:xfrm>
          <a:prstGeom prst="rect">
            <a:avLst/>
          </a:prstGeom>
        </p:spPr>
        <p:txBody>
          <a:bodyPr numCol="1" spcCol="288000" anchor="t">
            <a:noAutofit/>
          </a:bodyPr>
          <a:lstStyle>
            <a:lvl1pPr marL="0" indent="0" algn="just">
              <a:lnSpc>
                <a:spcPct val="100000"/>
              </a:lnSpc>
              <a:spcBef>
                <a:spcPts val="0"/>
              </a:spcBef>
              <a:buNone/>
              <a:defRPr sz="1100" b="0" i="0">
                <a:solidFill>
                  <a:srgbClr val="262626"/>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a:t>
            </a:r>
            <a:endParaRPr lang="en-US" dirty="0"/>
          </a:p>
        </p:txBody>
      </p:sp>
      <p:sp>
        <p:nvSpPr>
          <p:cNvPr id="62" name="Rectangle 61">
            <a:extLst>
              <a:ext uri="{FF2B5EF4-FFF2-40B4-BE49-F238E27FC236}">
                <a16:creationId xmlns:a16="http://schemas.microsoft.com/office/drawing/2014/main" id="{FDE16685-169B-4A4B-AFA9-80E34A74037C}"/>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40" name="Slide Number Placeholder 5">
            <a:extLst>
              <a:ext uri="{FF2B5EF4-FFF2-40B4-BE49-F238E27FC236}">
                <a16:creationId xmlns:a16="http://schemas.microsoft.com/office/drawing/2014/main" id="{64480DB6-8A5E-D84A-9E12-209BC6C761B3}"/>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1145896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Photo Slide 3">
    <p:spTree>
      <p:nvGrpSpPr>
        <p:cNvPr id="1" name=""/>
        <p:cNvGrpSpPr/>
        <p:nvPr/>
      </p:nvGrpSpPr>
      <p:grpSpPr>
        <a:xfrm>
          <a:off x="0" y="0"/>
          <a:ext cx="0" cy="0"/>
          <a:chOff x="0" y="0"/>
          <a:chExt cx="0" cy="0"/>
        </a:xfrm>
      </p:grpSpPr>
      <p:sp>
        <p:nvSpPr>
          <p:cNvPr id="369" name="Rectangle 368">
            <a:extLst>
              <a:ext uri="{FF2B5EF4-FFF2-40B4-BE49-F238E27FC236}">
                <a16:creationId xmlns:a16="http://schemas.microsoft.com/office/drawing/2014/main" id="{5C094913-F9C1-3546-A0D0-E1F25AE5CB6D}"/>
              </a:ext>
            </a:extLst>
          </p:cNvPr>
          <p:cNvSpPr/>
          <p:nvPr userDrawn="1"/>
        </p:nvSpPr>
        <p:spPr>
          <a:xfrm flipV="1">
            <a:off x="511317" y="-1"/>
            <a:ext cx="3194309" cy="9571994"/>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78" name="Text Placeholder 32">
            <a:extLst>
              <a:ext uri="{FF2B5EF4-FFF2-40B4-BE49-F238E27FC236}">
                <a16:creationId xmlns:a16="http://schemas.microsoft.com/office/drawing/2014/main" id="{11382AE3-8A1D-D143-9FF3-2B2874F34CA0}"/>
              </a:ext>
            </a:extLst>
          </p:cNvPr>
          <p:cNvSpPr>
            <a:spLocks noGrp="1"/>
          </p:cNvSpPr>
          <p:nvPr>
            <p:ph type="body" sz="quarter" idx="30" hasCustomPrompt="1"/>
          </p:nvPr>
        </p:nvSpPr>
        <p:spPr>
          <a:xfrm>
            <a:off x="715877" y="592124"/>
            <a:ext cx="2864232" cy="879667"/>
          </a:xfrm>
          <a:prstGeom prst="rect">
            <a:avLst/>
          </a:prstGeom>
        </p:spPr>
        <p:txBody>
          <a:bodyPr>
            <a:noAutofit/>
          </a:bodyPr>
          <a:lstStyle>
            <a:lvl1pPr marL="0" indent="0" algn="l">
              <a:spcBef>
                <a:spcPts val="0"/>
              </a:spcBef>
              <a:buNone/>
              <a:defRPr sz="22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379" name="Text Placeholder 32">
            <a:extLst>
              <a:ext uri="{FF2B5EF4-FFF2-40B4-BE49-F238E27FC236}">
                <a16:creationId xmlns:a16="http://schemas.microsoft.com/office/drawing/2014/main" id="{A54007D5-E3AF-D04F-99D9-03A0ED2A386B}"/>
              </a:ext>
            </a:extLst>
          </p:cNvPr>
          <p:cNvSpPr>
            <a:spLocks noGrp="1"/>
          </p:cNvSpPr>
          <p:nvPr>
            <p:ph type="body" sz="quarter" idx="32" hasCustomPrompt="1"/>
          </p:nvPr>
        </p:nvSpPr>
        <p:spPr>
          <a:xfrm>
            <a:off x="715878" y="1837873"/>
            <a:ext cx="2693750" cy="7339955"/>
          </a:xfrm>
          <a:prstGeom prst="rect">
            <a:avLst/>
          </a:prstGeom>
        </p:spPr>
        <p:txBody>
          <a:bodyPr anchor="t">
            <a:noAutofit/>
          </a:bodyPr>
          <a:lstStyle>
            <a:lvl1pPr marL="0" indent="0" algn="l">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a:t>
            </a:r>
            <a:endParaRPr lang="en-US" dirty="0"/>
          </a:p>
        </p:txBody>
      </p:sp>
      <p:sp>
        <p:nvSpPr>
          <p:cNvPr id="52" name="Rectangle 51">
            <a:extLst>
              <a:ext uri="{FF2B5EF4-FFF2-40B4-BE49-F238E27FC236}">
                <a16:creationId xmlns:a16="http://schemas.microsoft.com/office/drawing/2014/main" id="{28002195-2134-DE4D-B642-FC7FB1B1EB5B}"/>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31" name="Slide Number Placeholder 5">
            <a:extLst>
              <a:ext uri="{FF2B5EF4-FFF2-40B4-BE49-F238E27FC236}">
                <a16:creationId xmlns:a16="http://schemas.microsoft.com/office/drawing/2014/main" id="{774B19B3-2E36-E543-9B27-E54A664E7AF2}"/>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28" name="Picture Placeholder 34">
            <a:extLst>
              <a:ext uri="{FF2B5EF4-FFF2-40B4-BE49-F238E27FC236}">
                <a16:creationId xmlns:a16="http://schemas.microsoft.com/office/drawing/2014/main" id="{36A06401-592A-EA4A-AE31-4E6B716F2835}"/>
              </a:ext>
            </a:extLst>
          </p:cNvPr>
          <p:cNvSpPr>
            <a:spLocks noGrp="1"/>
          </p:cNvSpPr>
          <p:nvPr>
            <p:ph type="pic" sz="quarter" idx="41"/>
          </p:nvPr>
        </p:nvSpPr>
        <p:spPr>
          <a:xfrm>
            <a:off x="3711247" y="706439"/>
            <a:ext cx="3870325" cy="7731883"/>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pic>
        <p:nvPicPr>
          <p:cNvPr id="8" name="Picture 7">
            <a:extLst>
              <a:ext uri="{FF2B5EF4-FFF2-40B4-BE49-F238E27FC236}">
                <a16:creationId xmlns:a16="http://schemas.microsoft.com/office/drawing/2014/main" id="{34010426-2E4E-824F-A02C-096DD7001ECC}"/>
              </a:ext>
            </a:extLst>
          </p:cNvPr>
          <p:cNvPicPr>
            <a:picLocks noChangeAspect="1"/>
          </p:cNvPicPr>
          <p:nvPr userDrawn="1"/>
        </p:nvPicPr>
        <p:blipFill rotWithShape="1">
          <a:blip r:embed="rId2">
            <a:alphaModFix amt="29000"/>
          </a:blip>
          <a:srcRect l="67223" t="-798" r="2146" b="27121"/>
          <a:stretch/>
        </p:blipFill>
        <p:spPr>
          <a:xfrm>
            <a:off x="601346" y="5810021"/>
            <a:ext cx="2922814" cy="3761972"/>
          </a:xfrm>
          <a:prstGeom prst="rect">
            <a:avLst/>
          </a:prstGeom>
        </p:spPr>
      </p:pic>
    </p:spTree>
    <p:extLst>
      <p:ext uri="{BB962C8B-B14F-4D97-AF65-F5344CB8AC3E}">
        <p14:creationId xmlns:p14="http://schemas.microsoft.com/office/powerpoint/2010/main" val="3322217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221E52-4ABB-5243-858B-F6B8CF1B5E34}"/>
              </a:ext>
            </a:extLst>
          </p:cNvPr>
          <p:cNvSpPr/>
          <p:nvPr userDrawn="1"/>
        </p:nvSpPr>
        <p:spPr>
          <a:xfrm flipV="1">
            <a:off x="-31255" y="-43150"/>
            <a:ext cx="7590930" cy="2946483"/>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5" name="Text Placeholder 23">
            <a:extLst>
              <a:ext uri="{FF2B5EF4-FFF2-40B4-BE49-F238E27FC236}">
                <a16:creationId xmlns:a16="http://schemas.microsoft.com/office/drawing/2014/main" id="{340BEDA7-1D61-1142-9E8F-1245ECF20B50}"/>
              </a:ext>
            </a:extLst>
          </p:cNvPr>
          <p:cNvSpPr>
            <a:spLocks noGrp="1"/>
          </p:cNvSpPr>
          <p:nvPr>
            <p:ph type="body" sz="quarter" idx="14" hasCustomPrompt="1"/>
          </p:nvPr>
        </p:nvSpPr>
        <p:spPr>
          <a:xfrm>
            <a:off x="4078145" y="1617364"/>
            <a:ext cx="785328" cy="1056987"/>
          </a:xfrm>
          <a:prstGeom prst="rect">
            <a:avLst/>
          </a:prstGeom>
        </p:spPr>
        <p:txBody>
          <a:bodyPr anchor="t">
            <a:normAutofit/>
          </a:bodyPr>
          <a:lstStyle>
            <a:lvl1pPr marL="0" indent="0" algn="r">
              <a:buNone/>
              <a:defRPr sz="9600" b="1" i="0" baseline="0">
                <a:solidFill>
                  <a:srgbClr val="00B6E6"/>
                </a:solidFill>
                <a:latin typeface="Times New Roman" charset="0"/>
                <a:ea typeface="Times New Roman" charset="0"/>
                <a:cs typeface="Times New Roman" charset="0"/>
              </a:defRPr>
            </a:lvl1pPr>
          </a:lstStyle>
          <a:p>
            <a:pPr lvl="0"/>
            <a:r>
              <a:rPr lang="en-US" dirty="0"/>
              <a:t>”</a:t>
            </a:r>
          </a:p>
        </p:txBody>
      </p:sp>
      <p:sp>
        <p:nvSpPr>
          <p:cNvPr id="36" name="Text Placeholder 23">
            <a:extLst>
              <a:ext uri="{FF2B5EF4-FFF2-40B4-BE49-F238E27FC236}">
                <a16:creationId xmlns:a16="http://schemas.microsoft.com/office/drawing/2014/main" id="{B0544866-02E3-6243-827B-2990267CD762}"/>
              </a:ext>
            </a:extLst>
          </p:cNvPr>
          <p:cNvSpPr>
            <a:spLocks noGrp="1"/>
          </p:cNvSpPr>
          <p:nvPr>
            <p:ph type="body" sz="quarter" idx="13" hasCustomPrompt="1"/>
          </p:nvPr>
        </p:nvSpPr>
        <p:spPr>
          <a:xfrm>
            <a:off x="662171" y="587829"/>
            <a:ext cx="4056786" cy="1857541"/>
          </a:xfrm>
          <a:prstGeom prst="rect">
            <a:avLst/>
          </a:prstGeom>
        </p:spPr>
        <p:txBody>
          <a:bodyPr anchor="ctr">
            <a:normAutofit/>
          </a:bodyPr>
          <a:lstStyle>
            <a:lvl1pPr marL="0" indent="0" algn="ctr">
              <a:buNone/>
              <a:defRPr sz="1801" b="0" i="1" baseline="0">
                <a:solidFill>
                  <a:schemeClr val="bg1"/>
                </a:solidFill>
                <a:latin typeface="Calibri" panose="020F0502020204030204" pitchFamily="34" charset="0"/>
                <a:cs typeface="Calibri" panose="020F0502020204030204" pitchFamily="34" charset="0"/>
              </a:defRPr>
            </a:lvl1pPr>
          </a:lstStyle>
          <a:p>
            <a:pPr lvl="0"/>
            <a:r>
              <a:rPr lang="en-US" dirty="0"/>
              <a:t>Quote Slide</a:t>
            </a:r>
          </a:p>
        </p:txBody>
      </p:sp>
      <p:sp>
        <p:nvSpPr>
          <p:cNvPr id="37" name="Text Placeholder 23">
            <a:extLst>
              <a:ext uri="{FF2B5EF4-FFF2-40B4-BE49-F238E27FC236}">
                <a16:creationId xmlns:a16="http://schemas.microsoft.com/office/drawing/2014/main" id="{29A06F91-3390-D94A-A77E-AD4E74125CDD}"/>
              </a:ext>
            </a:extLst>
          </p:cNvPr>
          <p:cNvSpPr>
            <a:spLocks noGrp="1"/>
          </p:cNvSpPr>
          <p:nvPr>
            <p:ph type="body" sz="quarter" idx="15" hasCustomPrompt="1"/>
          </p:nvPr>
        </p:nvSpPr>
        <p:spPr>
          <a:xfrm>
            <a:off x="653261" y="195020"/>
            <a:ext cx="2003444" cy="936605"/>
          </a:xfrm>
          <a:prstGeom prst="rect">
            <a:avLst/>
          </a:prstGeom>
        </p:spPr>
        <p:txBody>
          <a:bodyPr anchor="t">
            <a:normAutofit/>
          </a:bodyPr>
          <a:lstStyle>
            <a:lvl1pPr marL="0" indent="0" algn="l">
              <a:buNone/>
              <a:defRPr sz="9600" b="1" i="0" baseline="0">
                <a:solidFill>
                  <a:srgbClr val="00B6E6"/>
                </a:solidFill>
                <a:latin typeface="Times New Roman" charset="0"/>
                <a:ea typeface="Times New Roman" charset="0"/>
                <a:cs typeface="Times New Roman" charset="0"/>
              </a:defRPr>
            </a:lvl1pPr>
          </a:lstStyle>
          <a:p>
            <a:pPr lvl="0"/>
            <a:r>
              <a:rPr lang="en-US" dirty="0"/>
              <a:t>“</a:t>
            </a:r>
          </a:p>
        </p:txBody>
      </p:sp>
      <p:sp>
        <p:nvSpPr>
          <p:cNvPr id="39" name="Text Placeholder 32">
            <a:extLst>
              <a:ext uri="{FF2B5EF4-FFF2-40B4-BE49-F238E27FC236}">
                <a16:creationId xmlns:a16="http://schemas.microsoft.com/office/drawing/2014/main" id="{CEDD8BBD-8C47-2147-BD5E-C2DCFBECE9A7}"/>
              </a:ext>
            </a:extLst>
          </p:cNvPr>
          <p:cNvSpPr>
            <a:spLocks noGrp="1"/>
          </p:cNvSpPr>
          <p:nvPr>
            <p:ph type="body" sz="quarter" idx="32" hasCustomPrompt="1"/>
          </p:nvPr>
        </p:nvSpPr>
        <p:spPr>
          <a:xfrm>
            <a:off x="752316" y="3373220"/>
            <a:ext cx="6143488" cy="5931605"/>
          </a:xfrm>
          <a:prstGeom prst="rect">
            <a:avLst/>
          </a:prstGeom>
        </p:spPr>
        <p:txBody>
          <a:bodyPr numCol="2" spcCol="288000" anchor="t">
            <a:noAutofit/>
          </a:bodyPr>
          <a:lstStyle>
            <a:lvl1pPr marL="0" indent="0" algn="just">
              <a:lnSpc>
                <a:spcPct val="100000"/>
              </a:lnSpc>
              <a:spcBef>
                <a:spcPts val="0"/>
              </a:spcBef>
              <a:buNone/>
              <a:defRPr sz="1100" b="0" i="0">
                <a:solidFill>
                  <a:srgbClr val="262626"/>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Colum)</a:t>
            </a:r>
            <a:endParaRPr lang="en-US" dirty="0"/>
          </a:p>
        </p:txBody>
      </p:sp>
      <p:sp>
        <p:nvSpPr>
          <p:cNvPr id="60" name="Rectangle 59">
            <a:extLst>
              <a:ext uri="{FF2B5EF4-FFF2-40B4-BE49-F238E27FC236}">
                <a16:creationId xmlns:a16="http://schemas.microsoft.com/office/drawing/2014/main" id="{A3920EEC-F64E-D74B-8DBC-98E8D94D73FE}"/>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8" name="Slide Number Placeholder 5">
            <a:extLst>
              <a:ext uri="{FF2B5EF4-FFF2-40B4-BE49-F238E27FC236}">
                <a16:creationId xmlns:a16="http://schemas.microsoft.com/office/drawing/2014/main" id="{574CE729-A95E-1844-B923-CC2E2C2EBEDE}"/>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pic>
        <p:nvPicPr>
          <p:cNvPr id="9" name="Picture 8">
            <a:extLst>
              <a:ext uri="{FF2B5EF4-FFF2-40B4-BE49-F238E27FC236}">
                <a16:creationId xmlns:a16="http://schemas.microsoft.com/office/drawing/2014/main" id="{497D8773-34F2-3E4C-AB51-D9D7E7BEA79F}"/>
              </a:ext>
            </a:extLst>
          </p:cNvPr>
          <p:cNvPicPr>
            <a:picLocks noChangeAspect="1"/>
          </p:cNvPicPr>
          <p:nvPr userDrawn="1"/>
        </p:nvPicPr>
        <p:blipFill rotWithShape="1">
          <a:blip r:embed="rId2">
            <a:alphaModFix amt="29000"/>
          </a:blip>
          <a:srcRect l="63199" t="15173" r="6170" b="27121"/>
          <a:stretch/>
        </p:blipFill>
        <p:spPr>
          <a:xfrm>
            <a:off x="4667774" y="-43150"/>
            <a:ext cx="2922814" cy="2946483"/>
          </a:xfrm>
          <a:prstGeom prst="rect">
            <a:avLst/>
          </a:prstGeom>
        </p:spPr>
      </p:pic>
    </p:spTree>
    <p:extLst>
      <p:ext uri="{BB962C8B-B14F-4D97-AF65-F5344CB8AC3E}">
        <p14:creationId xmlns:p14="http://schemas.microsoft.com/office/powerpoint/2010/main" val="2859342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74F5B6F1-1F70-8542-A18D-9BC642672EA0}"/>
              </a:ext>
            </a:extLst>
          </p:cNvPr>
          <p:cNvSpPr/>
          <p:nvPr userDrawn="1"/>
        </p:nvSpPr>
        <p:spPr>
          <a:xfrm flipV="1">
            <a:off x="-31255" y="323003"/>
            <a:ext cx="7590930" cy="5748356"/>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41" name="Text Placeholder 32">
            <a:extLst>
              <a:ext uri="{FF2B5EF4-FFF2-40B4-BE49-F238E27FC236}">
                <a16:creationId xmlns:a16="http://schemas.microsoft.com/office/drawing/2014/main" id="{D37EB16C-F26A-5148-9329-CE588D03DB78}"/>
              </a:ext>
            </a:extLst>
          </p:cNvPr>
          <p:cNvSpPr>
            <a:spLocks noGrp="1"/>
          </p:cNvSpPr>
          <p:nvPr>
            <p:ph type="body" sz="quarter" idx="32" hasCustomPrompt="1"/>
          </p:nvPr>
        </p:nvSpPr>
        <p:spPr>
          <a:xfrm>
            <a:off x="559613" y="2365515"/>
            <a:ext cx="6526988" cy="3412986"/>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36" name="Text Placeholder 32">
            <a:extLst>
              <a:ext uri="{FF2B5EF4-FFF2-40B4-BE49-F238E27FC236}">
                <a16:creationId xmlns:a16="http://schemas.microsoft.com/office/drawing/2014/main" id="{AC368E38-E328-E144-BE87-9FB9A21078A9}"/>
              </a:ext>
            </a:extLst>
          </p:cNvPr>
          <p:cNvSpPr>
            <a:spLocks noGrp="1"/>
          </p:cNvSpPr>
          <p:nvPr>
            <p:ph type="body" sz="quarter" idx="30" hasCustomPrompt="1"/>
          </p:nvPr>
        </p:nvSpPr>
        <p:spPr>
          <a:xfrm>
            <a:off x="515712" y="660136"/>
            <a:ext cx="6570888" cy="1204857"/>
          </a:xfrm>
          <a:prstGeom prst="rect">
            <a:avLst/>
          </a:prstGeom>
        </p:spPr>
        <p:txBody>
          <a:bodyPr>
            <a:noAutofit/>
          </a:bodyPr>
          <a:lstStyle>
            <a:lvl1pPr marL="0" indent="0" algn="l">
              <a:buNone/>
              <a:defRPr sz="22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49" name="Text Placeholder 32">
            <a:extLst>
              <a:ext uri="{FF2B5EF4-FFF2-40B4-BE49-F238E27FC236}">
                <a16:creationId xmlns:a16="http://schemas.microsoft.com/office/drawing/2014/main" id="{93C536F3-CA11-BB49-B12C-64B2C03FD7CC}"/>
              </a:ext>
            </a:extLst>
          </p:cNvPr>
          <p:cNvSpPr>
            <a:spLocks noGrp="1"/>
          </p:cNvSpPr>
          <p:nvPr>
            <p:ph type="body" sz="quarter" idx="33" hasCustomPrompt="1"/>
          </p:nvPr>
        </p:nvSpPr>
        <p:spPr>
          <a:xfrm>
            <a:off x="559612" y="6718314"/>
            <a:ext cx="2696198" cy="1992304"/>
          </a:xfrm>
          <a:prstGeom prst="rect">
            <a:avLst/>
          </a:prstGeom>
        </p:spPr>
        <p:txBody>
          <a:bodyPr>
            <a:noAutofit/>
          </a:bodyPr>
          <a:lstStyle>
            <a:lvl1pPr marL="0" indent="0" algn="l">
              <a:buNone/>
              <a:defRPr sz="2200" b="1" i="0">
                <a:solidFill>
                  <a:srgbClr val="009AC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50" name="Text Placeholder 32">
            <a:extLst>
              <a:ext uri="{FF2B5EF4-FFF2-40B4-BE49-F238E27FC236}">
                <a16:creationId xmlns:a16="http://schemas.microsoft.com/office/drawing/2014/main" id="{CDA9507A-5FC8-294C-A801-C924C61B745E}"/>
              </a:ext>
            </a:extLst>
          </p:cNvPr>
          <p:cNvSpPr>
            <a:spLocks noGrp="1"/>
          </p:cNvSpPr>
          <p:nvPr>
            <p:ph type="body" sz="quarter" idx="34" hasCustomPrompt="1"/>
          </p:nvPr>
        </p:nvSpPr>
        <p:spPr>
          <a:xfrm>
            <a:off x="3446038" y="6718314"/>
            <a:ext cx="3563248" cy="1992304"/>
          </a:xfrm>
          <a:prstGeom prst="rect">
            <a:avLst/>
          </a:prstGeom>
        </p:spPr>
        <p:txBody>
          <a:bodyPr>
            <a:noAutofit/>
          </a:bodyPr>
          <a:lstStyle>
            <a:lvl1pPr marL="0" indent="0" algn="l">
              <a:buNone/>
              <a:defRPr sz="1601" b="0" i="0">
                <a:solidFill>
                  <a:srgbClr val="26262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61" name="Rectangle 60">
            <a:extLst>
              <a:ext uri="{FF2B5EF4-FFF2-40B4-BE49-F238E27FC236}">
                <a16:creationId xmlns:a16="http://schemas.microsoft.com/office/drawing/2014/main" id="{0466A146-9D5F-1C4F-9C2C-5CF88AFF3F50}"/>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40" name="Slide Number Placeholder 5">
            <a:extLst>
              <a:ext uri="{FF2B5EF4-FFF2-40B4-BE49-F238E27FC236}">
                <a16:creationId xmlns:a16="http://schemas.microsoft.com/office/drawing/2014/main" id="{B1576E16-CE46-5E4A-8CBB-716C41D40B1C}"/>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243499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xt Slid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D43ECED-D711-0D4D-9A38-701BFB0611D6}"/>
              </a:ext>
            </a:extLst>
          </p:cNvPr>
          <p:cNvSpPr/>
          <p:nvPr userDrawn="1"/>
        </p:nvSpPr>
        <p:spPr>
          <a:xfrm flipV="1">
            <a:off x="-14612" y="-4"/>
            <a:ext cx="7559675" cy="1600203"/>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41" name="Text Placeholder 32">
            <a:extLst>
              <a:ext uri="{FF2B5EF4-FFF2-40B4-BE49-F238E27FC236}">
                <a16:creationId xmlns:a16="http://schemas.microsoft.com/office/drawing/2014/main" id="{D37EB16C-F26A-5148-9329-CE588D03DB78}"/>
              </a:ext>
            </a:extLst>
          </p:cNvPr>
          <p:cNvSpPr>
            <a:spLocks noGrp="1"/>
          </p:cNvSpPr>
          <p:nvPr>
            <p:ph type="body" sz="quarter" idx="32" hasCustomPrompt="1"/>
          </p:nvPr>
        </p:nvSpPr>
        <p:spPr>
          <a:xfrm>
            <a:off x="559613" y="1864992"/>
            <a:ext cx="6526988" cy="7937913"/>
          </a:xfrm>
          <a:prstGeom prst="rect">
            <a:avLst/>
          </a:prstGeom>
        </p:spPr>
        <p:txBody>
          <a:bodyPr numCol="2" spcCol="288000" anchor="t">
            <a:noAutofit/>
          </a:bodyPr>
          <a:lstStyle>
            <a:lvl1pPr marL="0" indent="0" algn="just">
              <a:lnSpc>
                <a:spcPct val="100000"/>
              </a:lnSpc>
              <a:spcBef>
                <a:spcPts val="0"/>
              </a:spcBef>
              <a:buNone/>
              <a:defRPr sz="1100" b="0" i="0">
                <a:solidFill>
                  <a:srgbClr val="262626"/>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36" name="Text Placeholder 32">
            <a:extLst>
              <a:ext uri="{FF2B5EF4-FFF2-40B4-BE49-F238E27FC236}">
                <a16:creationId xmlns:a16="http://schemas.microsoft.com/office/drawing/2014/main" id="{AC368E38-E328-E144-BE87-9FB9A21078A9}"/>
              </a:ext>
            </a:extLst>
          </p:cNvPr>
          <p:cNvSpPr>
            <a:spLocks noGrp="1"/>
          </p:cNvSpPr>
          <p:nvPr>
            <p:ph type="body" sz="quarter" idx="30" hasCustomPrompt="1"/>
          </p:nvPr>
        </p:nvSpPr>
        <p:spPr>
          <a:xfrm>
            <a:off x="515712" y="660136"/>
            <a:ext cx="6570888" cy="1204857"/>
          </a:xfrm>
          <a:prstGeom prst="rect">
            <a:avLst/>
          </a:prstGeom>
        </p:spPr>
        <p:txBody>
          <a:bodyPr>
            <a:noAutofit/>
          </a:bodyPr>
          <a:lstStyle>
            <a:lvl1pPr marL="0" indent="0" algn="l">
              <a:buNone/>
              <a:defRPr sz="22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61" name="Rectangle 60">
            <a:extLst>
              <a:ext uri="{FF2B5EF4-FFF2-40B4-BE49-F238E27FC236}">
                <a16:creationId xmlns:a16="http://schemas.microsoft.com/office/drawing/2014/main" id="{0466A146-9D5F-1C4F-9C2C-5CF88AFF3F50}"/>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7" name="Slide Number Placeholder 5">
            <a:extLst>
              <a:ext uri="{FF2B5EF4-FFF2-40B4-BE49-F238E27FC236}">
                <a16:creationId xmlns:a16="http://schemas.microsoft.com/office/drawing/2014/main" id="{F8ABBF53-5CD8-8941-85DD-43308687985E}"/>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11" name="Graphic 4">
            <a:extLst>
              <a:ext uri="{FF2B5EF4-FFF2-40B4-BE49-F238E27FC236}">
                <a16:creationId xmlns:a16="http://schemas.microsoft.com/office/drawing/2014/main" id="{B13C944A-F9DE-6D49-BB72-C8B62F6B1203}"/>
              </a:ext>
            </a:extLst>
          </p:cNvPr>
          <p:cNvSpPr/>
          <p:nvPr userDrawn="1"/>
        </p:nvSpPr>
        <p:spPr>
          <a:xfrm rot="16200000">
            <a:off x="6101638" y="690768"/>
            <a:ext cx="1990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noFill/>
            <a:prstDash val="solid"/>
            <a:miter/>
          </a:ln>
        </p:spPr>
        <p:txBody>
          <a:bodyPr rtlCol="0" anchor="ctr"/>
          <a:lstStyle/>
          <a:p>
            <a:endParaRPr lang="en-US"/>
          </a:p>
        </p:txBody>
      </p:sp>
    </p:spTree>
    <p:extLst>
      <p:ext uri="{BB962C8B-B14F-4D97-AF65-F5344CB8AC3E}">
        <p14:creationId xmlns:p14="http://schemas.microsoft.com/office/powerpoint/2010/main" val="3666035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ext Slid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FDF7596-4722-5F4C-8FB6-5F0B1F9090FD}"/>
              </a:ext>
            </a:extLst>
          </p:cNvPr>
          <p:cNvSpPr/>
          <p:nvPr userDrawn="1"/>
        </p:nvSpPr>
        <p:spPr>
          <a:xfrm flipV="1">
            <a:off x="0" y="2099867"/>
            <a:ext cx="6918419" cy="7931809"/>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8" name="Graphic 4">
            <a:extLst>
              <a:ext uri="{FF2B5EF4-FFF2-40B4-BE49-F238E27FC236}">
                <a16:creationId xmlns:a16="http://schemas.microsoft.com/office/drawing/2014/main" id="{E6326417-986D-C845-A66A-9AFD38B1339D}"/>
              </a:ext>
            </a:extLst>
          </p:cNvPr>
          <p:cNvSpPr/>
          <p:nvPr userDrawn="1"/>
        </p:nvSpPr>
        <p:spPr>
          <a:xfrm rot="10800000">
            <a:off x="6811618" y="2991410"/>
            <a:ext cx="1990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noFill/>
            <a:prstDash val="solid"/>
            <a:miter/>
          </a:ln>
        </p:spPr>
        <p:txBody>
          <a:bodyPr rtlCol="0" anchor="ctr"/>
          <a:lstStyle/>
          <a:p>
            <a:endParaRPr lang="en-US"/>
          </a:p>
        </p:txBody>
      </p:sp>
      <p:sp>
        <p:nvSpPr>
          <p:cNvPr id="41" name="Text Placeholder 32">
            <a:extLst>
              <a:ext uri="{FF2B5EF4-FFF2-40B4-BE49-F238E27FC236}">
                <a16:creationId xmlns:a16="http://schemas.microsoft.com/office/drawing/2014/main" id="{D37EB16C-F26A-5148-9329-CE588D03DB78}"/>
              </a:ext>
            </a:extLst>
          </p:cNvPr>
          <p:cNvSpPr>
            <a:spLocks noGrp="1"/>
          </p:cNvSpPr>
          <p:nvPr>
            <p:ph type="body" sz="quarter" idx="32" hasCustomPrompt="1"/>
          </p:nvPr>
        </p:nvSpPr>
        <p:spPr>
          <a:xfrm>
            <a:off x="559613" y="2432957"/>
            <a:ext cx="6076427" cy="7369948"/>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36" name="Text Placeholder 32">
            <a:extLst>
              <a:ext uri="{FF2B5EF4-FFF2-40B4-BE49-F238E27FC236}">
                <a16:creationId xmlns:a16="http://schemas.microsoft.com/office/drawing/2014/main" id="{AC368E38-E328-E144-BE87-9FB9A21078A9}"/>
              </a:ext>
            </a:extLst>
          </p:cNvPr>
          <p:cNvSpPr>
            <a:spLocks noGrp="1"/>
          </p:cNvSpPr>
          <p:nvPr>
            <p:ph type="body" sz="quarter" idx="30" hasCustomPrompt="1"/>
          </p:nvPr>
        </p:nvSpPr>
        <p:spPr>
          <a:xfrm>
            <a:off x="515712" y="660136"/>
            <a:ext cx="6570888" cy="1204857"/>
          </a:xfrm>
          <a:prstGeom prst="rect">
            <a:avLst/>
          </a:prstGeom>
        </p:spPr>
        <p:txBody>
          <a:bodyPr>
            <a:noAutofit/>
          </a:bodyPr>
          <a:lstStyle>
            <a:lvl1pPr marL="0" indent="0" algn="l">
              <a:buNone/>
              <a:defRPr sz="2200" b="1" i="0">
                <a:solidFill>
                  <a:srgbClr val="009AC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61" name="Rectangle 60">
            <a:extLst>
              <a:ext uri="{FF2B5EF4-FFF2-40B4-BE49-F238E27FC236}">
                <a16:creationId xmlns:a16="http://schemas.microsoft.com/office/drawing/2014/main" id="{0466A146-9D5F-1C4F-9C2C-5CF88AFF3F50}"/>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7" name="Slide Number Placeholder 5">
            <a:extLst>
              <a:ext uri="{FF2B5EF4-FFF2-40B4-BE49-F238E27FC236}">
                <a16:creationId xmlns:a16="http://schemas.microsoft.com/office/drawing/2014/main" id="{F8ABBF53-5CD8-8941-85DD-43308687985E}"/>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466261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321" name="Rectangle 320">
            <a:extLst>
              <a:ext uri="{FF2B5EF4-FFF2-40B4-BE49-F238E27FC236}">
                <a16:creationId xmlns:a16="http://schemas.microsoft.com/office/drawing/2014/main" id="{DAFE97B0-644B-C64D-A4CD-10ECACA09145}"/>
              </a:ext>
            </a:extLst>
          </p:cNvPr>
          <p:cNvSpPr/>
          <p:nvPr userDrawn="1"/>
        </p:nvSpPr>
        <p:spPr>
          <a:xfrm flipV="1">
            <a:off x="-26638" y="887168"/>
            <a:ext cx="3700956" cy="8002845"/>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878" name="Rectangle 877">
            <a:extLst>
              <a:ext uri="{FF2B5EF4-FFF2-40B4-BE49-F238E27FC236}">
                <a16:creationId xmlns:a16="http://schemas.microsoft.com/office/drawing/2014/main" id="{2B389D24-5C81-1047-B67F-CFDCF6BD591A}"/>
              </a:ext>
            </a:extLst>
          </p:cNvPr>
          <p:cNvSpPr/>
          <p:nvPr userDrawn="1"/>
        </p:nvSpPr>
        <p:spPr>
          <a:xfrm flipV="1">
            <a:off x="207487" y="560672"/>
            <a:ext cx="2581124" cy="602586"/>
          </a:xfrm>
          <a:prstGeom prst="rect">
            <a:avLst/>
          </a:prstGeom>
          <a:solidFill>
            <a:srgbClr val="009A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24" name="Text Placeholder 32">
            <a:extLst>
              <a:ext uri="{FF2B5EF4-FFF2-40B4-BE49-F238E27FC236}">
                <a16:creationId xmlns:a16="http://schemas.microsoft.com/office/drawing/2014/main" id="{7C801656-BA69-7E4B-AAE4-11C00F6A1E4A}"/>
              </a:ext>
            </a:extLst>
          </p:cNvPr>
          <p:cNvSpPr>
            <a:spLocks noGrp="1"/>
          </p:cNvSpPr>
          <p:nvPr>
            <p:ph type="body" sz="quarter" idx="42" hasCustomPrompt="1"/>
          </p:nvPr>
        </p:nvSpPr>
        <p:spPr>
          <a:xfrm>
            <a:off x="403869" y="1604734"/>
            <a:ext cx="2567034" cy="6850350"/>
          </a:xfrm>
          <a:prstGeom prst="rect">
            <a:avLst/>
          </a:prstGeom>
        </p:spPr>
        <p:txBody>
          <a:bodyPr numCol="1"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a:t>
            </a:r>
            <a:endParaRPr lang="en-US" dirty="0"/>
          </a:p>
        </p:txBody>
      </p:sp>
      <p:sp>
        <p:nvSpPr>
          <p:cNvPr id="877" name="Text Placeholder 32">
            <a:extLst>
              <a:ext uri="{FF2B5EF4-FFF2-40B4-BE49-F238E27FC236}">
                <a16:creationId xmlns:a16="http://schemas.microsoft.com/office/drawing/2014/main" id="{0C2466D6-1218-B641-99A6-661C3336C850}"/>
              </a:ext>
            </a:extLst>
          </p:cNvPr>
          <p:cNvSpPr>
            <a:spLocks noGrp="1"/>
          </p:cNvSpPr>
          <p:nvPr>
            <p:ph type="body" sz="quarter" idx="30" hasCustomPrompt="1"/>
          </p:nvPr>
        </p:nvSpPr>
        <p:spPr>
          <a:xfrm>
            <a:off x="452889" y="686094"/>
            <a:ext cx="2581124" cy="429543"/>
          </a:xfrm>
          <a:prstGeom prst="rect">
            <a:avLst/>
          </a:prstGeom>
        </p:spPr>
        <p:txBody>
          <a:bodyPr>
            <a:noAutofit/>
          </a:bodyPr>
          <a:lstStyle>
            <a:lvl1pPr marL="0" indent="0" algn="l">
              <a:buNone/>
              <a:defRPr sz="22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473" name="Graphic 6">
            <a:extLst>
              <a:ext uri="{FF2B5EF4-FFF2-40B4-BE49-F238E27FC236}">
                <a16:creationId xmlns:a16="http://schemas.microsoft.com/office/drawing/2014/main" id="{C72BFB70-55E0-DF46-B577-19EFAE6F109E}"/>
              </a:ext>
            </a:extLst>
          </p:cNvPr>
          <p:cNvSpPr/>
          <p:nvPr userDrawn="1"/>
        </p:nvSpPr>
        <p:spPr>
          <a:xfrm rot="5400000">
            <a:off x="1504885" y="7045466"/>
            <a:ext cx="434928" cy="3497968"/>
          </a:xfrm>
          <a:custGeom>
            <a:avLst/>
            <a:gdLst>
              <a:gd name="connsiteX0" fmla="*/ 0 w 101407"/>
              <a:gd name="connsiteY0" fmla="*/ 0 h 618290"/>
              <a:gd name="connsiteX1" fmla="*/ 101407 w 101407"/>
              <a:gd name="connsiteY1" fmla="*/ 0 h 618290"/>
              <a:gd name="connsiteX2" fmla="*/ 101407 w 101407"/>
              <a:gd name="connsiteY2" fmla="*/ 618291 h 618290"/>
              <a:gd name="connsiteX3" fmla="*/ 0 w 101407"/>
              <a:gd name="connsiteY3" fmla="*/ 618291 h 618290"/>
            </a:gdLst>
            <a:ahLst/>
            <a:cxnLst>
              <a:cxn ang="0">
                <a:pos x="connsiteX0" y="connsiteY0"/>
              </a:cxn>
              <a:cxn ang="0">
                <a:pos x="connsiteX1" y="connsiteY1"/>
              </a:cxn>
              <a:cxn ang="0">
                <a:pos x="connsiteX2" y="connsiteY2"/>
              </a:cxn>
              <a:cxn ang="0">
                <a:pos x="connsiteX3" y="connsiteY3"/>
              </a:cxn>
            </a:cxnLst>
            <a:rect l="l" t="t" r="r" b="b"/>
            <a:pathLst>
              <a:path w="101407" h="618290">
                <a:moveTo>
                  <a:pt x="0" y="0"/>
                </a:moveTo>
                <a:lnTo>
                  <a:pt x="101407" y="0"/>
                </a:lnTo>
                <a:lnTo>
                  <a:pt x="101407" y="618291"/>
                </a:lnTo>
                <a:lnTo>
                  <a:pt x="0" y="618291"/>
                </a:lnTo>
                <a:close/>
              </a:path>
            </a:pathLst>
          </a:custGeom>
          <a:solidFill>
            <a:srgbClr val="009AC1"/>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474" name="Text Placeholder 32">
            <a:extLst>
              <a:ext uri="{FF2B5EF4-FFF2-40B4-BE49-F238E27FC236}">
                <a16:creationId xmlns:a16="http://schemas.microsoft.com/office/drawing/2014/main" id="{D481FED3-11AF-6A4B-8C6F-B0AC58017497}"/>
              </a:ext>
            </a:extLst>
          </p:cNvPr>
          <p:cNvSpPr>
            <a:spLocks noGrp="1"/>
          </p:cNvSpPr>
          <p:nvPr>
            <p:ph type="body" sz="quarter" idx="44" hasCustomPrompt="1"/>
          </p:nvPr>
        </p:nvSpPr>
        <p:spPr>
          <a:xfrm>
            <a:off x="356278" y="8613073"/>
            <a:ext cx="2774345" cy="606265"/>
          </a:xfrm>
          <a:prstGeom prst="rect">
            <a:avLst/>
          </a:prstGeom>
        </p:spPr>
        <p:txBody>
          <a:bodyPr>
            <a:noAutofit/>
          </a:bodyPr>
          <a:lstStyle>
            <a:lvl1pPr marL="0" indent="0" algn="l">
              <a:lnSpc>
                <a:spcPct val="100000"/>
              </a:lnSpc>
              <a:spcBef>
                <a:spcPts val="0"/>
              </a:spcBef>
              <a:buNone/>
              <a:defRPr sz="2000" b="0"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err="1"/>
              <a:t>www.website.eu</a:t>
            </a:r>
            <a:endParaRPr lang="en-US" dirty="0"/>
          </a:p>
        </p:txBody>
      </p:sp>
      <p:sp>
        <p:nvSpPr>
          <p:cNvPr id="317" name="Rectangle 316">
            <a:extLst>
              <a:ext uri="{FF2B5EF4-FFF2-40B4-BE49-F238E27FC236}">
                <a16:creationId xmlns:a16="http://schemas.microsoft.com/office/drawing/2014/main" id="{4D0494E1-0947-8543-BF98-FB072769EE52}"/>
              </a:ext>
            </a:extLst>
          </p:cNvPr>
          <p:cNvSpPr/>
          <p:nvPr userDrawn="1"/>
        </p:nvSpPr>
        <p:spPr>
          <a:xfrm flipH="1" flipV="1">
            <a:off x="7559675" y="178904"/>
            <a:ext cx="2203335" cy="10691814"/>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318" name="Rectangle 317">
            <a:extLst>
              <a:ext uri="{FF2B5EF4-FFF2-40B4-BE49-F238E27FC236}">
                <a16:creationId xmlns:a16="http://schemas.microsoft.com/office/drawing/2014/main" id="{65C01342-A303-DA46-B07C-5880AEC7B609}"/>
              </a:ext>
            </a:extLst>
          </p:cNvPr>
          <p:cNvSpPr/>
          <p:nvPr userDrawn="1"/>
        </p:nvSpPr>
        <p:spPr>
          <a:xfrm>
            <a:off x="5358445" y="9899532"/>
            <a:ext cx="1797163" cy="400110"/>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400" dirty="0">
                <a:solidFill>
                  <a:srgbClr val="092E4B"/>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2021-1-FR01-KA220-ADU-000033578</a:t>
            </a:r>
          </a:p>
        </p:txBody>
      </p:sp>
      <p:pic>
        <p:nvPicPr>
          <p:cNvPr id="319" name="Picture 318">
            <a:extLst>
              <a:ext uri="{FF2B5EF4-FFF2-40B4-BE49-F238E27FC236}">
                <a16:creationId xmlns:a16="http://schemas.microsoft.com/office/drawing/2014/main" id="{38C578BE-816E-F245-9858-DA493C5EFF8B}"/>
              </a:ext>
            </a:extLst>
          </p:cNvPr>
          <p:cNvPicPr/>
          <p:nvPr userDrawn="1"/>
        </p:nvPicPr>
        <p:blipFill rotWithShape="1">
          <a:blip r:embed="rId2" cstate="print">
            <a:extLst>
              <a:ext uri="{28A0092B-C50C-407E-A947-70E740481C1C}">
                <a14:useLocalDpi xmlns:a14="http://schemas.microsoft.com/office/drawing/2010/main"/>
              </a:ext>
            </a:extLst>
          </a:blip>
          <a:srcRect r="44449"/>
          <a:stretch/>
        </p:blipFill>
        <p:spPr bwMode="auto">
          <a:xfrm>
            <a:off x="4078385" y="9941742"/>
            <a:ext cx="1280061" cy="29394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87993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02">
    <p:spTree>
      <p:nvGrpSpPr>
        <p:cNvPr id="1" name=""/>
        <p:cNvGrpSpPr/>
        <p:nvPr/>
      </p:nvGrpSpPr>
      <p:grpSpPr>
        <a:xfrm>
          <a:off x="0" y="0"/>
          <a:ext cx="0" cy="0"/>
          <a:chOff x="0" y="0"/>
          <a:chExt cx="0" cy="0"/>
        </a:xfrm>
      </p:grpSpPr>
      <p:sp>
        <p:nvSpPr>
          <p:cNvPr id="17" name="Graphic 4">
            <a:extLst>
              <a:ext uri="{FF2B5EF4-FFF2-40B4-BE49-F238E27FC236}">
                <a16:creationId xmlns:a16="http://schemas.microsoft.com/office/drawing/2014/main" id="{E3CCF1BA-572E-F44F-8F8C-CC649FECCA18}"/>
              </a:ext>
            </a:extLst>
          </p:cNvPr>
          <p:cNvSpPr/>
          <p:nvPr userDrawn="1"/>
        </p:nvSpPr>
        <p:spPr>
          <a:xfrm rot="10800000">
            <a:off x="3893444" y="0"/>
            <a:ext cx="3323487" cy="4019930"/>
          </a:xfrm>
          <a:custGeom>
            <a:avLst/>
            <a:gdLst>
              <a:gd name="connsiteX0" fmla="*/ 0 w 813341"/>
              <a:gd name="connsiteY0" fmla="*/ 0 h 477593"/>
              <a:gd name="connsiteX1" fmla="*/ 813341 w 813341"/>
              <a:gd name="connsiteY1" fmla="*/ 0 h 477593"/>
              <a:gd name="connsiteX2" fmla="*/ 813341 w 813341"/>
              <a:gd name="connsiteY2" fmla="*/ 477594 h 477593"/>
              <a:gd name="connsiteX3" fmla="*/ 0 w 813341"/>
              <a:gd name="connsiteY3" fmla="*/ 477594 h 477593"/>
            </a:gdLst>
            <a:ahLst/>
            <a:cxnLst>
              <a:cxn ang="0">
                <a:pos x="connsiteX0" y="connsiteY0"/>
              </a:cxn>
              <a:cxn ang="0">
                <a:pos x="connsiteX1" y="connsiteY1"/>
              </a:cxn>
              <a:cxn ang="0">
                <a:pos x="connsiteX2" y="connsiteY2"/>
              </a:cxn>
              <a:cxn ang="0">
                <a:pos x="connsiteX3" y="connsiteY3"/>
              </a:cxn>
            </a:cxnLst>
            <a:rect l="l" t="t" r="r" b="b"/>
            <a:pathLst>
              <a:path w="813341" h="477593">
                <a:moveTo>
                  <a:pt x="0" y="0"/>
                </a:moveTo>
                <a:lnTo>
                  <a:pt x="813341" y="0"/>
                </a:lnTo>
                <a:lnTo>
                  <a:pt x="813341" y="477594"/>
                </a:lnTo>
                <a:lnTo>
                  <a:pt x="0" y="477594"/>
                </a:lnTo>
                <a:close/>
              </a:path>
            </a:pathLst>
          </a:custGeom>
          <a:solidFill>
            <a:srgbClr val="74659A"/>
          </a:solidFill>
          <a:ln w="2370" cap="flat">
            <a:noFill/>
            <a:prstDash val="solid"/>
            <a:miter/>
          </a:ln>
        </p:spPr>
        <p:txBody>
          <a:bodyPr rtlCol="0" anchor="ctr"/>
          <a:lstStyle/>
          <a:p>
            <a:endParaRPr lang="en-US"/>
          </a:p>
        </p:txBody>
      </p:sp>
      <p:sp>
        <p:nvSpPr>
          <p:cNvPr id="18" name="Graphic 4">
            <a:extLst>
              <a:ext uri="{FF2B5EF4-FFF2-40B4-BE49-F238E27FC236}">
                <a16:creationId xmlns:a16="http://schemas.microsoft.com/office/drawing/2014/main" id="{946B774F-921B-0346-82EC-07096EBAD27A}"/>
              </a:ext>
            </a:extLst>
          </p:cNvPr>
          <p:cNvSpPr/>
          <p:nvPr userDrawn="1"/>
        </p:nvSpPr>
        <p:spPr>
          <a:xfrm rot="10800000">
            <a:off x="377022" y="4503082"/>
            <a:ext cx="1990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noFill/>
            <a:prstDash val="solid"/>
            <a:miter/>
          </a:ln>
        </p:spPr>
        <p:txBody>
          <a:bodyPr rtlCol="0" anchor="ctr"/>
          <a:lstStyle/>
          <a:p>
            <a:endParaRPr lang="en-US"/>
          </a:p>
        </p:txBody>
      </p:sp>
      <p:sp>
        <p:nvSpPr>
          <p:cNvPr id="19" name="Picture Placeholder 1000">
            <a:extLst>
              <a:ext uri="{FF2B5EF4-FFF2-40B4-BE49-F238E27FC236}">
                <a16:creationId xmlns:a16="http://schemas.microsoft.com/office/drawing/2014/main" id="{B316D876-BBC7-D34A-A658-648DBAC06158}"/>
              </a:ext>
            </a:extLst>
          </p:cNvPr>
          <p:cNvSpPr>
            <a:spLocks noGrp="1"/>
          </p:cNvSpPr>
          <p:nvPr>
            <p:ph type="pic" sz="quarter" idx="10"/>
          </p:nvPr>
        </p:nvSpPr>
        <p:spPr>
          <a:xfrm>
            <a:off x="476524" y="0"/>
            <a:ext cx="6244928" cy="6575080"/>
          </a:xfrm>
          <a:custGeom>
            <a:avLst/>
            <a:gdLst>
              <a:gd name="connsiteX0" fmla="*/ 0 w 6244928"/>
              <a:gd name="connsiteY0" fmla="*/ 0 h 6575080"/>
              <a:gd name="connsiteX1" fmla="*/ 3416920 w 6244928"/>
              <a:gd name="connsiteY1" fmla="*/ 0 h 6575080"/>
              <a:gd name="connsiteX2" fmla="*/ 3416920 w 6244928"/>
              <a:gd name="connsiteY2" fmla="*/ 4019930 h 6575080"/>
              <a:gd name="connsiteX3" fmla="*/ 6244928 w 6244928"/>
              <a:gd name="connsiteY3" fmla="*/ 4019930 h 6575080"/>
              <a:gd name="connsiteX4" fmla="*/ 6244928 w 6244928"/>
              <a:gd name="connsiteY4" fmla="*/ 6575080 h 6575080"/>
              <a:gd name="connsiteX5" fmla="*/ 0 w 6244928"/>
              <a:gd name="connsiteY5" fmla="*/ 6575080 h 6575080"/>
              <a:gd name="connsiteX6" fmla="*/ 0 w 6244928"/>
              <a:gd name="connsiteY6" fmla="*/ 6188730 h 6575080"/>
              <a:gd name="connsiteX7" fmla="*/ 99501 w 6244928"/>
              <a:gd name="connsiteY7" fmla="*/ 6188730 h 6575080"/>
              <a:gd name="connsiteX8" fmla="*/ 99501 w 6244928"/>
              <a:gd name="connsiteY8" fmla="*/ 4503082 h 6575080"/>
              <a:gd name="connsiteX9" fmla="*/ 0 w 6244928"/>
              <a:gd name="connsiteY9" fmla="*/ 4503082 h 65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44928" h="6575080">
                <a:moveTo>
                  <a:pt x="0" y="0"/>
                </a:moveTo>
                <a:lnTo>
                  <a:pt x="3416920" y="0"/>
                </a:lnTo>
                <a:lnTo>
                  <a:pt x="3416920" y="4019930"/>
                </a:lnTo>
                <a:lnTo>
                  <a:pt x="6244928" y="4019930"/>
                </a:lnTo>
                <a:lnTo>
                  <a:pt x="6244928" y="6575080"/>
                </a:lnTo>
                <a:lnTo>
                  <a:pt x="0" y="6575080"/>
                </a:lnTo>
                <a:lnTo>
                  <a:pt x="0" y="6188730"/>
                </a:lnTo>
                <a:lnTo>
                  <a:pt x="99501" y="6188730"/>
                </a:lnTo>
                <a:lnTo>
                  <a:pt x="99501" y="4503082"/>
                </a:lnTo>
                <a:lnTo>
                  <a:pt x="0" y="4503082"/>
                </a:lnTo>
                <a:close/>
              </a:path>
            </a:pathLst>
          </a:custGeom>
          <a:solidFill>
            <a:schemeClr val="bg1">
              <a:lumMod val="85000"/>
            </a:schemeClr>
          </a:solidFill>
        </p:spPr>
        <p:txBody>
          <a:bodyPr wrap="square">
            <a:noAutofit/>
          </a:bodyPr>
          <a:lstStyle>
            <a:lvl1pPr marL="0" indent="0">
              <a:buNone/>
              <a:defRPr sz="900"/>
            </a:lvl1pPr>
          </a:lstStyle>
          <a:p>
            <a:endParaRPr lang="en-US"/>
          </a:p>
        </p:txBody>
      </p:sp>
      <p:sp>
        <p:nvSpPr>
          <p:cNvPr id="20" name="Text Placeholder 32">
            <a:extLst>
              <a:ext uri="{FF2B5EF4-FFF2-40B4-BE49-F238E27FC236}">
                <a16:creationId xmlns:a16="http://schemas.microsoft.com/office/drawing/2014/main" id="{0C564F7E-4616-E548-B81C-390A9F5C7740}"/>
              </a:ext>
            </a:extLst>
          </p:cNvPr>
          <p:cNvSpPr>
            <a:spLocks noGrp="1"/>
          </p:cNvSpPr>
          <p:nvPr>
            <p:ph type="body" sz="quarter" idx="11" hasCustomPrompt="1"/>
          </p:nvPr>
        </p:nvSpPr>
        <p:spPr>
          <a:xfrm>
            <a:off x="4072852" y="856289"/>
            <a:ext cx="2951698" cy="574616"/>
          </a:xfrm>
          <a:prstGeom prst="rect">
            <a:avLst/>
          </a:prstGeom>
        </p:spPr>
        <p:txBody>
          <a:bodyP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OUR PROJECT</a:t>
            </a:r>
            <a:endParaRPr lang="en-US" dirty="0"/>
          </a:p>
        </p:txBody>
      </p:sp>
      <p:sp>
        <p:nvSpPr>
          <p:cNvPr id="21" name="Text Placeholder 32">
            <a:extLst>
              <a:ext uri="{FF2B5EF4-FFF2-40B4-BE49-F238E27FC236}">
                <a16:creationId xmlns:a16="http://schemas.microsoft.com/office/drawing/2014/main" id="{82FF7D0B-8D01-6749-9143-AF9B1238EDB8}"/>
              </a:ext>
            </a:extLst>
          </p:cNvPr>
          <p:cNvSpPr>
            <a:spLocks noGrp="1"/>
          </p:cNvSpPr>
          <p:nvPr>
            <p:ph type="body" sz="quarter" idx="16" hasCustomPrompt="1"/>
          </p:nvPr>
        </p:nvSpPr>
        <p:spPr>
          <a:xfrm>
            <a:off x="4072851" y="1703940"/>
            <a:ext cx="2980605" cy="751695"/>
          </a:xfrm>
          <a:prstGeom prst="rect">
            <a:avLst/>
          </a:prstGeom>
        </p:spPr>
        <p:txBody>
          <a:bodyPr anchor="t">
            <a:noAutofit/>
          </a:bodyPr>
          <a:lstStyle>
            <a:lvl1pPr marL="0" indent="0" algn="l">
              <a:lnSpc>
                <a:spcPct val="10000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pic>
        <p:nvPicPr>
          <p:cNvPr id="336" name="Picture 335">
            <a:extLst>
              <a:ext uri="{FF2B5EF4-FFF2-40B4-BE49-F238E27FC236}">
                <a16:creationId xmlns:a16="http://schemas.microsoft.com/office/drawing/2014/main" id="{F1E3BC1E-CF22-F44A-BFBA-708F906E09AD}"/>
              </a:ext>
            </a:extLst>
          </p:cNvPr>
          <p:cNvPicPr>
            <a:picLocks noChangeAspect="1"/>
          </p:cNvPicPr>
          <p:nvPr userDrawn="1"/>
        </p:nvPicPr>
        <p:blipFill>
          <a:blip r:embed="rId2"/>
          <a:stretch>
            <a:fillRect/>
          </a:stretch>
        </p:blipFill>
        <p:spPr>
          <a:xfrm>
            <a:off x="789367" y="7006291"/>
            <a:ext cx="3433502" cy="1837325"/>
          </a:xfrm>
          <a:prstGeom prst="rect">
            <a:avLst/>
          </a:prstGeom>
        </p:spPr>
      </p:pic>
      <p:pic>
        <p:nvPicPr>
          <p:cNvPr id="337" name="Picture 336">
            <a:extLst>
              <a:ext uri="{FF2B5EF4-FFF2-40B4-BE49-F238E27FC236}">
                <a16:creationId xmlns:a16="http://schemas.microsoft.com/office/drawing/2014/main" id="{A3FE31FF-914B-1247-A0DC-D21A9E5C6ABE}"/>
              </a:ext>
            </a:extLst>
          </p:cNvPr>
          <p:cNvPicPr>
            <a:picLocks noChangeAspect="1"/>
          </p:cNvPicPr>
          <p:nvPr userDrawn="1"/>
        </p:nvPicPr>
        <p:blipFill rotWithShape="1">
          <a:blip r:embed="rId2">
            <a:alphaModFix amt="29000"/>
          </a:blip>
          <a:srcRect l="67223" t="9864" b="55652"/>
          <a:stretch/>
        </p:blipFill>
        <p:spPr>
          <a:xfrm>
            <a:off x="4089362" y="2259171"/>
            <a:ext cx="3127569" cy="1760759"/>
          </a:xfrm>
          <a:prstGeom prst="rect">
            <a:avLst/>
          </a:prstGeom>
        </p:spPr>
      </p:pic>
      <p:sp>
        <p:nvSpPr>
          <p:cNvPr id="338" name="Graphic 6">
            <a:extLst>
              <a:ext uri="{FF2B5EF4-FFF2-40B4-BE49-F238E27FC236}">
                <a16:creationId xmlns:a16="http://schemas.microsoft.com/office/drawing/2014/main" id="{590AD23A-592E-AC4A-B3FB-3F69D4017F88}"/>
              </a:ext>
            </a:extLst>
          </p:cNvPr>
          <p:cNvSpPr/>
          <p:nvPr userDrawn="1"/>
        </p:nvSpPr>
        <p:spPr>
          <a:xfrm rot="5400000">
            <a:off x="5674531" y="7965829"/>
            <a:ext cx="476911" cy="3282242"/>
          </a:xfrm>
          <a:custGeom>
            <a:avLst/>
            <a:gdLst>
              <a:gd name="connsiteX0" fmla="*/ 0 w 101407"/>
              <a:gd name="connsiteY0" fmla="*/ 0 h 618290"/>
              <a:gd name="connsiteX1" fmla="*/ 101407 w 101407"/>
              <a:gd name="connsiteY1" fmla="*/ 0 h 618290"/>
              <a:gd name="connsiteX2" fmla="*/ 101407 w 101407"/>
              <a:gd name="connsiteY2" fmla="*/ 618291 h 618290"/>
              <a:gd name="connsiteX3" fmla="*/ 0 w 101407"/>
              <a:gd name="connsiteY3" fmla="*/ 618291 h 618290"/>
            </a:gdLst>
            <a:ahLst/>
            <a:cxnLst>
              <a:cxn ang="0">
                <a:pos x="connsiteX0" y="connsiteY0"/>
              </a:cxn>
              <a:cxn ang="0">
                <a:pos x="connsiteX1" y="connsiteY1"/>
              </a:cxn>
              <a:cxn ang="0">
                <a:pos x="connsiteX2" y="connsiteY2"/>
              </a:cxn>
              <a:cxn ang="0">
                <a:pos x="connsiteX3" y="connsiteY3"/>
              </a:cxn>
            </a:cxnLst>
            <a:rect l="l" t="t" r="r" b="b"/>
            <a:pathLst>
              <a:path w="101407" h="618290">
                <a:moveTo>
                  <a:pt x="0" y="0"/>
                </a:moveTo>
                <a:lnTo>
                  <a:pt x="101407" y="0"/>
                </a:lnTo>
                <a:lnTo>
                  <a:pt x="101407" y="618291"/>
                </a:lnTo>
                <a:lnTo>
                  <a:pt x="0" y="618291"/>
                </a:lnTo>
                <a:close/>
              </a:path>
            </a:pathLst>
          </a:custGeom>
          <a:solidFill>
            <a:srgbClr val="009AC1"/>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339" name="Text Placeholder 32">
            <a:extLst>
              <a:ext uri="{FF2B5EF4-FFF2-40B4-BE49-F238E27FC236}">
                <a16:creationId xmlns:a16="http://schemas.microsoft.com/office/drawing/2014/main" id="{458950AF-8054-9040-A0C0-E7F3E54A2235}"/>
              </a:ext>
            </a:extLst>
          </p:cNvPr>
          <p:cNvSpPr>
            <a:spLocks noGrp="1"/>
          </p:cNvSpPr>
          <p:nvPr>
            <p:ph type="body" sz="quarter" idx="42" hasCustomPrompt="1"/>
          </p:nvPr>
        </p:nvSpPr>
        <p:spPr>
          <a:xfrm>
            <a:off x="4271866" y="9395550"/>
            <a:ext cx="3043546" cy="476907"/>
          </a:xfrm>
          <a:prstGeom prst="rect">
            <a:avLst/>
          </a:prstGeom>
        </p:spPr>
        <p:txBody>
          <a:bodyPr>
            <a:noAutofit/>
          </a:bodyPr>
          <a:lstStyle>
            <a:lvl1pPr marL="0" indent="0" algn="r">
              <a:lnSpc>
                <a:spcPct val="100000"/>
              </a:lnSpc>
              <a:spcBef>
                <a:spcPts val="0"/>
              </a:spcBef>
              <a:buNone/>
              <a:defRPr sz="2000" b="0"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err="1"/>
              <a:t>www.website.eu</a:t>
            </a:r>
            <a:endParaRPr lang="en-US" dirty="0"/>
          </a:p>
        </p:txBody>
      </p:sp>
      <p:pic>
        <p:nvPicPr>
          <p:cNvPr id="341" name="Picture 340">
            <a:extLst>
              <a:ext uri="{FF2B5EF4-FFF2-40B4-BE49-F238E27FC236}">
                <a16:creationId xmlns:a16="http://schemas.microsoft.com/office/drawing/2014/main" id="{A0E2DD9F-02D3-1C4D-8185-514E5E8B5ED1}"/>
              </a:ext>
            </a:extLst>
          </p:cNvPr>
          <p:cNvPicPr/>
          <p:nvPr userDrawn="1"/>
        </p:nvPicPr>
        <p:blipFill rotWithShape="1">
          <a:blip r:embed="rId3" cstate="print">
            <a:extLst>
              <a:ext uri="{28A0092B-C50C-407E-A947-70E740481C1C}">
                <a14:useLocalDpi xmlns:a14="http://schemas.microsoft.com/office/drawing/2010/main"/>
              </a:ext>
            </a:extLst>
          </a:blip>
          <a:srcRect r="44449"/>
          <a:stretch/>
        </p:blipFill>
        <p:spPr bwMode="auto">
          <a:xfrm>
            <a:off x="5441391" y="8396052"/>
            <a:ext cx="1280061" cy="293943"/>
          </a:xfrm>
          <a:prstGeom prst="rect">
            <a:avLst/>
          </a:prstGeom>
          <a:ln>
            <a:noFill/>
          </a:ln>
          <a:extLst>
            <a:ext uri="{53640926-AAD7-44D8-BBD7-CCE9431645EC}">
              <a14:shadowObscured xmlns:a14="http://schemas.microsoft.com/office/drawing/2010/main"/>
            </a:ext>
          </a:extLst>
        </p:spPr>
      </p:pic>
      <p:grpSp>
        <p:nvGrpSpPr>
          <p:cNvPr id="342" name="Graphic 95">
            <a:extLst>
              <a:ext uri="{FF2B5EF4-FFF2-40B4-BE49-F238E27FC236}">
                <a16:creationId xmlns:a16="http://schemas.microsoft.com/office/drawing/2014/main" id="{78CB6730-FE3C-F64A-90C1-994A839C794C}"/>
              </a:ext>
            </a:extLst>
          </p:cNvPr>
          <p:cNvGrpSpPr/>
          <p:nvPr userDrawn="1"/>
        </p:nvGrpSpPr>
        <p:grpSpPr>
          <a:xfrm>
            <a:off x="789367" y="9472264"/>
            <a:ext cx="1509109" cy="423922"/>
            <a:chOff x="584588" y="9078286"/>
            <a:chExt cx="1509109" cy="423922"/>
          </a:xfrm>
          <a:solidFill>
            <a:srgbClr val="000000"/>
          </a:solidFill>
        </p:grpSpPr>
        <p:sp>
          <p:nvSpPr>
            <p:cNvPr id="343" name="Freeform 342">
              <a:extLst>
                <a:ext uri="{FF2B5EF4-FFF2-40B4-BE49-F238E27FC236}">
                  <a16:creationId xmlns:a16="http://schemas.microsoft.com/office/drawing/2014/main" id="{75C86EF1-E93B-B64C-8AD5-6287810B3402}"/>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009AC1"/>
              </a:solidFill>
              <a:prstDash val="solid"/>
              <a:miter/>
            </a:ln>
          </p:spPr>
          <p:txBody>
            <a:bodyPr rtlCol="0" anchor="ctr"/>
            <a:lstStyle/>
            <a:p>
              <a:endParaRPr lang="en-US"/>
            </a:p>
          </p:txBody>
        </p:sp>
        <p:sp>
          <p:nvSpPr>
            <p:cNvPr id="344" name="Freeform 343">
              <a:extLst>
                <a:ext uri="{FF2B5EF4-FFF2-40B4-BE49-F238E27FC236}">
                  <a16:creationId xmlns:a16="http://schemas.microsoft.com/office/drawing/2014/main" id="{350B8D3E-74BA-2142-A8F1-F9873C5820B9}"/>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009AC1"/>
              </a:solidFill>
              <a:prstDash val="solid"/>
              <a:miter/>
            </a:ln>
          </p:spPr>
          <p:txBody>
            <a:bodyPr rtlCol="0" anchor="ctr"/>
            <a:lstStyle/>
            <a:p>
              <a:endParaRPr lang="en-US"/>
            </a:p>
          </p:txBody>
        </p:sp>
      </p:grpSp>
      <p:sp>
        <p:nvSpPr>
          <p:cNvPr id="345" name="Text Placeholder 23">
            <a:extLst>
              <a:ext uri="{FF2B5EF4-FFF2-40B4-BE49-F238E27FC236}">
                <a16:creationId xmlns:a16="http://schemas.microsoft.com/office/drawing/2014/main" id="{A9A3D5FF-2DEA-B148-BB15-C1284CA3F768}"/>
              </a:ext>
            </a:extLst>
          </p:cNvPr>
          <p:cNvSpPr>
            <a:spLocks noGrp="1"/>
          </p:cNvSpPr>
          <p:nvPr>
            <p:ph type="body" sz="quarter" idx="17" hasCustomPrompt="1"/>
          </p:nvPr>
        </p:nvSpPr>
        <p:spPr>
          <a:xfrm>
            <a:off x="833697" y="9511527"/>
            <a:ext cx="1230818" cy="419205"/>
          </a:xfrm>
          <a:prstGeom prst="rect">
            <a:avLst/>
          </a:prstGeom>
        </p:spPr>
        <p:txBody>
          <a:bodyPr>
            <a:noAutofit/>
          </a:bodyPr>
          <a:lstStyle>
            <a:lvl1pPr marL="0" indent="0" algn="l">
              <a:spcBef>
                <a:spcPts val="0"/>
              </a:spcBef>
              <a:buNone/>
              <a:defRPr sz="1000" b="0" i="0">
                <a:solidFill>
                  <a:srgbClr val="262626"/>
                </a:solidFill>
                <a:latin typeface="Calibri" panose="020F0502020204030204" pitchFamily="34" charset="0"/>
                <a:cs typeface="Calibri" panose="020F0502020204030204" pitchFamily="34" charset="0"/>
              </a:defRPr>
            </a:lvl1pPr>
          </a:lstStyle>
          <a:p>
            <a:pPr lvl="0"/>
            <a:r>
              <a:rPr lang="en-US" dirty="0"/>
              <a:t>2022 – 2024</a:t>
            </a:r>
          </a:p>
          <a:p>
            <a:pPr lvl="0"/>
            <a:r>
              <a:rPr lang="en-US" dirty="0"/>
              <a:t>Document Name</a:t>
            </a:r>
          </a:p>
        </p:txBody>
      </p:sp>
      <p:sp>
        <p:nvSpPr>
          <p:cNvPr id="346" name="Text Placeholder 23">
            <a:extLst>
              <a:ext uri="{FF2B5EF4-FFF2-40B4-BE49-F238E27FC236}">
                <a16:creationId xmlns:a16="http://schemas.microsoft.com/office/drawing/2014/main" id="{9B400FD6-846E-F34A-B9D5-58B417B72B0A}"/>
              </a:ext>
            </a:extLst>
          </p:cNvPr>
          <p:cNvSpPr>
            <a:spLocks noGrp="1"/>
          </p:cNvSpPr>
          <p:nvPr>
            <p:ph type="body" sz="quarter" idx="18" hasCustomPrompt="1"/>
          </p:nvPr>
        </p:nvSpPr>
        <p:spPr>
          <a:xfrm>
            <a:off x="2397964" y="9504997"/>
            <a:ext cx="1779692" cy="419205"/>
          </a:xfrm>
          <a:prstGeom prst="rect">
            <a:avLst/>
          </a:prstGeom>
        </p:spPr>
        <p:txBody>
          <a:bodyPr>
            <a:noAutofit/>
          </a:bodyPr>
          <a:lstStyle>
            <a:lvl1pPr marL="0" indent="0" algn="l">
              <a:spcBef>
                <a:spcPts val="0"/>
              </a:spcBef>
              <a:buNone/>
              <a:defRPr sz="1000" b="0" i="0">
                <a:solidFill>
                  <a:srgbClr val="262626"/>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spTree>
    <p:extLst>
      <p:ext uri="{BB962C8B-B14F-4D97-AF65-F5344CB8AC3E}">
        <p14:creationId xmlns:p14="http://schemas.microsoft.com/office/powerpoint/2010/main" val="2784552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 Pag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92A70B7-4BF7-8F44-8AF5-5974702C7384}"/>
              </a:ext>
            </a:extLst>
          </p:cNvPr>
          <p:cNvSpPr/>
          <p:nvPr userDrawn="1"/>
        </p:nvSpPr>
        <p:spPr>
          <a:xfrm>
            <a:off x="-1" y="-22715"/>
            <a:ext cx="7559675" cy="2175225"/>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28" name="Graphic 4">
            <a:extLst>
              <a:ext uri="{FF2B5EF4-FFF2-40B4-BE49-F238E27FC236}">
                <a16:creationId xmlns:a16="http://schemas.microsoft.com/office/drawing/2014/main" id="{7045EC92-B290-D94E-8C45-4E74F8B812C4}"/>
              </a:ext>
            </a:extLst>
          </p:cNvPr>
          <p:cNvSpPr/>
          <p:nvPr userDrawn="1"/>
        </p:nvSpPr>
        <p:spPr>
          <a:xfrm rot="5400000">
            <a:off x="1851792" y="1270135"/>
            <a:ext cx="791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solidFill>
              <a:srgbClr val="009AC1"/>
            </a:solidFill>
            <a:prstDash val="solid"/>
            <a:miter/>
          </a:ln>
        </p:spPr>
        <p:txBody>
          <a:bodyPr rtlCol="0" anchor="ctr"/>
          <a:lstStyle/>
          <a:p>
            <a:endParaRPr lang="en-US"/>
          </a:p>
        </p:txBody>
      </p:sp>
      <p:sp>
        <p:nvSpPr>
          <p:cNvPr id="330" name="Text Placeholder 32">
            <a:extLst>
              <a:ext uri="{FF2B5EF4-FFF2-40B4-BE49-F238E27FC236}">
                <a16:creationId xmlns:a16="http://schemas.microsoft.com/office/drawing/2014/main" id="{E5656F6E-37C8-074A-8E96-43D0F2FC50CE}"/>
              </a:ext>
            </a:extLst>
          </p:cNvPr>
          <p:cNvSpPr>
            <a:spLocks noGrp="1"/>
          </p:cNvSpPr>
          <p:nvPr>
            <p:ph type="body" sz="quarter" idx="11" hasCustomPrompt="1"/>
          </p:nvPr>
        </p:nvSpPr>
        <p:spPr>
          <a:xfrm>
            <a:off x="1124620" y="3561547"/>
            <a:ext cx="648000" cy="348400"/>
          </a:xfrm>
          <a:prstGeom prst="rect">
            <a:avLst/>
          </a:prstGeom>
        </p:spPr>
        <p:txBody>
          <a:bodyPr anchor="ctr">
            <a:noAutofit/>
          </a:bodyPr>
          <a:lstStyle>
            <a:lvl1pPr marL="0" indent="0" algn="ctr">
              <a:buNone/>
              <a:defRPr sz="2000" b="1" i="0">
                <a:solidFill>
                  <a:srgbClr val="009AC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01</a:t>
            </a:r>
            <a:endParaRPr lang="en-US" dirty="0"/>
          </a:p>
        </p:txBody>
      </p:sp>
      <p:sp>
        <p:nvSpPr>
          <p:cNvPr id="331" name="Text Placeholder 32">
            <a:extLst>
              <a:ext uri="{FF2B5EF4-FFF2-40B4-BE49-F238E27FC236}">
                <a16:creationId xmlns:a16="http://schemas.microsoft.com/office/drawing/2014/main" id="{325D83A7-79C8-A548-BBC2-CA89723CA6CF}"/>
              </a:ext>
            </a:extLst>
          </p:cNvPr>
          <p:cNvSpPr>
            <a:spLocks noGrp="1"/>
          </p:cNvSpPr>
          <p:nvPr>
            <p:ph type="body" sz="quarter" idx="49" hasCustomPrompt="1"/>
          </p:nvPr>
        </p:nvSpPr>
        <p:spPr>
          <a:xfrm>
            <a:off x="1907586" y="3561547"/>
            <a:ext cx="3544003" cy="348400"/>
          </a:xfrm>
          <a:prstGeom prst="rect">
            <a:avLst/>
          </a:prstGeom>
        </p:spPr>
        <p:txBody>
          <a:bodyPr anchor="ctr">
            <a:noAutofit/>
          </a:bodyPr>
          <a:lstStyle>
            <a:lvl1pPr marL="0" indent="0" algn="l">
              <a:buNone/>
              <a:defRPr sz="14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Introduction</a:t>
            </a:r>
            <a:endParaRPr lang="en-US" dirty="0"/>
          </a:p>
        </p:txBody>
      </p:sp>
      <p:sp>
        <p:nvSpPr>
          <p:cNvPr id="332" name="Text Placeholder 32">
            <a:extLst>
              <a:ext uri="{FF2B5EF4-FFF2-40B4-BE49-F238E27FC236}">
                <a16:creationId xmlns:a16="http://schemas.microsoft.com/office/drawing/2014/main" id="{9709ADB0-7EC7-7E4D-AB1C-AFDBEA20E333}"/>
              </a:ext>
            </a:extLst>
          </p:cNvPr>
          <p:cNvSpPr>
            <a:spLocks noGrp="1"/>
          </p:cNvSpPr>
          <p:nvPr>
            <p:ph type="body" sz="quarter" idx="13" hasCustomPrompt="1"/>
          </p:nvPr>
        </p:nvSpPr>
        <p:spPr>
          <a:xfrm>
            <a:off x="1124620" y="4036789"/>
            <a:ext cx="648000" cy="348400"/>
          </a:xfrm>
          <a:prstGeom prst="rect">
            <a:avLst/>
          </a:prstGeom>
        </p:spPr>
        <p:txBody>
          <a:bodyPr anchor="ctr">
            <a:noAutofit/>
          </a:bodyPr>
          <a:lstStyle>
            <a:lvl1pPr marL="0" indent="0" algn="ctr">
              <a:buNone/>
              <a:defRPr sz="2000" b="1" i="0">
                <a:solidFill>
                  <a:srgbClr val="009AC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02</a:t>
            </a:r>
            <a:endParaRPr lang="en-US" dirty="0"/>
          </a:p>
        </p:txBody>
      </p:sp>
      <p:sp>
        <p:nvSpPr>
          <p:cNvPr id="333" name="Text Placeholder 32">
            <a:extLst>
              <a:ext uri="{FF2B5EF4-FFF2-40B4-BE49-F238E27FC236}">
                <a16:creationId xmlns:a16="http://schemas.microsoft.com/office/drawing/2014/main" id="{BD9CCF2E-E31B-F24B-AE3A-F3AD0C0D725D}"/>
              </a:ext>
            </a:extLst>
          </p:cNvPr>
          <p:cNvSpPr>
            <a:spLocks noGrp="1"/>
          </p:cNvSpPr>
          <p:nvPr>
            <p:ph type="body" sz="quarter" idx="14" hasCustomPrompt="1"/>
          </p:nvPr>
        </p:nvSpPr>
        <p:spPr>
          <a:xfrm>
            <a:off x="1907586" y="4036789"/>
            <a:ext cx="3544003" cy="349200"/>
          </a:xfrm>
          <a:prstGeom prst="rect">
            <a:avLst/>
          </a:prstGeom>
        </p:spPr>
        <p:txBody>
          <a:bodyPr anchor="ctr">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marR="0" lvl="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GB" dirty="0"/>
              <a:t>About us</a:t>
            </a:r>
            <a:endParaRPr lang="en-US" dirty="0"/>
          </a:p>
        </p:txBody>
      </p:sp>
      <p:sp>
        <p:nvSpPr>
          <p:cNvPr id="334" name="Text Placeholder 32">
            <a:extLst>
              <a:ext uri="{FF2B5EF4-FFF2-40B4-BE49-F238E27FC236}">
                <a16:creationId xmlns:a16="http://schemas.microsoft.com/office/drawing/2014/main" id="{89761DE6-BA61-A040-9787-C409D41D3210}"/>
              </a:ext>
            </a:extLst>
          </p:cNvPr>
          <p:cNvSpPr>
            <a:spLocks noGrp="1"/>
          </p:cNvSpPr>
          <p:nvPr>
            <p:ph type="body" sz="quarter" idx="15" hasCustomPrompt="1"/>
          </p:nvPr>
        </p:nvSpPr>
        <p:spPr>
          <a:xfrm>
            <a:off x="1124620" y="4537923"/>
            <a:ext cx="648000" cy="348400"/>
          </a:xfrm>
          <a:prstGeom prst="rect">
            <a:avLst/>
          </a:prstGeom>
        </p:spPr>
        <p:txBody>
          <a:bodyPr anchor="ctr">
            <a:noAutofit/>
          </a:bodyPr>
          <a:lstStyle>
            <a:lvl1pPr marL="0" indent="0" algn="ctr">
              <a:buNone/>
              <a:defRPr sz="2000" b="1" i="0">
                <a:solidFill>
                  <a:srgbClr val="009AC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03</a:t>
            </a:r>
            <a:endParaRPr lang="en-US" dirty="0"/>
          </a:p>
        </p:txBody>
      </p:sp>
      <p:sp>
        <p:nvSpPr>
          <p:cNvPr id="335" name="Text Placeholder 32">
            <a:extLst>
              <a:ext uri="{FF2B5EF4-FFF2-40B4-BE49-F238E27FC236}">
                <a16:creationId xmlns:a16="http://schemas.microsoft.com/office/drawing/2014/main" id="{D89BB1F5-7B63-824C-8677-757940098E1E}"/>
              </a:ext>
            </a:extLst>
          </p:cNvPr>
          <p:cNvSpPr>
            <a:spLocks noGrp="1"/>
          </p:cNvSpPr>
          <p:nvPr>
            <p:ph type="body" sz="quarter" idx="19" hasCustomPrompt="1"/>
          </p:nvPr>
        </p:nvSpPr>
        <p:spPr>
          <a:xfrm>
            <a:off x="1907586" y="4537923"/>
            <a:ext cx="3544003" cy="348400"/>
          </a:xfrm>
          <a:prstGeom prst="rect">
            <a:avLst/>
          </a:prstGeom>
        </p:spPr>
        <p:txBody>
          <a:bodyPr anchor="ctr">
            <a:noAutofit/>
          </a:bodyPr>
          <a:lstStyle>
            <a:lvl1pPr marL="0" indent="0" algn="l">
              <a:buNone/>
              <a:defRPr sz="14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The Project</a:t>
            </a:r>
            <a:endParaRPr lang="en-US" dirty="0"/>
          </a:p>
        </p:txBody>
      </p:sp>
      <p:sp>
        <p:nvSpPr>
          <p:cNvPr id="336" name="Text Placeholder 32">
            <a:extLst>
              <a:ext uri="{FF2B5EF4-FFF2-40B4-BE49-F238E27FC236}">
                <a16:creationId xmlns:a16="http://schemas.microsoft.com/office/drawing/2014/main" id="{57D38869-9F43-0F44-BFF1-2099B0C5644A}"/>
              </a:ext>
            </a:extLst>
          </p:cNvPr>
          <p:cNvSpPr>
            <a:spLocks noGrp="1"/>
          </p:cNvSpPr>
          <p:nvPr>
            <p:ph type="body" sz="quarter" idx="17" hasCustomPrompt="1"/>
          </p:nvPr>
        </p:nvSpPr>
        <p:spPr>
          <a:xfrm>
            <a:off x="1124620" y="5038878"/>
            <a:ext cx="648000" cy="348400"/>
          </a:xfrm>
          <a:prstGeom prst="rect">
            <a:avLst/>
          </a:prstGeom>
        </p:spPr>
        <p:txBody>
          <a:bodyPr anchor="ctr">
            <a:noAutofit/>
          </a:bodyPr>
          <a:lstStyle>
            <a:lvl1pPr marL="0" indent="0" algn="ctr">
              <a:buNone/>
              <a:defRPr sz="2000" b="1" i="0">
                <a:solidFill>
                  <a:srgbClr val="009AC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04</a:t>
            </a:r>
            <a:endParaRPr lang="en-US" dirty="0"/>
          </a:p>
        </p:txBody>
      </p:sp>
      <p:sp>
        <p:nvSpPr>
          <p:cNvPr id="337" name="Text Placeholder 32">
            <a:extLst>
              <a:ext uri="{FF2B5EF4-FFF2-40B4-BE49-F238E27FC236}">
                <a16:creationId xmlns:a16="http://schemas.microsoft.com/office/drawing/2014/main" id="{B33A46CF-72DE-724E-A383-028E3C486710}"/>
              </a:ext>
            </a:extLst>
          </p:cNvPr>
          <p:cNvSpPr>
            <a:spLocks noGrp="1"/>
          </p:cNvSpPr>
          <p:nvPr>
            <p:ph type="body" sz="quarter" idx="20" hasCustomPrompt="1"/>
          </p:nvPr>
        </p:nvSpPr>
        <p:spPr>
          <a:xfrm>
            <a:off x="1907586" y="5038878"/>
            <a:ext cx="3544003" cy="348400"/>
          </a:xfrm>
          <a:prstGeom prst="rect">
            <a:avLst/>
          </a:prstGeom>
        </p:spPr>
        <p:txBody>
          <a:bodyPr anchor="ctr">
            <a:noAutofit/>
          </a:bodyPr>
          <a:lstStyle>
            <a:lvl1pPr marL="0" indent="0" algn="l">
              <a:buNone/>
              <a:defRPr sz="14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Gallery</a:t>
            </a:r>
            <a:endParaRPr lang="en-US" dirty="0"/>
          </a:p>
        </p:txBody>
      </p:sp>
      <p:sp>
        <p:nvSpPr>
          <p:cNvPr id="338" name="Text Placeholder 32">
            <a:extLst>
              <a:ext uri="{FF2B5EF4-FFF2-40B4-BE49-F238E27FC236}">
                <a16:creationId xmlns:a16="http://schemas.microsoft.com/office/drawing/2014/main" id="{8AF90649-A83F-2F4A-B11F-76E0A49118C3}"/>
              </a:ext>
            </a:extLst>
          </p:cNvPr>
          <p:cNvSpPr>
            <a:spLocks noGrp="1"/>
          </p:cNvSpPr>
          <p:nvPr>
            <p:ph type="body" sz="quarter" idx="21" hasCustomPrompt="1"/>
          </p:nvPr>
        </p:nvSpPr>
        <p:spPr>
          <a:xfrm>
            <a:off x="1124620" y="5540668"/>
            <a:ext cx="648000" cy="348400"/>
          </a:xfrm>
          <a:prstGeom prst="rect">
            <a:avLst/>
          </a:prstGeom>
        </p:spPr>
        <p:txBody>
          <a:bodyPr anchor="ctr">
            <a:noAutofit/>
          </a:bodyPr>
          <a:lstStyle>
            <a:lvl1pPr marL="0" indent="0" algn="ctr">
              <a:buNone/>
              <a:defRPr sz="2000" b="1" i="0">
                <a:solidFill>
                  <a:srgbClr val="009AC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05</a:t>
            </a:r>
            <a:endParaRPr lang="en-US" dirty="0"/>
          </a:p>
        </p:txBody>
      </p:sp>
      <p:sp>
        <p:nvSpPr>
          <p:cNvPr id="339" name="Text Placeholder 32">
            <a:extLst>
              <a:ext uri="{FF2B5EF4-FFF2-40B4-BE49-F238E27FC236}">
                <a16:creationId xmlns:a16="http://schemas.microsoft.com/office/drawing/2014/main" id="{EAB79600-A97B-F44A-B1F4-C908D7C2023F}"/>
              </a:ext>
            </a:extLst>
          </p:cNvPr>
          <p:cNvSpPr>
            <a:spLocks noGrp="1"/>
          </p:cNvSpPr>
          <p:nvPr>
            <p:ph type="body" sz="quarter" idx="22" hasCustomPrompt="1"/>
          </p:nvPr>
        </p:nvSpPr>
        <p:spPr>
          <a:xfrm>
            <a:off x="1907586" y="5540668"/>
            <a:ext cx="3544003" cy="348400"/>
          </a:xfrm>
          <a:prstGeom prst="rect">
            <a:avLst/>
          </a:prstGeom>
        </p:spPr>
        <p:txBody>
          <a:bodyPr anchor="ctr">
            <a:noAutofit/>
          </a:bodyPr>
          <a:lstStyle>
            <a:lvl1pPr marL="0" indent="0" algn="l">
              <a:buNone/>
              <a:defRPr sz="14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Our Team</a:t>
            </a:r>
            <a:endParaRPr lang="en-US" dirty="0"/>
          </a:p>
        </p:txBody>
      </p:sp>
      <p:sp>
        <p:nvSpPr>
          <p:cNvPr id="340" name="Text Placeholder 32">
            <a:extLst>
              <a:ext uri="{FF2B5EF4-FFF2-40B4-BE49-F238E27FC236}">
                <a16:creationId xmlns:a16="http://schemas.microsoft.com/office/drawing/2014/main" id="{E3702C07-BBF5-8847-B222-966AEEFDB82F}"/>
              </a:ext>
            </a:extLst>
          </p:cNvPr>
          <p:cNvSpPr>
            <a:spLocks noGrp="1"/>
          </p:cNvSpPr>
          <p:nvPr>
            <p:ph type="body" sz="quarter" idx="51" hasCustomPrompt="1"/>
          </p:nvPr>
        </p:nvSpPr>
        <p:spPr>
          <a:xfrm>
            <a:off x="1134260" y="6069864"/>
            <a:ext cx="648000" cy="348400"/>
          </a:xfrm>
          <a:prstGeom prst="rect">
            <a:avLst/>
          </a:prstGeom>
        </p:spPr>
        <p:txBody>
          <a:bodyPr anchor="ctr">
            <a:noAutofit/>
          </a:bodyPr>
          <a:lstStyle>
            <a:lvl1pPr marL="0" indent="0" algn="ctr">
              <a:buNone/>
              <a:defRPr sz="2000" b="1" i="0">
                <a:solidFill>
                  <a:srgbClr val="009AC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06</a:t>
            </a:r>
            <a:endParaRPr lang="en-US" dirty="0"/>
          </a:p>
        </p:txBody>
      </p:sp>
      <p:sp>
        <p:nvSpPr>
          <p:cNvPr id="341" name="Text Placeholder 32">
            <a:extLst>
              <a:ext uri="{FF2B5EF4-FFF2-40B4-BE49-F238E27FC236}">
                <a16:creationId xmlns:a16="http://schemas.microsoft.com/office/drawing/2014/main" id="{8A3DC48D-0CD9-464E-AE57-DF56AB5C501E}"/>
              </a:ext>
            </a:extLst>
          </p:cNvPr>
          <p:cNvSpPr>
            <a:spLocks noGrp="1"/>
          </p:cNvSpPr>
          <p:nvPr>
            <p:ph type="body" sz="quarter" idx="52" hasCustomPrompt="1"/>
          </p:nvPr>
        </p:nvSpPr>
        <p:spPr>
          <a:xfrm>
            <a:off x="1917226" y="6069864"/>
            <a:ext cx="3544003" cy="348400"/>
          </a:xfrm>
          <a:prstGeom prst="rect">
            <a:avLst/>
          </a:prstGeom>
        </p:spPr>
        <p:txBody>
          <a:bodyPr anchor="ctr">
            <a:noAutofit/>
          </a:bodyPr>
          <a:lstStyle>
            <a:lvl1pPr marL="0" indent="0" algn="l">
              <a:buNone/>
              <a:defRPr sz="14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Question and Answers</a:t>
            </a:r>
            <a:endParaRPr lang="en-US" dirty="0"/>
          </a:p>
        </p:txBody>
      </p:sp>
      <p:sp>
        <p:nvSpPr>
          <p:cNvPr id="342" name="Text Placeholder 32">
            <a:extLst>
              <a:ext uri="{FF2B5EF4-FFF2-40B4-BE49-F238E27FC236}">
                <a16:creationId xmlns:a16="http://schemas.microsoft.com/office/drawing/2014/main" id="{2C434D2A-7E3F-AC4D-B388-864713FC0806}"/>
              </a:ext>
            </a:extLst>
          </p:cNvPr>
          <p:cNvSpPr>
            <a:spLocks noGrp="1"/>
          </p:cNvSpPr>
          <p:nvPr>
            <p:ph type="body" sz="quarter" idx="53" hasCustomPrompt="1"/>
          </p:nvPr>
        </p:nvSpPr>
        <p:spPr>
          <a:xfrm>
            <a:off x="1134260" y="6560096"/>
            <a:ext cx="648000" cy="348400"/>
          </a:xfrm>
          <a:prstGeom prst="rect">
            <a:avLst/>
          </a:prstGeom>
        </p:spPr>
        <p:txBody>
          <a:bodyPr anchor="ctr">
            <a:noAutofit/>
          </a:bodyPr>
          <a:lstStyle>
            <a:lvl1pPr marL="0" indent="0" algn="ctr">
              <a:buNone/>
              <a:defRPr sz="2000" b="1" i="0">
                <a:solidFill>
                  <a:srgbClr val="009AC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07</a:t>
            </a:r>
            <a:endParaRPr lang="en-US" dirty="0"/>
          </a:p>
        </p:txBody>
      </p:sp>
      <p:sp>
        <p:nvSpPr>
          <p:cNvPr id="343" name="Text Placeholder 32">
            <a:extLst>
              <a:ext uri="{FF2B5EF4-FFF2-40B4-BE49-F238E27FC236}">
                <a16:creationId xmlns:a16="http://schemas.microsoft.com/office/drawing/2014/main" id="{B50D5349-F391-B64B-B3C2-DF37D4F2ABE7}"/>
              </a:ext>
            </a:extLst>
          </p:cNvPr>
          <p:cNvSpPr>
            <a:spLocks noGrp="1"/>
          </p:cNvSpPr>
          <p:nvPr>
            <p:ph type="body" sz="quarter" idx="54" hasCustomPrompt="1"/>
          </p:nvPr>
        </p:nvSpPr>
        <p:spPr>
          <a:xfrm>
            <a:off x="1917226" y="6560096"/>
            <a:ext cx="3544003" cy="348400"/>
          </a:xfrm>
          <a:prstGeom prst="rect">
            <a:avLst/>
          </a:prstGeom>
        </p:spPr>
        <p:txBody>
          <a:bodyPr anchor="ctr">
            <a:noAutofit/>
          </a:bodyPr>
          <a:lstStyle>
            <a:lvl1pPr marL="0" indent="0" algn="l">
              <a:buNone/>
              <a:defRPr sz="14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Conclusion</a:t>
            </a:r>
            <a:endParaRPr lang="en-US" dirty="0"/>
          </a:p>
        </p:txBody>
      </p:sp>
      <p:sp>
        <p:nvSpPr>
          <p:cNvPr id="344" name="Rectangle 343">
            <a:extLst>
              <a:ext uri="{FF2B5EF4-FFF2-40B4-BE49-F238E27FC236}">
                <a16:creationId xmlns:a16="http://schemas.microsoft.com/office/drawing/2014/main" id="{72F68190-18F9-DF4D-83C1-0EFA2EB257C4}"/>
              </a:ext>
            </a:extLst>
          </p:cNvPr>
          <p:cNvSpPr/>
          <p:nvPr userDrawn="1"/>
        </p:nvSpPr>
        <p:spPr>
          <a:xfrm>
            <a:off x="2748353" y="8387573"/>
            <a:ext cx="2888501" cy="461665"/>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00" dirty="0">
                <a:solidFill>
                  <a:srgbClr val="262626"/>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2021-1-FR01-KA220-ADU-000033578</a:t>
            </a:r>
          </a:p>
        </p:txBody>
      </p:sp>
      <p:pic>
        <p:nvPicPr>
          <p:cNvPr id="346" name="Picture 345">
            <a:extLst>
              <a:ext uri="{FF2B5EF4-FFF2-40B4-BE49-F238E27FC236}">
                <a16:creationId xmlns:a16="http://schemas.microsoft.com/office/drawing/2014/main" id="{3FABE59E-0E11-C247-B506-7A46D17BD616}"/>
              </a:ext>
            </a:extLst>
          </p:cNvPr>
          <p:cNvPicPr/>
          <p:nvPr userDrawn="1"/>
        </p:nvPicPr>
        <p:blipFill rotWithShape="1">
          <a:blip r:embed="rId2" cstate="print">
            <a:extLst>
              <a:ext uri="{28A0092B-C50C-407E-A947-70E740481C1C}">
                <a14:useLocalDpi xmlns:a14="http://schemas.microsoft.com/office/drawing/2010/main"/>
              </a:ext>
            </a:extLst>
          </a:blip>
          <a:srcRect r="44449"/>
          <a:stretch/>
        </p:blipFill>
        <p:spPr bwMode="auto">
          <a:xfrm>
            <a:off x="1134260" y="8475194"/>
            <a:ext cx="1280061" cy="293943"/>
          </a:xfrm>
          <a:prstGeom prst="rect">
            <a:avLst/>
          </a:prstGeom>
          <a:ln>
            <a:noFill/>
          </a:ln>
          <a:extLst>
            <a:ext uri="{53640926-AAD7-44D8-BBD7-CCE9431645EC}">
              <a14:shadowObscured xmlns:a14="http://schemas.microsoft.com/office/drawing/2010/main"/>
            </a:ext>
          </a:extLst>
        </p:spPr>
      </p:pic>
      <p:pic>
        <p:nvPicPr>
          <p:cNvPr id="24" name="Picture 23">
            <a:extLst>
              <a:ext uri="{FF2B5EF4-FFF2-40B4-BE49-F238E27FC236}">
                <a16:creationId xmlns:a16="http://schemas.microsoft.com/office/drawing/2014/main" id="{3F36D653-0074-5840-8E04-6E64CED51DCA}"/>
              </a:ext>
            </a:extLst>
          </p:cNvPr>
          <p:cNvPicPr>
            <a:picLocks noChangeAspect="1"/>
          </p:cNvPicPr>
          <p:nvPr userDrawn="1"/>
        </p:nvPicPr>
        <p:blipFill rotWithShape="1">
          <a:blip r:embed="rId3">
            <a:alphaModFix amt="29000"/>
          </a:blip>
          <a:srcRect l="67223" t="31181" r="2146" b="27121"/>
          <a:stretch/>
        </p:blipFill>
        <p:spPr>
          <a:xfrm>
            <a:off x="4529991" y="-1"/>
            <a:ext cx="2922814" cy="2129115"/>
          </a:xfrm>
          <a:prstGeom prst="rect">
            <a:avLst/>
          </a:prstGeom>
        </p:spPr>
      </p:pic>
      <p:sp>
        <p:nvSpPr>
          <p:cNvPr id="25" name="Text Placeholder 32">
            <a:extLst>
              <a:ext uri="{FF2B5EF4-FFF2-40B4-BE49-F238E27FC236}">
                <a16:creationId xmlns:a16="http://schemas.microsoft.com/office/drawing/2014/main" id="{595667C2-CA92-D843-9BA4-3A0CC62BC0A6}"/>
              </a:ext>
            </a:extLst>
          </p:cNvPr>
          <p:cNvSpPr>
            <a:spLocks noGrp="1"/>
          </p:cNvSpPr>
          <p:nvPr>
            <p:ph type="body" sz="quarter" idx="47" hasCustomPrompt="1"/>
          </p:nvPr>
        </p:nvSpPr>
        <p:spPr>
          <a:xfrm>
            <a:off x="1102768" y="855681"/>
            <a:ext cx="4667603" cy="1910174"/>
          </a:xfrm>
          <a:prstGeom prst="rect">
            <a:avLst/>
          </a:prstGeom>
        </p:spPr>
        <p:txBody>
          <a:bodyPr>
            <a:noAutofit/>
          </a:bodyPr>
          <a:lstStyle>
            <a:lvl1pPr marL="0" indent="0" algn="l">
              <a:buNone/>
              <a:defRPr sz="72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grpSp>
        <p:nvGrpSpPr>
          <p:cNvPr id="29" name="Group 28">
            <a:extLst>
              <a:ext uri="{FF2B5EF4-FFF2-40B4-BE49-F238E27FC236}">
                <a16:creationId xmlns:a16="http://schemas.microsoft.com/office/drawing/2014/main" id="{5EFE6692-3BEC-814A-A23D-54D7DF843B19}"/>
              </a:ext>
            </a:extLst>
          </p:cNvPr>
          <p:cNvGrpSpPr/>
          <p:nvPr userDrawn="1"/>
        </p:nvGrpSpPr>
        <p:grpSpPr>
          <a:xfrm>
            <a:off x="1048519" y="3975103"/>
            <a:ext cx="4412710" cy="2506930"/>
            <a:chOff x="195319" y="2097486"/>
            <a:chExt cx="4278713" cy="2506930"/>
          </a:xfrm>
        </p:grpSpPr>
        <p:cxnSp>
          <p:nvCxnSpPr>
            <p:cNvPr id="30" name="Straight Connector 29">
              <a:extLst>
                <a:ext uri="{FF2B5EF4-FFF2-40B4-BE49-F238E27FC236}">
                  <a16:creationId xmlns:a16="http://schemas.microsoft.com/office/drawing/2014/main" id="{6B3E6CA0-C231-3F4F-955E-EC040F42CD46}"/>
                </a:ext>
              </a:extLst>
            </p:cNvPr>
            <p:cNvCxnSpPr>
              <a:cxnSpLocks/>
            </p:cNvCxnSpPr>
            <p:nvPr userDrawn="1"/>
          </p:nvCxnSpPr>
          <p:spPr>
            <a:xfrm flipH="1">
              <a:off x="195319" y="2097486"/>
              <a:ext cx="4278713" cy="0"/>
            </a:xfrm>
            <a:prstGeom prst="line">
              <a:avLst/>
            </a:prstGeom>
            <a:ln w="9525">
              <a:solidFill>
                <a:srgbClr val="74659A"/>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36209FA-FC30-724A-9EA3-D55D1B74FCFB}"/>
                </a:ext>
              </a:extLst>
            </p:cNvPr>
            <p:cNvCxnSpPr>
              <a:cxnSpLocks/>
            </p:cNvCxnSpPr>
            <p:nvPr userDrawn="1"/>
          </p:nvCxnSpPr>
          <p:spPr>
            <a:xfrm flipH="1">
              <a:off x="195319" y="2592736"/>
              <a:ext cx="4278713" cy="0"/>
            </a:xfrm>
            <a:prstGeom prst="line">
              <a:avLst/>
            </a:prstGeom>
            <a:ln w="9525">
              <a:solidFill>
                <a:srgbClr val="74659A"/>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8C0D1C8-14EA-BD48-A4C9-9D888135B963}"/>
                </a:ext>
              </a:extLst>
            </p:cNvPr>
            <p:cNvCxnSpPr>
              <a:cxnSpLocks/>
            </p:cNvCxnSpPr>
            <p:nvPr userDrawn="1"/>
          </p:nvCxnSpPr>
          <p:spPr>
            <a:xfrm flipH="1">
              <a:off x="195319" y="3089885"/>
              <a:ext cx="4278713" cy="0"/>
            </a:xfrm>
            <a:prstGeom prst="line">
              <a:avLst/>
            </a:prstGeom>
            <a:ln w="9525">
              <a:solidFill>
                <a:srgbClr val="74659A"/>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D6EEDD3-BEE7-C146-8697-616A7AFACA9A}"/>
                </a:ext>
              </a:extLst>
            </p:cNvPr>
            <p:cNvCxnSpPr>
              <a:cxnSpLocks/>
            </p:cNvCxnSpPr>
            <p:nvPr userDrawn="1"/>
          </p:nvCxnSpPr>
          <p:spPr>
            <a:xfrm flipH="1">
              <a:off x="195319" y="3585135"/>
              <a:ext cx="4278713" cy="0"/>
            </a:xfrm>
            <a:prstGeom prst="line">
              <a:avLst/>
            </a:prstGeom>
            <a:ln w="9525">
              <a:solidFill>
                <a:srgbClr val="74659A"/>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88E2E6E-C11B-3443-89B8-D0A11A23DD82}"/>
                </a:ext>
              </a:extLst>
            </p:cNvPr>
            <p:cNvCxnSpPr>
              <a:cxnSpLocks/>
            </p:cNvCxnSpPr>
            <p:nvPr userDrawn="1"/>
          </p:nvCxnSpPr>
          <p:spPr>
            <a:xfrm flipH="1">
              <a:off x="195319" y="4109166"/>
              <a:ext cx="4278713" cy="0"/>
            </a:xfrm>
            <a:prstGeom prst="line">
              <a:avLst/>
            </a:prstGeom>
            <a:ln w="9525">
              <a:solidFill>
                <a:srgbClr val="74659A"/>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D91B6CE-0202-A649-967A-962452485218}"/>
                </a:ext>
              </a:extLst>
            </p:cNvPr>
            <p:cNvCxnSpPr>
              <a:cxnSpLocks/>
            </p:cNvCxnSpPr>
            <p:nvPr userDrawn="1"/>
          </p:nvCxnSpPr>
          <p:spPr>
            <a:xfrm flipH="1">
              <a:off x="195319" y="4604416"/>
              <a:ext cx="4278713" cy="0"/>
            </a:xfrm>
            <a:prstGeom prst="line">
              <a:avLst/>
            </a:prstGeom>
            <a:ln w="9525">
              <a:solidFill>
                <a:srgbClr val="74659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85489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41" name="Freeform 40">
            <a:extLst>
              <a:ext uri="{FF2B5EF4-FFF2-40B4-BE49-F238E27FC236}">
                <a16:creationId xmlns:a16="http://schemas.microsoft.com/office/drawing/2014/main" id="{79397152-26B0-F64F-AC2C-AA620D23B772}"/>
              </a:ext>
            </a:extLst>
          </p:cNvPr>
          <p:cNvSpPr/>
          <p:nvPr/>
        </p:nvSpPr>
        <p:spPr>
          <a:xfrm>
            <a:off x="2047780" y="1973356"/>
            <a:ext cx="5509099" cy="5814709"/>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4659A"/>
          </a:solidFill>
          <a:ln w="3060" cap="flat">
            <a:noFill/>
            <a:prstDash val="solid"/>
            <a:miter/>
          </a:ln>
        </p:spPr>
        <p:txBody>
          <a:bodyPr rtlCol="0" anchor="ctr"/>
          <a:lstStyle/>
          <a:p>
            <a:endParaRPr lang="en-US"/>
          </a:p>
        </p:txBody>
      </p:sp>
      <p:sp>
        <p:nvSpPr>
          <p:cNvPr id="68" name="Text Placeholder 32">
            <a:extLst>
              <a:ext uri="{FF2B5EF4-FFF2-40B4-BE49-F238E27FC236}">
                <a16:creationId xmlns:a16="http://schemas.microsoft.com/office/drawing/2014/main" id="{2454A188-BA78-E24C-8798-0C5A6A09D111}"/>
              </a:ext>
            </a:extLst>
          </p:cNvPr>
          <p:cNvSpPr>
            <a:spLocks noGrp="1"/>
          </p:cNvSpPr>
          <p:nvPr>
            <p:ph type="body" sz="quarter" idx="13" hasCustomPrompt="1"/>
          </p:nvPr>
        </p:nvSpPr>
        <p:spPr>
          <a:xfrm>
            <a:off x="449404" y="2470361"/>
            <a:ext cx="1829216" cy="1555732"/>
          </a:xfrm>
          <a:prstGeom prst="rect">
            <a:avLst/>
          </a:prstGeom>
        </p:spPr>
        <p:txBody>
          <a:bodyPr anchor="t">
            <a:noAutofit/>
          </a:bodyPr>
          <a:lstStyle>
            <a:lvl1pPr marL="0" indent="0" algn="l">
              <a:buNone/>
              <a:defRPr sz="7200" b="1" i="0">
                <a:solidFill>
                  <a:srgbClr val="009AC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69" name="Text Placeholder 32">
            <a:extLst>
              <a:ext uri="{FF2B5EF4-FFF2-40B4-BE49-F238E27FC236}">
                <a16:creationId xmlns:a16="http://schemas.microsoft.com/office/drawing/2014/main" id="{5C16A506-B1F9-D440-B712-AB9F9B7337DA}"/>
              </a:ext>
            </a:extLst>
          </p:cNvPr>
          <p:cNvSpPr>
            <a:spLocks noGrp="1"/>
          </p:cNvSpPr>
          <p:nvPr>
            <p:ph type="body" sz="quarter" idx="14" hasCustomPrompt="1"/>
          </p:nvPr>
        </p:nvSpPr>
        <p:spPr>
          <a:xfrm>
            <a:off x="3170993" y="3483706"/>
            <a:ext cx="3486126" cy="2574544"/>
          </a:xfrm>
          <a:prstGeom prst="rect">
            <a:avLst/>
          </a:prstGeom>
        </p:spPr>
        <p:txBody>
          <a:bodyPr anchor="t">
            <a:noAutofit/>
          </a:bodyPr>
          <a:lstStyle>
            <a:lvl1pPr marL="0" indent="0" algn="l">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Divider Title</a:t>
            </a:r>
          </a:p>
        </p:txBody>
      </p:sp>
      <p:sp>
        <p:nvSpPr>
          <p:cNvPr id="70" name="Slide Number Placeholder 5">
            <a:extLst>
              <a:ext uri="{FF2B5EF4-FFF2-40B4-BE49-F238E27FC236}">
                <a16:creationId xmlns:a16="http://schemas.microsoft.com/office/drawing/2014/main" id="{F22129B8-2496-DE46-8C2C-10224F4ED991}"/>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65" name="Freeform 64">
            <a:extLst>
              <a:ext uri="{FF2B5EF4-FFF2-40B4-BE49-F238E27FC236}">
                <a16:creationId xmlns:a16="http://schemas.microsoft.com/office/drawing/2014/main" id="{C0E97728-1EA5-EA41-8AAC-21AA33A5FC2A}"/>
              </a:ext>
            </a:extLst>
          </p:cNvPr>
          <p:cNvSpPr/>
          <p:nvPr userDrawn="1"/>
        </p:nvSpPr>
        <p:spPr>
          <a:xfrm>
            <a:off x="-7386" y="3631442"/>
            <a:ext cx="2813050" cy="72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rgbClr val="009AC1"/>
          </a:solidFill>
          <a:ln w="3060" cap="flat">
            <a:solidFill>
              <a:srgbClr val="24BAA2"/>
            </a:solidFill>
            <a:prstDash val="solid"/>
            <a:miter/>
          </a:ln>
        </p:spPr>
        <p:txBody>
          <a:bodyPr rtlCol="0" anchor="ctr"/>
          <a:lstStyle/>
          <a:p>
            <a:endParaRPr lang="en-US"/>
          </a:p>
        </p:txBody>
      </p:sp>
      <p:pic>
        <p:nvPicPr>
          <p:cNvPr id="12" name="Picture 11">
            <a:extLst>
              <a:ext uri="{FF2B5EF4-FFF2-40B4-BE49-F238E27FC236}">
                <a16:creationId xmlns:a16="http://schemas.microsoft.com/office/drawing/2014/main" id="{51BD4318-82C1-6140-99CF-1E5F1905899A}"/>
              </a:ext>
            </a:extLst>
          </p:cNvPr>
          <p:cNvPicPr>
            <a:picLocks noChangeAspect="1"/>
          </p:cNvPicPr>
          <p:nvPr userDrawn="1"/>
        </p:nvPicPr>
        <p:blipFill rotWithShape="1">
          <a:blip r:embed="rId2">
            <a:alphaModFix amt="29000"/>
          </a:blip>
          <a:srcRect l="67223" t="-798" r="2146" b="27121"/>
          <a:stretch/>
        </p:blipFill>
        <p:spPr>
          <a:xfrm>
            <a:off x="4601953" y="4026093"/>
            <a:ext cx="2922814" cy="3761972"/>
          </a:xfrm>
          <a:prstGeom prst="rect">
            <a:avLst/>
          </a:prstGeom>
        </p:spPr>
      </p:pic>
    </p:spTree>
    <p:extLst>
      <p:ext uri="{BB962C8B-B14F-4D97-AF65-F5344CB8AC3E}">
        <p14:creationId xmlns:p14="http://schemas.microsoft.com/office/powerpoint/2010/main" val="2390434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Newsletter Cover 1">
    <p:spTree>
      <p:nvGrpSpPr>
        <p:cNvPr id="1" name=""/>
        <p:cNvGrpSpPr/>
        <p:nvPr/>
      </p:nvGrpSpPr>
      <p:grpSpPr>
        <a:xfrm>
          <a:off x="0" y="0"/>
          <a:ext cx="0" cy="0"/>
          <a:chOff x="0" y="0"/>
          <a:chExt cx="0" cy="0"/>
        </a:xfrm>
      </p:grpSpPr>
      <p:sp>
        <p:nvSpPr>
          <p:cNvPr id="503" name="Graphic 6">
            <a:extLst>
              <a:ext uri="{FF2B5EF4-FFF2-40B4-BE49-F238E27FC236}">
                <a16:creationId xmlns:a16="http://schemas.microsoft.com/office/drawing/2014/main" id="{28EF0E0B-4669-6046-9E0C-86FDC0F22AC9}"/>
              </a:ext>
            </a:extLst>
          </p:cNvPr>
          <p:cNvSpPr/>
          <p:nvPr userDrawn="1"/>
        </p:nvSpPr>
        <p:spPr>
          <a:xfrm>
            <a:off x="4361735" y="5663503"/>
            <a:ext cx="3197943" cy="3763398"/>
          </a:xfrm>
          <a:custGeom>
            <a:avLst/>
            <a:gdLst>
              <a:gd name="connsiteX0" fmla="*/ 0 w 665539"/>
              <a:gd name="connsiteY0" fmla="*/ 0 h 1233607"/>
              <a:gd name="connsiteX1" fmla="*/ 665540 w 665539"/>
              <a:gd name="connsiteY1" fmla="*/ 0 h 1233607"/>
              <a:gd name="connsiteX2" fmla="*/ 665540 w 665539"/>
              <a:gd name="connsiteY2" fmla="*/ 1233608 h 1233607"/>
              <a:gd name="connsiteX3" fmla="*/ 0 w 665539"/>
              <a:gd name="connsiteY3" fmla="*/ 1233608 h 1233607"/>
            </a:gdLst>
            <a:ahLst/>
            <a:cxnLst>
              <a:cxn ang="0">
                <a:pos x="connsiteX0" y="connsiteY0"/>
              </a:cxn>
              <a:cxn ang="0">
                <a:pos x="connsiteX1" y="connsiteY1"/>
              </a:cxn>
              <a:cxn ang="0">
                <a:pos x="connsiteX2" y="connsiteY2"/>
              </a:cxn>
              <a:cxn ang="0">
                <a:pos x="connsiteX3" y="connsiteY3"/>
              </a:cxn>
            </a:cxnLst>
            <a:rect l="l" t="t" r="r" b="b"/>
            <a:pathLst>
              <a:path w="665539" h="1233607">
                <a:moveTo>
                  <a:pt x="0" y="0"/>
                </a:moveTo>
                <a:lnTo>
                  <a:pt x="665540" y="0"/>
                </a:lnTo>
                <a:lnTo>
                  <a:pt x="665540" y="1233608"/>
                </a:lnTo>
                <a:lnTo>
                  <a:pt x="0" y="1233608"/>
                </a:lnTo>
                <a:close/>
              </a:path>
            </a:pathLst>
          </a:custGeom>
          <a:solidFill>
            <a:srgbClr val="74659A"/>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73" name="Text Placeholder 32">
            <a:extLst>
              <a:ext uri="{FF2B5EF4-FFF2-40B4-BE49-F238E27FC236}">
                <a16:creationId xmlns:a16="http://schemas.microsoft.com/office/drawing/2014/main" id="{8D8F631A-14D5-3B4C-882E-282DD5B3320F}"/>
              </a:ext>
            </a:extLst>
          </p:cNvPr>
          <p:cNvSpPr>
            <a:spLocks noGrp="1"/>
          </p:cNvSpPr>
          <p:nvPr userDrawn="1">
            <p:ph type="body" sz="quarter" idx="34" hasCustomPrompt="1"/>
          </p:nvPr>
        </p:nvSpPr>
        <p:spPr>
          <a:xfrm>
            <a:off x="5099008" y="1590272"/>
            <a:ext cx="2272211" cy="411621"/>
          </a:xfrm>
          <a:prstGeom prst="rect">
            <a:avLst/>
          </a:prstGeom>
        </p:spPr>
        <p:txBody>
          <a:bodyPr anchor="ctr">
            <a:noAutofit/>
          </a:bodyPr>
          <a:lstStyle>
            <a:lvl1pPr marL="0" indent="0" algn="r">
              <a:buNone/>
              <a:defRPr sz="999" b="0" i="0">
                <a:solidFill>
                  <a:srgbClr val="262626"/>
                </a:solidFill>
                <a:latin typeface="Calibri" panose="020F0502020204030204" pitchFamily="34" charset="0"/>
                <a:cs typeface="Calibri" panose="020F0502020204030204" pitchFamily="34" charset="0"/>
              </a:defRPr>
            </a:lvl1pPr>
            <a:lvl2pPr marL="584228" indent="0">
              <a:buNone/>
              <a:defRPr sz="4948">
                <a:solidFill>
                  <a:srgbClr val="011E3B"/>
                </a:solidFill>
                <a:latin typeface="Montserrat" pitchFamily="2" charset="77"/>
              </a:defRPr>
            </a:lvl2pPr>
            <a:lvl3pPr marL="1168461" indent="0">
              <a:buNone/>
              <a:defRPr sz="4948">
                <a:solidFill>
                  <a:srgbClr val="011E3B"/>
                </a:solidFill>
                <a:latin typeface="Montserrat" pitchFamily="2" charset="77"/>
              </a:defRPr>
            </a:lvl3pPr>
            <a:lvl4pPr marL="1752687" indent="0">
              <a:buNone/>
              <a:defRPr sz="4948">
                <a:solidFill>
                  <a:srgbClr val="011E3B"/>
                </a:solidFill>
                <a:latin typeface="Montserrat" pitchFamily="2" charset="77"/>
              </a:defRPr>
            </a:lvl4pPr>
            <a:lvl5pPr marL="2336919" indent="0">
              <a:buNone/>
              <a:defRPr sz="4948">
                <a:solidFill>
                  <a:srgbClr val="011E3B"/>
                </a:solidFill>
                <a:latin typeface="Montserrat" pitchFamily="2" charset="77"/>
              </a:defRPr>
            </a:lvl5pPr>
          </a:lstStyle>
          <a:p>
            <a:pPr lvl="0"/>
            <a:r>
              <a:rPr lang="en-GB" dirty="0"/>
              <a:t>ISSUE 1   24.08.2022</a:t>
            </a:r>
            <a:endParaRPr lang="en-US" dirty="0"/>
          </a:p>
        </p:txBody>
      </p:sp>
      <p:sp>
        <p:nvSpPr>
          <p:cNvPr id="664" name="Graphic 3">
            <a:extLst>
              <a:ext uri="{FF2B5EF4-FFF2-40B4-BE49-F238E27FC236}">
                <a16:creationId xmlns:a16="http://schemas.microsoft.com/office/drawing/2014/main" id="{E5D74D97-89B8-5A41-83C2-3E5D17A9AC38}"/>
              </a:ext>
            </a:extLst>
          </p:cNvPr>
          <p:cNvSpPr/>
          <p:nvPr userDrawn="1"/>
        </p:nvSpPr>
        <p:spPr>
          <a:xfrm>
            <a:off x="2447299" y="4415961"/>
            <a:ext cx="1716156" cy="951186"/>
          </a:xfrm>
          <a:custGeom>
            <a:avLst/>
            <a:gdLst>
              <a:gd name="connsiteX0" fmla="*/ 1716157 w 1716157"/>
              <a:gd name="connsiteY0" fmla="*/ 0 h 951186"/>
              <a:gd name="connsiteX1" fmla="*/ 1716157 w 1716157"/>
              <a:gd name="connsiteY1" fmla="*/ 951186 h 951186"/>
              <a:gd name="connsiteX2" fmla="*/ 0 w 1716157"/>
              <a:gd name="connsiteY2" fmla="*/ 951186 h 951186"/>
              <a:gd name="connsiteX3" fmla="*/ 0 w 1716157"/>
              <a:gd name="connsiteY3" fmla="*/ 0 h 951186"/>
            </a:gdLst>
            <a:ahLst/>
            <a:cxnLst>
              <a:cxn ang="0">
                <a:pos x="connsiteX0" y="connsiteY0"/>
              </a:cxn>
              <a:cxn ang="0">
                <a:pos x="connsiteX1" y="connsiteY1"/>
              </a:cxn>
              <a:cxn ang="0">
                <a:pos x="connsiteX2" y="connsiteY2"/>
              </a:cxn>
              <a:cxn ang="0">
                <a:pos x="connsiteX3" y="connsiteY3"/>
              </a:cxn>
            </a:cxnLst>
            <a:rect l="l" t="t" r="r" b="b"/>
            <a:pathLst>
              <a:path w="1716157" h="951186">
                <a:moveTo>
                  <a:pt x="1716157" y="0"/>
                </a:moveTo>
                <a:lnTo>
                  <a:pt x="1716157" y="951186"/>
                </a:lnTo>
                <a:lnTo>
                  <a:pt x="0" y="951186"/>
                </a:lnTo>
                <a:lnTo>
                  <a:pt x="0" y="0"/>
                </a:lnTo>
              </a:path>
            </a:pathLst>
          </a:custGeom>
          <a:noFill/>
          <a:ln w="4360" cap="flat">
            <a:noFill/>
            <a:prstDash val="solid"/>
            <a:miter/>
          </a:ln>
        </p:spPr>
        <p:txBody>
          <a:bodyPr rtlCol="0" anchor="ctr"/>
          <a:lstStyle/>
          <a:p>
            <a:endParaRPr lang="en-US" sz="1283" b="0" i="0" dirty="0">
              <a:latin typeface="Calibri" panose="020F0502020204030204" pitchFamily="34" charset="0"/>
            </a:endParaRPr>
          </a:p>
        </p:txBody>
      </p:sp>
      <p:sp>
        <p:nvSpPr>
          <p:cNvPr id="672" name="Text Placeholder 32">
            <a:extLst>
              <a:ext uri="{FF2B5EF4-FFF2-40B4-BE49-F238E27FC236}">
                <a16:creationId xmlns:a16="http://schemas.microsoft.com/office/drawing/2014/main" id="{2AFAAACA-7971-3741-A456-5D913E2EA3D8}"/>
              </a:ext>
            </a:extLst>
          </p:cNvPr>
          <p:cNvSpPr>
            <a:spLocks noGrp="1"/>
          </p:cNvSpPr>
          <p:nvPr userDrawn="1">
            <p:ph type="body" sz="quarter" idx="14" hasCustomPrompt="1"/>
          </p:nvPr>
        </p:nvSpPr>
        <p:spPr>
          <a:xfrm>
            <a:off x="4613817" y="7085162"/>
            <a:ext cx="453187" cy="341503"/>
          </a:xfrm>
          <a:prstGeom prst="rect">
            <a:avLst/>
          </a:prstGeom>
        </p:spPr>
        <p:txBody>
          <a:bodyPr anchor="ctr">
            <a:noAutofit/>
          </a:bodyPr>
          <a:lstStyle>
            <a:lvl1pPr marL="0" indent="0" algn="ctr">
              <a:buNone/>
              <a:defRPr sz="1800" b="1" i="0">
                <a:solidFill>
                  <a:srgbClr val="00B6E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01</a:t>
            </a:r>
            <a:endParaRPr lang="en-US" dirty="0"/>
          </a:p>
        </p:txBody>
      </p:sp>
      <p:sp>
        <p:nvSpPr>
          <p:cNvPr id="673" name="Text Placeholder 32">
            <a:extLst>
              <a:ext uri="{FF2B5EF4-FFF2-40B4-BE49-F238E27FC236}">
                <a16:creationId xmlns:a16="http://schemas.microsoft.com/office/drawing/2014/main" id="{BF043842-7285-5643-8599-FCE081A22DD7}"/>
              </a:ext>
            </a:extLst>
          </p:cNvPr>
          <p:cNvSpPr>
            <a:spLocks noGrp="1"/>
          </p:cNvSpPr>
          <p:nvPr userDrawn="1">
            <p:ph type="body" sz="quarter" idx="15" hasCustomPrompt="1"/>
          </p:nvPr>
        </p:nvSpPr>
        <p:spPr>
          <a:xfrm>
            <a:off x="5080144" y="7075346"/>
            <a:ext cx="2267731"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74" name="Text Placeholder 32">
            <a:extLst>
              <a:ext uri="{FF2B5EF4-FFF2-40B4-BE49-F238E27FC236}">
                <a16:creationId xmlns:a16="http://schemas.microsoft.com/office/drawing/2014/main" id="{AA3A96B1-F3EF-4641-A5BD-DF90D4FD6257}"/>
              </a:ext>
            </a:extLst>
          </p:cNvPr>
          <p:cNvSpPr>
            <a:spLocks noGrp="1"/>
          </p:cNvSpPr>
          <p:nvPr userDrawn="1">
            <p:ph type="body" sz="quarter" idx="16" hasCustomPrompt="1"/>
          </p:nvPr>
        </p:nvSpPr>
        <p:spPr>
          <a:xfrm>
            <a:off x="4613817" y="7546068"/>
            <a:ext cx="453187" cy="341503"/>
          </a:xfrm>
          <a:prstGeom prst="rect">
            <a:avLst/>
          </a:prstGeom>
        </p:spPr>
        <p:txBody>
          <a:bodyPr anchor="ctr">
            <a:noAutofit/>
          </a:bodyPr>
          <a:lstStyle>
            <a:lvl1pPr marL="0" indent="0" algn="ctr">
              <a:buNone/>
              <a:defRPr sz="1800" b="1" i="0">
                <a:solidFill>
                  <a:srgbClr val="00B6E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02</a:t>
            </a:r>
            <a:endParaRPr lang="en-US" dirty="0"/>
          </a:p>
        </p:txBody>
      </p:sp>
      <p:sp>
        <p:nvSpPr>
          <p:cNvPr id="675" name="Text Placeholder 32">
            <a:extLst>
              <a:ext uri="{FF2B5EF4-FFF2-40B4-BE49-F238E27FC236}">
                <a16:creationId xmlns:a16="http://schemas.microsoft.com/office/drawing/2014/main" id="{29558AD5-958D-F44B-A2AD-1C2C65870890}"/>
              </a:ext>
            </a:extLst>
          </p:cNvPr>
          <p:cNvSpPr>
            <a:spLocks noGrp="1"/>
          </p:cNvSpPr>
          <p:nvPr userDrawn="1">
            <p:ph type="body" sz="quarter" idx="17" hasCustomPrompt="1"/>
          </p:nvPr>
        </p:nvSpPr>
        <p:spPr>
          <a:xfrm>
            <a:off x="5080144" y="7536251"/>
            <a:ext cx="2267731"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76" name="Text Placeholder 32">
            <a:extLst>
              <a:ext uri="{FF2B5EF4-FFF2-40B4-BE49-F238E27FC236}">
                <a16:creationId xmlns:a16="http://schemas.microsoft.com/office/drawing/2014/main" id="{A8B68939-D782-DC4D-9309-5BD5FB883152}"/>
              </a:ext>
            </a:extLst>
          </p:cNvPr>
          <p:cNvSpPr>
            <a:spLocks noGrp="1"/>
          </p:cNvSpPr>
          <p:nvPr userDrawn="1">
            <p:ph type="body" sz="quarter" idx="18" hasCustomPrompt="1"/>
          </p:nvPr>
        </p:nvSpPr>
        <p:spPr>
          <a:xfrm>
            <a:off x="4613817" y="7987972"/>
            <a:ext cx="453187" cy="341503"/>
          </a:xfrm>
          <a:prstGeom prst="rect">
            <a:avLst/>
          </a:prstGeom>
        </p:spPr>
        <p:txBody>
          <a:bodyPr anchor="ctr">
            <a:noAutofit/>
          </a:bodyPr>
          <a:lstStyle>
            <a:lvl1pPr marL="0" indent="0" algn="ctr">
              <a:buNone/>
              <a:defRPr sz="1800" b="1" i="0">
                <a:solidFill>
                  <a:srgbClr val="00B6E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03</a:t>
            </a:r>
            <a:endParaRPr lang="en-US" dirty="0"/>
          </a:p>
        </p:txBody>
      </p:sp>
      <p:sp>
        <p:nvSpPr>
          <p:cNvPr id="677" name="Text Placeholder 32">
            <a:extLst>
              <a:ext uri="{FF2B5EF4-FFF2-40B4-BE49-F238E27FC236}">
                <a16:creationId xmlns:a16="http://schemas.microsoft.com/office/drawing/2014/main" id="{0806C4AF-F5CD-B940-AB05-87670F0E33F6}"/>
              </a:ext>
            </a:extLst>
          </p:cNvPr>
          <p:cNvSpPr>
            <a:spLocks noGrp="1"/>
          </p:cNvSpPr>
          <p:nvPr userDrawn="1">
            <p:ph type="body" sz="quarter" idx="19" hasCustomPrompt="1"/>
          </p:nvPr>
        </p:nvSpPr>
        <p:spPr>
          <a:xfrm>
            <a:off x="5080144" y="7978155"/>
            <a:ext cx="2267731"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78" name="Text Placeholder 32">
            <a:extLst>
              <a:ext uri="{FF2B5EF4-FFF2-40B4-BE49-F238E27FC236}">
                <a16:creationId xmlns:a16="http://schemas.microsoft.com/office/drawing/2014/main" id="{6EC21094-B5A3-AE49-8969-A030851A3748}"/>
              </a:ext>
            </a:extLst>
          </p:cNvPr>
          <p:cNvSpPr>
            <a:spLocks noGrp="1"/>
          </p:cNvSpPr>
          <p:nvPr userDrawn="1">
            <p:ph type="body" sz="quarter" idx="20" hasCustomPrompt="1"/>
          </p:nvPr>
        </p:nvSpPr>
        <p:spPr>
          <a:xfrm>
            <a:off x="4613817" y="8447827"/>
            <a:ext cx="453187" cy="341503"/>
          </a:xfrm>
          <a:prstGeom prst="rect">
            <a:avLst/>
          </a:prstGeom>
        </p:spPr>
        <p:txBody>
          <a:bodyPr anchor="ctr">
            <a:noAutofit/>
          </a:bodyPr>
          <a:lstStyle>
            <a:lvl1pPr marL="0" indent="0" algn="ctr">
              <a:buNone/>
              <a:defRPr sz="1800" b="1" i="0">
                <a:solidFill>
                  <a:srgbClr val="00B6E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04</a:t>
            </a:r>
            <a:endParaRPr lang="en-US" dirty="0"/>
          </a:p>
        </p:txBody>
      </p:sp>
      <p:sp>
        <p:nvSpPr>
          <p:cNvPr id="679" name="Text Placeholder 32">
            <a:extLst>
              <a:ext uri="{FF2B5EF4-FFF2-40B4-BE49-F238E27FC236}">
                <a16:creationId xmlns:a16="http://schemas.microsoft.com/office/drawing/2014/main" id="{0D725BF1-0111-3349-A3AC-27BA633CBBD4}"/>
              </a:ext>
            </a:extLst>
          </p:cNvPr>
          <p:cNvSpPr>
            <a:spLocks noGrp="1"/>
          </p:cNvSpPr>
          <p:nvPr userDrawn="1">
            <p:ph type="body" sz="quarter" idx="21" hasCustomPrompt="1"/>
          </p:nvPr>
        </p:nvSpPr>
        <p:spPr>
          <a:xfrm>
            <a:off x="5080144" y="8438010"/>
            <a:ext cx="2267731"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84" name="Text Placeholder 32">
            <a:extLst>
              <a:ext uri="{FF2B5EF4-FFF2-40B4-BE49-F238E27FC236}">
                <a16:creationId xmlns:a16="http://schemas.microsoft.com/office/drawing/2014/main" id="{793B3313-6B70-1C41-BD02-3727E7D01BBD}"/>
              </a:ext>
            </a:extLst>
          </p:cNvPr>
          <p:cNvSpPr>
            <a:spLocks noGrp="1"/>
          </p:cNvSpPr>
          <p:nvPr userDrawn="1">
            <p:ph type="body" sz="quarter" idx="30" hasCustomPrompt="1"/>
          </p:nvPr>
        </p:nvSpPr>
        <p:spPr>
          <a:xfrm>
            <a:off x="443998" y="5949553"/>
            <a:ext cx="3425390" cy="921016"/>
          </a:xfrm>
          <a:prstGeom prst="rect">
            <a:avLst/>
          </a:prstGeom>
        </p:spPr>
        <p:txBody>
          <a:bodyPr>
            <a:noAutofit/>
          </a:bodyPr>
          <a:lstStyle>
            <a:lvl1pPr marL="0" indent="0" algn="l">
              <a:buNone/>
              <a:defRPr sz="2200" b="1" i="0">
                <a:solidFill>
                  <a:srgbClr val="74659A"/>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685" name="Text Placeholder 32">
            <a:extLst>
              <a:ext uri="{FF2B5EF4-FFF2-40B4-BE49-F238E27FC236}">
                <a16:creationId xmlns:a16="http://schemas.microsoft.com/office/drawing/2014/main" id="{0586C484-C1B7-3A41-8380-69C218766A57}"/>
              </a:ext>
            </a:extLst>
          </p:cNvPr>
          <p:cNvSpPr>
            <a:spLocks noGrp="1"/>
          </p:cNvSpPr>
          <p:nvPr userDrawn="1">
            <p:ph type="body" sz="quarter" idx="31" hasCustomPrompt="1"/>
          </p:nvPr>
        </p:nvSpPr>
        <p:spPr>
          <a:xfrm>
            <a:off x="443999" y="6971768"/>
            <a:ext cx="3425391" cy="2983175"/>
          </a:xfrm>
          <a:prstGeom prst="rect">
            <a:avLst/>
          </a:prstGeom>
        </p:spPr>
        <p:txBody>
          <a:bodyPr anchor="t">
            <a:noAutofit/>
          </a:bodyPr>
          <a:lstStyle>
            <a:lvl1pPr marL="0" indent="0" algn="l">
              <a:lnSpc>
                <a:spcPct val="100000"/>
              </a:lnSpc>
              <a:spcBef>
                <a:spcPts val="0"/>
              </a:spcBef>
              <a:buNone/>
              <a:defRPr sz="1100" b="0" i="0">
                <a:solidFill>
                  <a:srgbClr val="262626"/>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a:t>
            </a:r>
            <a:endParaRPr lang="en-US" dirty="0"/>
          </a:p>
        </p:txBody>
      </p:sp>
      <p:sp>
        <p:nvSpPr>
          <p:cNvPr id="987" name="Graphic 6">
            <a:extLst>
              <a:ext uri="{FF2B5EF4-FFF2-40B4-BE49-F238E27FC236}">
                <a16:creationId xmlns:a16="http://schemas.microsoft.com/office/drawing/2014/main" id="{D8EC2B00-4B0A-6445-99C4-C894A24FA35C}"/>
              </a:ext>
            </a:extLst>
          </p:cNvPr>
          <p:cNvSpPr/>
          <p:nvPr/>
        </p:nvSpPr>
        <p:spPr>
          <a:xfrm rot="5400000">
            <a:off x="5893216" y="8005274"/>
            <a:ext cx="434928" cy="2924275"/>
          </a:xfrm>
          <a:custGeom>
            <a:avLst/>
            <a:gdLst>
              <a:gd name="connsiteX0" fmla="*/ 0 w 101407"/>
              <a:gd name="connsiteY0" fmla="*/ 0 h 618290"/>
              <a:gd name="connsiteX1" fmla="*/ 101407 w 101407"/>
              <a:gd name="connsiteY1" fmla="*/ 0 h 618290"/>
              <a:gd name="connsiteX2" fmla="*/ 101407 w 101407"/>
              <a:gd name="connsiteY2" fmla="*/ 618291 h 618290"/>
              <a:gd name="connsiteX3" fmla="*/ 0 w 101407"/>
              <a:gd name="connsiteY3" fmla="*/ 618291 h 618290"/>
            </a:gdLst>
            <a:ahLst/>
            <a:cxnLst>
              <a:cxn ang="0">
                <a:pos x="connsiteX0" y="connsiteY0"/>
              </a:cxn>
              <a:cxn ang="0">
                <a:pos x="connsiteX1" y="connsiteY1"/>
              </a:cxn>
              <a:cxn ang="0">
                <a:pos x="connsiteX2" y="connsiteY2"/>
              </a:cxn>
              <a:cxn ang="0">
                <a:pos x="connsiteX3" y="connsiteY3"/>
              </a:cxn>
            </a:cxnLst>
            <a:rect l="l" t="t" r="r" b="b"/>
            <a:pathLst>
              <a:path w="101407" h="618290">
                <a:moveTo>
                  <a:pt x="0" y="0"/>
                </a:moveTo>
                <a:lnTo>
                  <a:pt x="101407" y="0"/>
                </a:lnTo>
                <a:lnTo>
                  <a:pt x="101407" y="618291"/>
                </a:lnTo>
                <a:lnTo>
                  <a:pt x="0" y="618291"/>
                </a:lnTo>
                <a:close/>
              </a:path>
            </a:pathLst>
          </a:custGeom>
          <a:solidFill>
            <a:srgbClr val="009AC1"/>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504" name="Text Placeholder 32">
            <a:extLst>
              <a:ext uri="{FF2B5EF4-FFF2-40B4-BE49-F238E27FC236}">
                <a16:creationId xmlns:a16="http://schemas.microsoft.com/office/drawing/2014/main" id="{2968FB37-61FE-904E-9779-BCBD1D6648C9}"/>
              </a:ext>
            </a:extLst>
          </p:cNvPr>
          <p:cNvSpPr>
            <a:spLocks noGrp="1"/>
          </p:cNvSpPr>
          <p:nvPr>
            <p:ph type="body" sz="quarter" idx="13" hasCustomPrompt="1"/>
          </p:nvPr>
        </p:nvSpPr>
        <p:spPr>
          <a:xfrm>
            <a:off x="4573531" y="6106927"/>
            <a:ext cx="2774345" cy="606265"/>
          </a:xfrm>
          <a:prstGeom prst="rect">
            <a:avLst/>
          </a:prstGeom>
        </p:spPr>
        <p:txBody>
          <a:bodyPr>
            <a:noAutofit/>
          </a:bodyPr>
          <a:lstStyle>
            <a:lvl1pPr marL="0" indent="0" algn="l">
              <a:lnSpc>
                <a:spcPct val="100000"/>
              </a:lnSpc>
              <a:spcBef>
                <a:spcPts val="0"/>
              </a:spcBef>
              <a:buNone/>
              <a:defRPr sz="2200" b="1" i="0">
                <a:solidFill>
                  <a:srgbClr val="00B6E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What’s Inside…</a:t>
            </a:r>
            <a:endParaRPr lang="en-US" dirty="0"/>
          </a:p>
        </p:txBody>
      </p:sp>
      <p:grpSp>
        <p:nvGrpSpPr>
          <p:cNvPr id="2" name="Group 1">
            <a:extLst>
              <a:ext uri="{FF2B5EF4-FFF2-40B4-BE49-F238E27FC236}">
                <a16:creationId xmlns:a16="http://schemas.microsoft.com/office/drawing/2014/main" id="{BEA27F8D-06F7-BA4A-907A-4407E3FDBD7B}"/>
              </a:ext>
            </a:extLst>
          </p:cNvPr>
          <p:cNvGrpSpPr/>
          <p:nvPr userDrawn="1"/>
        </p:nvGrpSpPr>
        <p:grpSpPr>
          <a:xfrm>
            <a:off x="4434011" y="7483811"/>
            <a:ext cx="2997386" cy="874798"/>
            <a:chOff x="4434011" y="7483811"/>
            <a:chExt cx="2704802" cy="874798"/>
          </a:xfrm>
        </p:grpSpPr>
        <p:cxnSp>
          <p:nvCxnSpPr>
            <p:cNvPr id="8" name="Straight Connector 7">
              <a:extLst>
                <a:ext uri="{FF2B5EF4-FFF2-40B4-BE49-F238E27FC236}">
                  <a16:creationId xmlns:a16="http://schemas.microsoft.com/office/drawing/2014/main" id="{D8D3C9F0-666A-7446-9730-936D1A841747}"/>
                </a:ext>
              </a:extLst>
            </p:cNvPr>
            <p:cNvCxnSpPr>
              <a:cxnSpLocks/>
            </p:cNvCxnSpPr>
            <p:nvPr userDrawn="1"/>
          </p:nvCxnSpPr>
          <p:spPr>
            <a:xfrm>
              <a:off x="4434011" y="7483811"/>
              <a:ext cx="270480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a:extLst>
                <a:ext uri="{FF2B5EF4-FFF2-40B4-BE49-F238E27FC236}">
                  <a16:creationId xmlns:a16="http://schemas.microsoft.com/office/drawing/2014/main" id="{8DD426BA-1B2F-D240-B651-47DDDCB9B170}"/>
                </a:ext>
              </a:extLst>
            </p:cNvPr>
            <p:cNvCxnSpPr>
              <a:cxnSpLocks/>
            </p:cNvCxnSpPr>
            <p:nvPr userDrawn="1"/>
          </p:nvCxnSpPr>
          <p:spPr>
            <a:xfrm>
              <a:off x="4434011" y="7920225"/>
              <a:ext cx="270480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4F9D008A-20E2-9E47-B5EE-F7E0BAAB9A63}"/>
                </a:ext>
              </a:extLst>
            </p:cNvPr>
            <p:cNvCxnSpPr>
              <a:cxnSpLocks/>
            </p:cNvCxnSpPr>
            <p:nvPr userDrawn="1"/>
          </p:nvCxnSpPr>
          <p:spPr>
            <a:xfrm>
              <a:off x="4434011" y="8358609"/>
              <a:ext cx="270480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03" name="Text Placeholder 32">
            <a:extLst>
              <a:ext uri="{FF2B5EF4-FFF2-40B4-BE49-F238E27FC236}">
                <a16:creationId xmlns:a16="http://schemas.microsoft.com/office/drawing/2014/main" id="{C920BACB-B591-7646-87AD-605C33C4A319}"/>
              </a:ext>
            </a:extLst>
          </p:cNvPr>
          <p:cNvSpPr>
            <a:spLocks noGrp="1"/>
          </p:cNvSpPr>
          <p:nvPr>
            <p:ph type="body" sz="quarter" idx="42" hasCustomPrompt="1"/>
          </p:nvPr>
        </p:nvSpPr>
        <p:spPr>
          <a:xfrm>
            <a:off x="4657052" y="9277003"/>
            <a:ext cx="2774345" cy="606265"/>
          </a:xfrm>
          <a:prstGeom prst="rect">
            <a:avLst/>
          </a:prstGeom>
        </p:spPr>
        <p:txBody>
          <a:bodyPr>
            <a:noAutofit/>
          </a:bodyPr>
          <a:lstStyle>
            <a:lvl1pPr marL="0" indent="0" algn="r">
              <a:lnSpc>
                <a:spcPct val="100000"/>
              </a:lnSpc>
              <a:spcBef>
                <a:spcPts val="0"/>
              </a:spcBef>
              <a:buNone/>
              <a:defRPr sz="2000" b="0"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err="1"/>
              <a:t>www.website.eu</a:t>
            </a:r>
            <a:endParaRPr lang="en-US" dirty="0"/>
          </a:p>
        </p:txBody>
      </p:sp>
      <p:sp>
        <p:nvSpPr>
          <p:cNvPr id="385" name="Picture Placeholder 62">
            <a:extLst>
              <a:ext uri="{FF2B5EF4-FFF2-40B4-BE49-F238E27FC236}">
                <a16:creationId xmlns:a16="http://schemas.microsoft.com/office/drawing/2014/main" id="{FB978FCF-A40C-1C49-A1EE-504A3D800D38}"/>
              </a:ext>
            </a:extLst>
          </p:cNvPr>
          <p:cNvSpPr>
            <a:spLocks noGrp="1"/>
          </p:cNvSpPr>
          <p:nvPr>
            <p:ph type="pic" sz="quarter" idx="44" hasCustomPrompt="1"/>
          </p:nvPr>
        </p:nvSpPr>
        <p:spPr>
          <a:xfrm>
            <a:off x="-6328" y="2180039"/>
            <a:ext cx="7575789" cy="3571122"/>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387" name="Rectangle 386">
            <a:extLst>
              <a:ext uri="{FF2B5EF4-FFF2-40B4-BE49-F238E27FC236}">
                <a16:creationId xmlns:a16="http://schemas.microsoft.com/office/drawing/2014/main" id="{F9644B2F-CAC7-1A43-ACC4-35F1E729221A}"/>
              </a:ext>
            </a:extLst>
          </p:cNvPr>
          <p:cNvSpPr/>
          <p:nvPr userDrawn="1"/>
        </p:nvSpPr>
        <p:spPr>
          <a:xfrm>
            <a:off x="5574056" y="10109234"/>
            <a:ext cx="1797163" cy="400110"/>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400" dirty="0">
                <a:solidFill>
                  <a:srgbClr val="262626"/>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2021-1-FR01-KA220-ADU-000033578</a:t>
            </a:r>
          </a:p>
        </p:txBody>
      </p:sp>
      <p:pic>
        <p:nvPicPr>
          <p:cNvPr id="388" name="Picture 387">
            <a:extLst>
              <a:ext uri="{FF2B5EF4-FFF2-40B4-BE49-F238E27FC236}">
                <a16:creationId xmlns:a16="http://schemas.microsoft.com/office/drawing/2014/main" id="{1B7A72BF-0940-0049-ACAE-4902D7EA2BD3}"/>
              </a:ext>
            </a:extLst>
          </p:cNvPr>
          <p:cNvPicPr/>
          <p:nvPr userDrawn="1"/>
        </p:nvPicPr>
        <p:blipFill rotWithShape="1">
          <a:blip r:embed="rId2" cstate="print">
            <a:extLst>
              <a:ext uri="{28A0092B-C50C-407E-A947-70E740481C1C}">
                <a14:useLocalDpi xmlns:a14="http://schemas.microsoft.com/office/drawing/2010/main"/>
              </a:ext>
            </a:extLst>
          </a:blip>
          <a:srcRect r="44449"/>
          <a:stretch/>
        </p:blipFill>
        <p:spPr bwMode="auto">
          <a:xfrm>
            <a:off x="4293996" y="10151444"/>
            <a:ext cx="1280061" cy="293943"/>
          </a:xfrm>
          <a:prstGeom prst="rect">
            <a:avLst/>
          </a:prstGeom>
          <a:ln>
            <a:noFill/>
          </a:ln>
          <a:extLst>
            <a:ext uri="{53640926-AAD7-44D8-BBD7-CCE9431645EC}">
              <a14:shadowObscured xmlns:a14="http://schemas.microsoft.com/office/drawing/2010/main"/>
            </a:ext>
          </a:extLst>
        </p:spPr>
      </p:pic>
      <p:pic>
        <p:nvPicPr>
          <p:cNvPr id="26" name="Picture 25">
            <a:extLst>
              <a:ext uri="{FF2B5EF4-FFF2-40B4-BE49-F238E27FC236}">
                <a16:creationId xmlns:a16="http://schemas.microsoft.com/office/drawing/2014/main" id="{3ABD020C-F0FC-4741-8589-7BDD5FC8BC83}"/>
              </a:ext>
            </a:extLst>
          </p:cNvPr>
          <p:cNvPicPr>
            <a:picLocks noChangeAspect="1"/>
          </p:cNvPicPr>
          <p:nvPr userDrawn="1"/>
        </p:nvPicPr>
        <p:blipFill>
          <a:blip r:embed="rId3"/>
          <a:stretch>
            <a:fillRect/>
          </a:stretch>
        </p:blipFill>
        <p:spPr>
          <a:xfrm>
            <a:off x="590955" y="434622"/>
            <a:ext cx="2891002" cy="1547025"/>
          </a:xfrm>
          <a:prstGeom prst="rect">
            <a:avLst/>
          </a:prstGeom>
        </p:spPr>
      </p:pic>
    </p:spTree>
    <p:extLst>
      <p:ext uri="{BB962C8B-B14F-4D97-AF65-F5344CB8AC3E}">
        <p14:creationId xmlns:p14="http://schemas.microsoft.com/office/powerpoint/2010/main" val="2484302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Newsletter Cover 2">
    <p:spTree>
      <p:nvGrpSpPr>
        <p:cNvPr id="1" name=""/>
        <p:cNvGrpSpPr/>
        <p:nvPr/>
      </p:nvGrpSpPr>
      <p:grpSpPr>
        <a:xfrm>
          <a:off x="0" y="0"/>
          <a:ext cx="0" cy="0"/>
          <a:chOff x="0" y="0"/>
          <a:chExt cx="0" cy="0"/>
        </a:xfrm>
      </p:grpSpPr>
      <p:sp>
        <p:nvSpPr>
          <p:cNvPr id="503" name="Graphic 6">
            <a:extLst>
              <a:ext uri="{FF2B5EF4-FFF2-40B4-BE49-F238E27FC236}">
                <a16:creationId xmlns:a16="http://schemas.microsoft.com/office/drawing/2014/main" id="{28EF0E0B-4669-6046-9E0C-86FDC0F22AC9}"/>
              </a:ext>
            </a:extLst>
          </p:cNvPr>
          <p:cNvSpPr/>
          <p:nvPr userDrawn="1"/>
        </p:nvSpPr>
        <p:spPr>
          <a:xfrm>
            <a:off x="4056932" y="4407360"/>
            <a:ext cx="2854885" cy="5290877"/>
          </a:xfrm>
          <a:custGeom>
            <a:avLst/>
            <a:gdLst>
              <a:gd name="connsiteX0" fmla="*/ 0 w 665539"/>
              <a:gd name="connsiteY0" fmla="*/ 0 h 1233607"/>
              <a:gd name="connsiteX1" fmla="*/ 665540 w 665539"/>
              <a:gd name="connsiteY1" fmla="*/ 0 h 1233607"/>
              <a:gd name="connsiteX2" fmla="*/ 665540 w 665539"/>
              <a:gd name="connsiteY2" fmla="*/ 1233608 h 1233607"/>
              <a:gd name="connsiteX3" fmla="*/ 0 w 665539"/>
              <a:gd name="connsiteY3" fmla="*/ 1233608 h 1233607"/>
            </a:gdLst>
            <a:ahLst/>
            <a:cxnLst>
              <a:cxn ang="0">
                <a:pos x="connsiteX0" y="connsiteY0"/>
              </a:cxn>
              <a:cxn ang="0">
                <a:pos x="connsiteX1" y="connsiteY1"/>
              </a:cxn>
              <a:cxn ang="0">
                <a:pos x="connsiteX2" y="connsiteY2"/>
              </a:cxn>
              <a:cxn ang="0">
                <a:pos x="connsiteX3" y="connsiteY3"/>
              </a:cxn>
            </a:cxnLst>
            <a:rect l="l" t="t" r="r" b="b"/>
            <a:pathLst>
              <a:path w="665539" h="1233607">
                <a:moveTo>
                  <a:pt x="0" y="0"/>
                </a:moveTo>
                <a:lnTo>
                  <a:pt x="665540" y="0"/>
                </a:lnTo>
                <a:lnTo>
                  <a:pt x="665540" y="1233608"/>
                </a:lnTo>
                <a:lnTo>
                  <a:pt x="0" y="1233608"/>
                </a:lnTo>
                <a:close/>
              </a:path>
            </a:pathLst>
          </a:custGeom>
          <a:solidFill>
            <a:srgbClr val="74659A"/>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73" name="Text Placeholder 32">
            <a:extLst>
              <a:ext uri="{FF2B5EF4-FFF2-40B4-BE49-F238E27FC236}">
                <a16:creationId xmlns:a16="http://schemas.microsoft.com/office/drawing/2014/main" id="{8D8F631A-14D5-3B4C-882E-282DD5B3320F}"/>
              </a:ext>
            </a:extLst>
          </p:cNvPr>
          <p:cNvSpPr>
            <a:spLocks noGrp="1"/>
          </p:cNvSpPr>
          <p:nvPr userDrawn="1">
            <p:ph type="body" sz="quarter" idx="34" hasCustomPrompt="1"/>
          </p:nvPr>
        </p:nvSpPr>
        <p:spPr>
          <a:xfrm>
            <a:off x="4982667" y="1400188"/>
            <a:ext cx="2272211" cy="411621"/>
          </a:xfrm>
          <a:prstGeom prst="rect">
            <a:avLst/>
          </a:prstGeom>
        </p:spPr>
        <p:txBody>
          <a:bodyPr anchor="ctr">
            <a:noAutofit/>
          </a:bodyPr>
          <a:lstStyle>
            <a:lvl1pPr marL="0" indent="0" algn="r">
              <a:buNone/>
              <a:defRPr sz="999" b="0" i="0">
                <a:solidFill>
                  <a:srgbClr val="262626"/>
                </a:solidFill>
                <a:latin typeface="Calibri" panose="020F0502020204030204" pitchFamily="34" charset="0"/>
                <a:cs typeface="Calibri" panose="020F0502020204030204" pitchFamily="34" charset="0"/>
              </a:defRPr>
            </a:lvl1pPr>
            <a:lvl2pPr marL="584228" indent="0">
              <a:buNone/>
              <a:defRPr sz="4948">
                <a:solidFill>
                  <a:srgbClr val="011E3B"/>
                </a:solidFill>
                <a:latin typeface="Montserrat" pitchFamily="2" charset="77"/>
              </a:defRPr>
            </a:lvl2pPr>
            <a:lvl3pPr marL="1168461" indent="0">
              <a:buNone/>
              <a:defRPr sz="4948">
                <a:solidFill>
                  <a:srgbClr val="011E3B"/>
                </a:solidFill>
                <a:latin typeface="Montserrat" pitchFamily="2" charset="77"/>
              </a:defRPr>
            </a:lvl3pPr>
            <a:lvl4pPr marL="1752687" indent="0">
              <a:buNone/>
              <a:defRPr sz="4948">
                <a:solidFill>
                  <a:srgbClr val="011E3B"/>
                </a:solidFill>
                <a:latin typeface="Montserrat" pitchFamily="2" charset="77"/>
              </a:defRPr>
            </a:lvl4pPr>
            <a:lvl5pPr marL="2336919" indent="0">
              <a:buNone/>
              <a:defRPr sz="4948">
                <a:solidFill>
                  <a:srgbClr val="011E3B"/>
                </a:solidFill>
                <a:latin typeface="Montserrat" pitchFamily="2" charset="77"/>
              </a:defRPr>
            </a:lvl5pPr>
          </a:lstStyle>
          <a:p>
            <a:pPr lvl="0"/>
            <a:r>
              <a:rPr lang="en-GB" dirty="0"/>
              <a:t>ISSUE 1   24.08.2022</a:t>
            </a:r>
            <a:endParaRPr lang="en-US" dirty="0"/>
          </a:p>
        </p:txBody>
      </p:sp>
      <p:sp>
        <p:nvSpPr>
          <p:cNvPr id="664" name="Graphic 3">
            <a:extLst>
              <a:ext uri="{FF2B5EF4-FFF2-40B4-BE49-F238E27FC236}">
                <a16:creationId xmlns:a16="http://schemas.microsoft.com/office/drawing/2014/main" id="{E5D74D97-89B8-5A41-83C2-3E5D17A9AC38}"/>
              </a:ext>
            </a:extLst>
          </p:cNvPr>
          <p:cNvSpPr/>
          <p:nvPr userDrawn="1"/>
        </p:nvSpPr>
        <p:spPr>
          <a:xfrm>
            <a:off x="2391880" y="3875635"/>
            <a:ext cx="1716156" cy="951186"/>
          </a:xfrm>
          <a:custGeom>
            <a:avLst/>
            <a:gdLst>
              <a:gd name="connsiteX0" fmla="*/ 1716157 w 1716157"/>
              <a:gd name="connsiteY0" fmla="*/ 0 h 951186"/>
              <a:gd name="connsiteX1" fmla="*/ 1716157 w 1716157"/>
              <a:gd name="connsiteY1" fmla="*/ 951186 h 951186"/>
              <a:gd name="connsiteX2" fmla="*/ 0 w 1716157"/>
              <a:gd name="connsiteY2" fmla="*/ 951186 h 951186"/>
              <a:gd name="connsiteX3" fmla="*/ 0 w 1716157"/>
              <a:gd name="connsiteY3" fmla="*/ 0 h 951186"/>
            </a:gdLst>
            <a:ahLst/>
            <a:cxnLst>
              <a:cxn ang="0">
                <a:pos x="connsiteX0" y="connsiteY0"/>
              </a:cxn>
              <a:cxn ang="0">
                <a:pos x="connsiteX1" y="connsiteY1"/>
              </a:cxn>
              <a:cxn ang="0">
                <a:pos x="connsiteX2" y="connsiteY2"/>
              </a:cxn>
              <a:cxn ang="0">
                <a:pos x="connsiteX3" y="connsiteY3"/>
              </a:cxn>
            </a:cxnLst>
            <a:rect l="l" t="t" r="r" b="b"/>
            <a:pathLst>
              <a:path w="1716157" h="951186">
                <a:moveTo>
                  <a:pt x="1716157" y="0"/>
                </a:moveTo>
                <a:lnTo>
                  <a:pt x="1716157" y="951186"/>
                </a:lnTo>
                <a:lnTo>
                  <a:pt x="0" y="951186"/>
                </a:lnTo>
                <a:lnTo>
                  <a:pt x="0" y="0"/>
                </a:lnTo>
              </a:path>
            </a:pathLst>
          </a:custGeom>
          <a:noFill/>
          <a:ln w="4360" cap="flat">
            <a:noFill/>
            <a:prstDash val="solid"/>
            <a:miter/>
          </a:ln>
        </p:spPr>
        <p:txBody>
          <a:bodyPr rtlCol="0" anchor="ctr"/>
          <a:lstStyle/>
          <a:p>
            <a:endParaRPr lang="en-US" sz="1283" b="0" i="0" dirty="0">
              <a:latin typeface="Calibri" panose="020F0502020204030204" pitchFamily="34" charset="0"/>
            </a:endParaRPr>
          </a:p>
        </p:txBody>
      </p:sp>
      <p:sp>
        <p:nvSpPr>
          <p:cNvPr id="672" name="Text Placeholder 32">
            <a:extLst>
              <a:ext uri="{FF2B5EF4-FFF2-40B4-BE49-F238E27FC236}">
                <a16:creationId xmlns:a16="http://schemas.microsoft.com/office/drawing/2014/main" id="{2AFAAACA-7971-3741-A456-5D913E2EA3D8}"/>
              </a:ext>
            </a:extLst>
          </p:cNvPr>
          <p:cNvSpPr>
            <a:spLocks noGrp="1"/>
          </p:cNvSpPr>
          <p:nvPr userDrawn="1">
            <p:ph type="body" sz="quarter" idx="14" hasCustomPrompt="1"/>
          </p:nvPr>
        </p:nvSpPr>
        <p:spPr>
          <a:xfrm>
            <a:off x="4230255" y="6113496"/>
            <a:ext cx="471053" cy="341503"/>
          </a:xfrm>
          <a:prstGeom prst="rect">
            <a:avLst/>
          </a:prstGeom>
        </p:spPr>
        <p:txBody>
          <a:bodyPr anchor="ctr">
            <a:noAutofit/>
          </a:bodyPr>
          <a:lstStyle>
            <a:lvl1pPr marL="0" indent="0" algn="ctr">
              <a:buNone/>
              <a:defRPr sz="1800" b="1" i="0">
                <a:solidFill>
                  <a:srgbClr val="00B6E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01</a:t>
            </a:r>
            <a:endParaRPr lang="en-US" dirty="0"/>
          </a:p>
        </p:txBody>
      </p:sp>
      <p:sp>
        <p:nvSpPr>
          <p:cNvPr id="673" name="Text Placeholder 32">
            <a:extLst>
              <a:ext uri="{FF2B5EF4-FFF2-40B4-BE49-F238E27FC236}">
                <a16:creationId xmlns:a16="http://schemas.microsoft.com/office/drawing/2014/main" id="{BF043842-7285-5643-8599-FCE081A22DD7}"/>
              </a:ext>
            </a:extLst>
          </p:cNvPr>
          <p:cNvSpPr>
            <a:spLocks noGrp="1"/>
          </p:cNvSpPr>
          <p:nvPr userDrawn="1">
            <p:ph type="body" sz="quarter" idx="15" hasCustomPrompt="1"/>
          </p:nvPr>
        </p:nvSpPr>
        <p:spPr>
          <a:xfrm>
            <a:off x="4775345" y="6103681"/>
            <a:ext cx="1957916"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74" name="Text Placeholder 32">
            <a:extLst>
              <a:ext uri="{FF2B5EF4-FFF2-40B4-BE49-F238E27FC236}">
                <a16:creationId xmlns:a16="http://schemas.microsoft.com/office/drawing/2014/main" id="{AA3A96B1-F3EF-4641-A5BD-DF90D4FD6257}"/>
              </a:ext>
            </a:extLst>
          </p:cNvPr>
          <p:cNvSpPr>
            <a:spLocks noGrp="1"/>
          </p:cNvSpPr>
          <p:nvPr userDrawn="1">
            <p:ph type="body" sz="quarter" idx="16" hasCustomPrompt="1"/>
          </p:nvPr>
        </p:nvSpPr>
        <p:spPr>
          <a:xfrm>
            <a:off x="4230255" y="6629823"/>
            <a:ext cx="471053" cy="341503"/>
          </a:xfrm>
          <a:prstGeom prst="rect">
            <a:avLst/>
          </a:prstGeom>
        </p:spPr>
        <p:txBody>
          <a:bodyPr anchor="ctr">
            <a:noAutofit/>
          </a:bodyPr>
          <a:lstStyle>
            <a:lvl1pPr marL="0" indent="0" algn="ctr">
              <a:buNone/>
              <a:defRPr sz="1800" b="1" i="0">
                <a:solidFill>
                  <a:srgbClr val="00B6E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02</a:t>
            </a:r>
            <a:endParaRPr lang="en-US" dirty="0"/>
          </a:p>
        </p:txBody>
      </p:sp>
      <p:sp>
        <p:nvSpPr>
          <p:cNvPr id="675" name="Text Placeholder 32">
            <a:extLst>
              <a:ext uri="{FF2B5EF4-FFF2-40B4-BE49-F238E27FC236}">
                <a16:creationId xmlns:a16="http://schemas.microsoft.com/office/drawing/2014/main" id="{29558AD5-958D-F44B-A2AD-1C2C65870890}"/>
              </a:ext>
            </a:extLst>
          </p:cNvPr>
          <p:cNvSpPr>
            <a:spLocks noGrp="1"/>
          </p:cNvSpPr>
          <p:nvPr userDrawn="1">
            <p:ph type="body" sz="quarter" idx="17" hasCustomPrompt="1"/>
          </p:nvPr>
        </p:nvSpPr>
        <p:spPr>
          <a:xfrm>
            <a:off x="4775345" y="6620006"/>
            <a:ext cx="1957916"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76" name="Text Placeholder 32">
            <a:extLst>
              <a:ext uri="{FF2B5EF4-FFF2-40B4-BE49-F238E27FC236}">
                <a16:creationId xmlns:a16="http://schemas.microsoft.com/office/drawing/2014/main" id="{A8B68939-D782-DC4D-9309-5BD5FB883152}"/>
              </a:ext>
            </a:extLst>
          </p:cNvPr>
          <p:cNvSpPr>
            <a:spLocks noGrp="1"/>
          </p:cNvSpPr>
          <p:nvPr userDrawn="1">
            <p:ph type="body" sz="quarter" idx="18" hasCustomPrompt="1"/>
          </p:nvPr>
        </p:nvSpPr>
        <p:spPr>
          <a:xfrm>
            <a:off x="4230255" y="7113292"/>
            <a:ext cx="471053" cy="341503"/>
          </a:xfrm>
          <a:prstGeom prst="rect">
            <a:avLst/>
          </a:prstGeom>
        </p:spPr>
        <p:txBody>
          <a:bodyPr anchor="ctr">
            <a:noAutofit/>
          </a:bodyPr>
          <a:lstStyle>
            <a:lvl1pPr marL="0" indent="0" algn="ctr">
              <a:buNone/>
              <a:defRPr sz="1800" b="1" i="0">
                <a:solidFill>
                  <a:srgbClr val="00B6E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03</a:t>
            </a:r>
            <a:endParaRPr lang="en-US" dirty="0"/>
          </a:p>
        </p:txBody>
      </p:sp>
      <p:sp>
        <p:nvSpPr>
          <p:cNvPr id="677" name="Text Placeholder 32">
            <a:extLst>
              <a:ext uri="{FF2B5EF4-FFF2-40B4-BE49-F238E27FC236}">
                <a16:creationId xmlns:a16="http://schemas.microsoft.com/office/drawing/2014/main" id="{0806C4AF-F5CD-B940-AB05-87670F0E33F6}"/>
              </a:ext>
            </a:extLst>
          </p:cNvPr>
          <p:cNvSpPr>
            <a:spLocks noGrp="1"/>
          </p:cNvSpPr>
          <p:nvPr userDrawn="1">
            <p:ph type="body" sz="quarter" idx="19" hasCustomPrompt="1"/>
          </p:nvPr>
        </p:nvSpPr>
        <p:spPr>
          <a:xfrm>
            <a:off x="4775345" y="7103474"/>
            <a:ext cx="1957916"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78" name="Text Placeholder 32">
            <a:extLst>
              <a:ext uri="{FF2B5EF4-FFF2-40B4-BE49-F238E27FC236}">
                <a16:creationId xmlns:a16="http://schemas.microsoft.com/office/drawing/2014/main" id="{6EC21094-B5A3-AE49-8969-A030851A3748}"/>
              </a:ext>
            </a:extLst>
          </p:cNvPr>
          <p:cNvSpPr>
            <a:spLocks noGrp="1"/>
          </p:cNvSpPr>
          <p:nvPr userDrawn="1">
            <p:ph type="body" sz="quarter" idx="20" hasCustomPrompt="1"/>
          </p:nvPr>
        </p:nvSpPr>
        <p:spPr>
          <a:xfrm>
            <a:off x="4230255" y="7600857"/>
            <a:ext cx="471053" cy="341503"/>
          </a:xfrm>
          <a:prstGeom prst="rect">
            <a:avLst/>
          </a:prstGeom>
        </p:spPr>
        <p:txBody>
          <a:bodyPr anchor="ctr">
            <a:noAutofit/>
          </a:bodyPr>
          <a:lstStyle>
            <a:lvl1pPr marL="0" indent="0" algn="ctr">
              <a:buNone/>
              <a:defRPr sz="1800" b="1" i="0">
                <a:solidFill>
                  <a:srgbClr val="00B6E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04</a:t>
            </a:r>
            <a:endParaRPr lang="en-US" dirty="0"/>
          </a:p>
        </p:txBody>
      </p:sp>
      <p:sp>
        <p:nvSpPr>
          <p:cNvPr id="679" name="Text Placeholder 32">
            <a:extLst>
              <a:ext uri="{FF2B5EF4-FFF2-40B4-BE49-F238E27FC236}">
                <a16:creationId xmlns:a16="http://schemas.microsoft.com/office/drawing/2014/main" id="{0D725BF1-0111-3349-A3AC-27BA633CBBD4}"/>
              </a:ext>
            </a:extLst>
          </p:cNvPr>
          <p:cNvSpPr>
            <a:spLocks noGrp="1"/>
          </p:cNvSpPr>
          <p:nvPr userDrawn="1">
            <p:ph type="body" sz="quarter" idx="21" hasCustomPrompt="1"/>
          </p:nvPr>
        </p:nvSpPr>
        <p:spPr>
          <a:xfrm>
            <a:off x="4775345" y="7591040"/>
            <a:ext cx="1957916"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80" name="Text Placeholder 32">
            <a:extLst>
              <a:ext uri="{FF2B5EF4-FFF2-40B4-BE49-F238E27FC236}">
                <a16:creationId xmlns:a16="http://schemas.microsoft.com/office/drawing/2014/main" id="{D5632353-7F94-0B41-B9A1-24B346BECA42}"/>
              </a:ext>
            </a:extLst>
          </p:cNvPr>
          <p:cNvSpPr>
            <a:spLocks noGrp="1"/>
          </p:cNvSpPr>
          <p:nvPr userDrawn="1">
            <p:ph type="body" sz="quarter" idx="22" hasCustomPrompt="1"/>
          </p:nvPr>
        </p:nvSpPr>
        <p:spPr>
          <a:xfrm>
            <a:off x="4230255" y="8129449"/>
            <a:ext cx="471053" cy="341503"/>
          </a:xfrm>
          <a:prstGeom prst="rect">
            <a:avLst/>
          </a:prstGeom>
        </p:spPr>
        <p:txBody>
          <a:bodyPr anchor="ctr">
            <a:noAutofit/>
          </a:bodyPr>
          <a:lstStyle>
            <a:lvl1pPr marL="0" indent="0" algn="ctr">
              <a:buNone/>
              <a:defRPr sz="1800" b="1" i="0">
                <a:solidFill>
                  <a:srgbClr val="00B6E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05</a:t>
            </a:r>
            <a:endParaRPr lang="en-US" dirty="0"/>
          </a:p>
        </p:txBody>
      </p:sp>
      <p:sp>
        <p:nvSpPr>
          <p:cNvPr id="681" name="Text Placeholder 32">
            <a:extLst>
              <a:ext uri="{FF2B5EF4-FFF2-40B4-BE49-F238E27FC236}">
                <a16:creationId xmlns:a16="http://schemas.microsoft.com/office/drawing/2014/main" id="{9C35CC62-DBA3-3C41-BDB5-12117CC26DEF}"/>
              </a:ext>
            </a:extLst>
          </p:cNvPr>
          <p:cNvSpPr>
            <a:spLocks noGrp="1"/>
          </p:cNvSpPr>
          <p:nvPr userDrawn="1">
            <p:ph type="body" sz="quarter" idx="23" hasCustomPrompt="1"/>
          </p:nvPr>
        </p:nvSpPr>
        <p:spPr>
          <a:xfrm>
            <a:off x="4775345" y="8119630"/>
            <a:ext cx="1957916"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82" name="Text Placeholder 32">
            <a:extLst>
              <a:ext uri="{FF2B5EF4-FFF2-40B4-BE49-F238E27FC236}">
                <a16:creationId xmlns:a16="http://schemas.microsoft.com/office/drawing/2014/main" id="{AD41842A-29AA-AF4B-A289-A85104AB8339}"/>
              </a:ext>
            </a:extLst>
          </p:cNvPr>
          <p:cNvSpPr>
            <a:spLocks noGrp="1"/>
          </p:cNvSpPr>
          <p:nvPr userDrawn="1">
            <p:ph type="body" sz="quarter" idx="24" hasCustomPrompt="1"/>
          </p:nvPr>
        </p:nvSpPr>
        <p:spPr>
          <a:xfrm>
            <a:off x="4230255" y="8621915"/>
            <a:ext cx="471053" cy="341503"/>
          </a:xfrm>
          <a:prstGeom prst="rect">
            <a:avLst/>
          </a:prstGeom>
        </p:spPr>
        <p:txBody>
          <a:bodyPr anchor="ctr">
            <a:noAutofit/>
          </a:bodyPr>
          <a:lstStyle>
            <a:lvl1pPr marL="0" indent="0" algn="ctr">
              <a:buNone/>
              <a:defRPr sz="1800" b="1" i="0">
                <a:solidFill>
                  <a:srgbClr val="00B6E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06</a:t>
            </a:r>
            <a:endParaRPr lang="en-US" dirty="0"/>
          </a:p>
        </p:txBody>
      </p:sp>
      <p:sp>
        <p:nvSpPr>
          <p:cNvPr id="683" name="Text Placeholder 32">
            <a:extLst>
              <a:ext uri="{FF2B5EF4-FFF2-40B4-BE49-F238E27FC236}">
                <a16:creationId xmlns:a16="http://schemas.microsoft.com/office/drawing/2014/main" id="{21B09E84-C27C-6A4A-BDA8-AC4B4565CC3E}"/>
              </a:ext>
            </a:extLst>
          </p:cNvPr>
          <p:cNvSpPr>
            <a:spLocks noGrp="1"/>
          </p:cNvSpPr>
          <p:nvPr userDrawn="1">
            <p:ph type="body" sz="quarter" idx="25" hasCustomPrompt="1"/>
          </p:nvPr>
        </p:nvSpPr>
        <p:spPr>
          <a:xfrm>
            <a:off x="4775345" y="8612097"/>
            <a:ext cx="1957916"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84" name="Text Placeholder 32">
            <a:extLst>
              <a:ext uri="{FF2B5EF4-FFF2-40B4-BE49-F238E27FC236}">
                <a16:creationId xmlns:a16="http://schemas.microsoft.com/office/drawing/2014/main" id="{793B3313-6B70-1C41-BD02-3727E7D01BBD}"/>
              </a:ext>
            </a:extLst>
          </p:cNvPr>
          <p:cNvSpPr>
            <a:spLocks noGrp="1"/>
          </p:cNvSpPr>
          <p:nvPr userDrawn="1">
            <p:ph type="body" sz="quarter" idx="30" hasCustomPrompt="1"/>
          </p:nvPr>
        </p:nvSpPr>
        <p:spPr>
          <a:xfrm>
            <a:off x="391247" y="5572543"/>
            <a:ext cx="3425390" cy="921016"/>
          </a:xfrm>
          <a:prstGeom prst="rect">
            <a:avLst/>
          </a:prstGeom>
        </p:spPr>
        <p:txBody>
          <a:bodyPr>
            <a:noAutofit/>
          </a:bodyPr>
          <a:lstStyle>
            <a:lvl1pPr marL="0" indent="0" algn="l">
              <a:buNone/>
              <a:defRPr sz="2200" b="1" i="0">
                <a:solidFill>
                  <a:srgbClr val="74659A"/>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685" name="Text Placeholder 32">
            <a:extLst>
              <a:ext uri="{FF2B5EF4-FFF2-40B4-BE49-F238E27FC236}">
                <a16:creationId xmlns:a16="http://schemas.microsoft.com/office/drawing/2014/main" id="{0586C484-C1B7-3A41-8380-69C218766A57}"/>
              </a:ext>
            </a:extLst>
          </p:cNvPr>
          <p:cNvSpPr>
            <a:spLocks noGrp="1"/>
          </p:cNvSpPr>
          <p:nvPr userDrawn="1">
            <p:ph type="body" sz="quarter" idx="31" hasCustomPrompt="1"/>
          </p:nvPr>
        </p:nvSpPr>
        <p:spPr>
          <a:xfrm>
            <a:off x="375200" y="6707138"/>
            <a:ext cx="3425391" cy="3177696"/>
          </a:xfrm>
          <a:prstGeom prst="rect">
            <a:avLst/>
          </a:prstGeom>
        </p:spPr>
        <p:txBody>
          <a:bodyPr anchor="t">
            <a:noAutofit/>
          </a:bodyPr>
          <a:lstStyle>
            <a:lvl1pPr marL="0" indent="0" algn="l">
              <a:lnSpc>
                <a:spcPct val="100000"/>
              </a:lnSpc>
              <a:spcBef>
                <a:spcPts val="0"/>
              </a:spcBef>
              <a:buNone/>
              <a:defRPr sz="1100" b="0" i="0">
                <a:solidFill>
                  <a:srgbClr val="262626"/>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a:t>
            </a:r>
            <a:endParaRPr lang="en-US" dirty="0"/>
          </a:p>
        </p:txBody>
      </p:sp>
      <p:sp>
        <p:nvSpPr>
          <p:cNvPr id="987" name="Graphic 6">
            <a:extLst>
              <a:ext uri="{FF2B5EF4-FFF2-40B4-BE49-F238E27FC236}">
                <a16:creationId xmlns:a16="http://schemas.microsoft.com/office/drawing/2014/main" id="{D8EC2B00-4B0A-6445-99C4-C894A24FA35C}"/>
              </a:ext>
            </a:extLst>
          </p:cNvPr>
          <p:cNvSpPr/>
          <p:nvPr/>
        </p:nvSpPr>
        <p:spPr>
          <a:xfrm rot="5400000">
            <a:off x="5267169" y="8371703"/>
            <a:ext cx="434928" cy="2652207"/>
          </a:xfrm>
          <a:custGeom>
            <a:avLst/>
            <a:gdLst>
              <a:gd name="connsiteX0" fmla="*/ 0 w 101407"/>
              <a:gd name="connsiteY0" fmla="*/ 0 h 618290"/>
              <a:gd name="connsiteX1" fmla="*/ 101407 w 101407"/>
              <a:gd name="connsiteY1" fmla="*/ 0 h 618290"/>
              <a:gd name="connsiteX2" fmla="*/ 101407 w 101407"/>
              <a:gd name="connsiteY2" fmla="*/ 618291 h 618290"/>
              <a:gd name="connsiteX3" fmla="*/ 0 w 101407"/>
              <a:gd name="connsiteY3" fmla="*/ 618291 h 618290"/>
            </a:gdLst>
            <a:ahLst/>
            <a:cxnLst>
              <a:cxn ang="0">
                <a:pos x="connsiteX0" y="connsiteY0"/>
              </a:cxn>
              <a:cxn ang="0">
                <a:pos x="connsiteX1" y="connsiteY1"/>
              </a:cxn>
              <a:cxn ang="0">
                <a:pos x="connsiteX2" y="connsiteY2"/>
              </a:cxn>
              <a:cxn ang="0">
                <a:pos x="connsiteX3" y="connsiteY3"/>
              </a:cxn>
            </a:cxnLst>
            <a:rect l="l" t="t" r="r" b="b"/>
            <a:pathLst>
              <a:path w="101407" h="618290">
                <a:moveTo>
                  <a:pt x="0" y="0"/>
                </a:moveTo>
                <a:lnTo>
                  <a:pt x="101407" y="0"/>
                </a:lnTo>
                <a:lnTo>
                  <a:pt x="101407" y="618291"/>
                </a:lnTo>
                <a:lnTo>
                  <a:pt x="0" y="618291"/>
                </a:lnTo>
                <a:close/>
              </a:path>
            </a:pathLst>
          </a:custGeom>
          <a:solidFill>
            <a:srgbClr val="009AC1"/>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502" name="Picture Placeholder 501">
            <a:extLst>
              <a:ext uri="{FF2B5EF4-FFF2-40B4-BE49-F238E27FC236}">
                <a16:creationId xmlns:a16="http://schemas.microsoft.com/office/drawing/2014/main" id="{A0BFDE72-964C-D043-AB11-9B5A476BA179}"/>
              </a:ext>
            </a:extLst>
          </p:cNvPr>
          <p:cNvSpPr>
            <a:spLocks noGrp="1"/>
          </p:cNvSpPr>
          <p:nvPr>
            <p:ph type="pic" sz="quarter" idx="36"/>
          </p:nvPr>
        </p:nvSpPr>
        <p:spPr>
          <a:xfrm>
            <a:off x="415926" y="1879514"/>
            <a:ext cx="6838950" cy="3429531"/>
          </a:xfrm>
          <a:custGeom>
            <a:avLst/>
            <a:gdLst>
              <a:gd name="connsiteX0" fmla="*/ 0 w 6838950"/>
              <a:gd name="connsiteY0" fmla="*/ 0 h 3429531"/>
              <a:gd name="connsiteX1" fmla="*/ 6838950 w 6838950"/>
              <a:gd name="connsiteY1" fmla="*/ 0 h 3429531"/>
              <a:gd name="connsiteX2" fmla="*/ 6838950 w 6838950"/>
              <a:gd name="connsiteY2" fmla="*/ 3429531 h 3429531"/>
              <a:gd name="connsiteX3" fmla="*/ 6495896 w 6838950"/>
              <a:gd name="connsiteY3" fmla="*/ 3429531 h 3429531"/>
              <a:gd name="connsiteX4" fmla="*/ 6495896 w 6838950"/>
              <a:gd name="connsiteY4" fmla="*/ 2527844 h 3429531"/>
              <a:gd name="connsiteX5" fmla="*/ 3641007 w 6838950"/>
              <a:gd name="connsiteY5" fmla="*/ 2527844 h 3429531"/>
              <a:gd name="connsiteX6" fmla="*/ 3641007 w 6838950"/>
              <a:gd name="connsiteY6" fmla="*/ 3429531 h 3429531"/>
              <a:gd name="connsiteX7" fmla="*/ 0 w 6838950"/>
              <a:gd name="connsiteY7" fmla="*/ 3429531 h 342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8950" h="3429531">
                <a:moveTo>
                  <a:pt x="0" y="0"/>
                </a:moveTo>
                <a:lnTo>
                  <a:pt x="6838950" y="0"/>
                </a:lnTo>
                <a:lnTo>
                  <a:pt x="6838950" y="3429531"/>
                </a:lnTo>
                <a:lnTo>
                  <a:pt x="6495896" y="3429531"/>
                </a:lnTo>
                <a:lnTo>
                  <a:pt x="6495896" y="2527844"/>
                </a:lnTo>
                <a:lnTo>
                  <a:pt x="3641007" y="2527844"/>
                </a:lnTo>
                <a:lnTo>
                  <a:pt x="3641007" y="3429531"/>
                </a:lnTo>
                <a:lnTo>
                  <a:pt x="0" y="3429531"/>
                </a:lnTo>
                <a:close/>
              </a:path>
            </a:pathLst>
          </a:custGeom>
          <a:solidFill>
            <a:schemeClr val="bg1">
              <a:lumMod val="95000"/>
            </a:schemeClr>
          </a:solidFill>
        </p:spPr>
        <p:txBody>
          <a:bodyPr wrap="square">
            <a:noAutofit/>
          </a:bodyPr>
          <a:lstStyle>
            <a:lvl1pPr marL="0" indent="0">
              <a:buNone/>
              <a:defRPr sz="1101" b="0" i="0">
                <a:solidFill>
                  <a:srgbClr val="EBEBEB"/>
                </a:solidFill>
                <a:latin typeface="Calibri" panose="020F0502020204030204" pitchFamily="34" charset="0"/>
                <a:cs typeface="Calibri" panose="020F0502020204030204" pitchFamily="34" charset="0"/>
              </a:defRPr>
            </a:lvl1pPr>
          </a:lstStyle>
          <a:p>
            <a:endParaRPr lang="en-US" dirty="0"/>
          </a:p>
        </p:txBody>
      </p:sp>
      <p:sp>
        <p:nvSpPr>
          <p:cNvPr id="504" name="Text Placeholder 32">
            <a:extLst>
              <a:ext uri="{FF2B5EF4-FFF2-40B4-BE49-F238E27FC236}">
                <a16:creationId xmlns:a16="http://schemas.microsoft.com/office/drawing/2014/main" id="{2968FB37-61FE-904E-9779-BCBD1D6648C9}"/>
              </a:ext>
            </a:extLst>
          </p:cNvPr>
          <p:cNvSpPr>
            <a:spLocks noGrp="1"/>
          </p:cNvSpPr>
          <p:nvPr>
            <p:ph type="body" sz="quarter" idx="13" hasCustomPrompt="1"/>
          </p:nvPr>
        </p:nvSpPr>
        <p:spPr>
          <a:xfrm>
            <a:off x="4081294" y="4716798"/>
            <a:ext cx="2774345" cy="606265"/>
          </a:xfrm>
          <a:prstGeom prst="rect">
            <a:avLst/>
          </a:prstGeom>
        </p:spPr>
        <p:txBody>
          <a:bodyPr>
            <a:noAutofit/>
          </a:bodyPr>
          <a:lstStyle>
            <a:lvl1pPr marL="0" indent="0" algn="ctr">
              <a:lnSpc>
                <a:spcPct val="100000"/>
              </a:lnSpc>
              <a:spcBef>
                <a:spcPts val="0"/>
              </a:spcBef>
              <a:buNone/>
              <a:defRPr sz="2200" b="1" i="0">
                <a:solidFill>
                  <a:srgbClr val="00B6E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What’s Inside…</a:t>
            </a:r>
            <a:endParaRPr lang="en-US" dirty="0"/>
          </a:p>
        </p:txBody>
      </p:sp>
      <p:sp>
        <p:nvSpPr>
          <p:cNvPr id="508" name="Rectangle 507">
            <a:extLst>
              <a:ext uri="{FF2B5EF4-FFF2-40B4-BE49-F238E27FC236}">
                <a16:creationId xmlns:a16="http://schemas.microsoft.com/office/drawing/2014/main" id="{B3D3D2AF-DEC6-2E40-9A4F-8D19EABF39DC}"/>
              </a:ext>
            </a:extLst>
          </p:cNvPr>
          <p:cNvSpPr/>
          <p:nvPr userDrawn="1"/>
        </p:nvSpPr>
        <p:spPr>
          <a:xfrm>
            <a:off x="4550890" y="-736485"/>
            <a:ext cx="4095807" cy="73648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013" name="Text Placeholder 32">
            <a:extLst>
              <a:ext uri="{FF2B5EF4-FFF2-40B4-BE49-F238E27FC236}">
                <a16:creationId xmlns:a16="http://schemas.microsoft.com/office/drawing/2014/main" id="{A7EA7A46-1A15-2B41-B847-F18B1E1D17AF}"/>
              </a:ext>
            </a:extLst>
          </p:cNvPr>
          <p:cNvSpPr>
            <a:spLocks noGrp="1"/>
          </p:cNvSpPr>
          <p:nvPr>
            <p:ph type="body" sz="quarter" idx="42" hasCustomPrompt="1"/>
          </p:nvPr>
        </p:nvSpPr>
        <p:spPr>
          <a:xfrm>
            <a:off x="3958918" y="9509660"/>
            <a:ext cx="2774345" cy="606265"/>
          </a:xfrm>
          <a:prstGeom prst="rect">
            <a:avLst/>
          </a:prstGeom>
        </p:spPr>
        <p:txBody>
          <a:bodyPr>
            <a:noAutofit/>
          </a:bodyPr>
          <a:lstStyle>
            <a:lvl1pPr marL="0" indent="0" algn="r">
              <a:lnSpc>
                <a:spcPct val="100000"/>
              </a:lnSpc>
              <a:spcBef>
                <a:spcPts val="0"/>
              </a:spcBef>
              <a:buNone/>
              <a:defRPr sz="2000" b="0"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err="1"/>
              <a:t>www.website.eu</a:t>
            </a:r>
            <a:endParaRPr lang="en-US" dirty="0"/>
          </a:p>
        </p:txBody>
      </p:sp>
      <p:sp>
        <p:nvSpPr>
          <p:cNvPr id="367" name="Rectangle 366">
            <a:extLst>
              <a:ext uri="{FF2B5EF4-FFF2-40B4-BE49-F238E27FC236}">
                <a16:creationId xmlns:a16="http://schemas.microsoft.com/office/drawing/2014/main" id="{953D843E-4A89-EB40-811F-3D3CCA2D4DD1}"/>
              </a:ext>
            </a:extLst>
          </p:cNvPr>
          <p:cNvSpPr/>
          <p:nvPr userDrawn="1"/>
        </p:nvSpPr>
        <p:spPr>
          <a:xfrm>
            <a:off x="5336992" y="10153933"/>
            <a:ext cx="1797163" cy="400110"/>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400" dirty="0">
                <a:solidFill>
                  <a:srgbClr val="262626"/>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2021-1-FR01-KA220-ADU-000033578</a:t>
            </a:r>
          </a:p>
        </p:txBody>
      </p:sp>
      <p:pic>
        <p:nvPicPr>
          <p:cNvPr id="368" name="Picture 367">
            <a:extLst>
              <a:ext uri="{FF2B5EF4-FFF2-40B4-BE49-F238E27FC236}">
                <a16:creationId xmlns:a16="http://schemas.microsoft.com/office/drawing/2014/main" id="{4F689F29-1B55-E546-BCF4-10C16A6FC606}"/>
              </a:ext>
            </a:extLst>
          </p:cNvPr>
          <p:cNvPicPr/>
          <p:nvPr userDrawn="1"/>
        </p:nvPicPr>
        <p:blipFill rotWithShape="1">
          <a:blip r:embed="rId2" cstate="print">
            <a:extLst>
              <a:ext uri="{28A0092B-C50C-407E-A947-70E740481C1C}">
                <a14:useLocalDpi xmlns:a14="http://schemas.microsoft.com/office/drawing/2010/main"/>
              </a:ext>
            </a:extLst>
          </a:blip>
          <a:srcRect r="44449"/>
          <a:stretch/>
        </p:blipFill>
        <p:spPr bwMode="auto">
          <a:xfrm>
            <a:off x="4056932" y="10196143"/>
            <a:ext cx="1280061" cy="293943"/>
          </a:xfrm>
          <a:prstGeom prst="rect">
            <a:avLst/>
          </a:prstGeom>
          <a:ln>
            <a:noFill/>
          </a:ln>
          <a:extLst>
            <a:ext uri="{53640926-AAD7-44D8-BBD7-CCE9431645EC}">
              <a14:shadowObscured xmlns:a14="http://schemas.microsoft.com/office/drawing/2010/main"/>
            </a:ext>
          </a:extLst>
        </p:spPr>
      </p:pic>
      <p:pic>
        <p:nvPicPr>
          <p:cNvPr id="27" name="Picture 26">
            <a:extLst>
              <a:ext uri="{FF2B5EF4-FFF2-40B4-BE49-F238E27FC236}">
                <a16:creationId xmlns:a16="http://schemas.microsoft.com/office/drawing/2014/main" id="{4E1B0B95-7F85-6E4E-9DB3-B76511FE5EF4}"/>
              </a:ext>
            </a:extLst>
          </p:cNvPr>
          <p:cNvPicPr>
            <a:picLocks noChangeAspect="1"/>
          </p:cNvPicPr>
          <p:nvPr userDrawn="1"/>
        </p:nvPicPr>
        <p:blipFill>
          <a:blip r:embed="rId3"/>
          <a:stretch>
            <a:fillRect/>
          </a:stretch>
        </p:blipFill>
        <p:spPr>
          <a:xfrm>
            <a:off x="415926" y="225699"/>
            <a:ext cx="2891002" cy="1547025"/>
          </a:xfrm>
          <a:prstGeom prst="rect">
            <a:avLst/>
          </a:prstGeom>
        </p:spPr>
      </p:pic>
    </p:spTree>
    <p:extLst>
      <p:ext uri="{BB962C8B-B14F-4D97-AF65-F5344CB8AC3E}">
        <p14:creationId xmlns:p14="http://schemas.microsoft.com/office/powerpoint/2010/main" val="3797567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Photo Slide 1">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20ECD36C-3D23-EA46-831C-7D8DA38730C6}"/>
              </a:ext>
            </a:extLst>
          </p:cNvPr>
          <p:cNvSpPr/>
          <p:nvPr userDrawn="1"/>
        </p:nvSpPr>
        <p:spPr>
          <a:xfrm>
            <a:off x="-41950" y="3"/>
            <a:ext cx="4088164"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 name="Rectangle 2">
            <a:extLst>
              <a:ext uri="{FF2B5EF4-FFF2-40B4-BE49-F238E27FC236}">
                <a16:creationId xmlns:a16="http://schemas.microsoft.com/office/drawing/2014/main" id="{0DF14A02-4548-1745-8865-6B85E2AFDC34}"/>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45" name="Text Placeholder 23">
            <a:extLst>
              <a:ext uri="{FF2B5EF4-FFF2-40B4-BE49-F238E27FC236}">
                <a16:creationId xmlns:a16="http://schemas.microsoft.com/office/drawing/2014/main" id="{BA327584-B30E-9B4F-95DA-4D66A91AD678}"/>
              </a:ext>
            </a:extLst>
          </p:cNvPr>
          <p:cNvSpPr>
            <a:spLocks noGrp="1"/>
          </p:cNvSpPr>
          <p:nvPr>
            <p:ph type="body" sz="quarter" idx="14" hasCustomPrompt="1"/>
          </p:nvPr>
        </p:nvSpPr>
        <p:spPr>
          <a:xfrm>
            <a:off x="3052135" y="2250592"/>
            <a:ext cx="785328" cy="1056987"/>
          </a:xfrm>
          <a:prstGeom prst="rect">
            <a:avLst/>
          </a:prstGeom>
        </p:spPr>
        <p:txBody>
          <a:bodyPr anchor="t">
            <a:normAutofit/>
          </a:bodyPr>
          <a:lstStyle>
            <a:lvl1pPr marL="0" indent="0" algn="r">
              <a:buNone/>
              <a:defRPr sz="9600" b="1" i="0" baseline="0">
                <a:solidFill>
                  <a:srgbClr val="00B6E6"/>
                </a:solidFill>
                <a:latin typeface="Times New Roman" charset="0"/>
                <a:ea typeface="Times New Roman" charset="0"/>
                <a:cs typeface="Times New Roman" charset="0"/>
              </a:defRPr>
            </a:lvl1pPr>
          </a:lstStyle>
          <a:p>
            <a:pPr lvl="0"/>
            <a:r>
              <a:rPr lang="en-US" dirty="0"/>
              <a:t>”</a:t>
            </a:r>
          </a:p>
        </p:txBody>
      </p:sp>
      <p:sp>
        <p:nvSpPr>
          <p:cNvPr id="146" name="Text Placeholder 23">
            <a:extLst>
              <a:ext uri="{FF2B5EF4-FFF2-40B4-BE49-F238E27FC236}">
                <a16:creationId xmlns:a16="http://schemas.microsoft.com/office/drawing/2014/main" id="{F9E65192-907E-E74A-BD20-BF37AB78810F}"/>
              </a:ext>
            </a:extLst>
          </p:cNvPr>
          <p:cNvSpPr>
            <a:spLocks noGrp="1"/>
          </p:cNvSpPr>
          <p:nvPr>
            <p:ph type="body" sz="quarter" idx="13" hasCustomPrompt="1"/>
          </p:nvPr>
        </p:nvSpPr>
        <p:spPr>
          <a:xfrm>
            <a:off x="409853" y="695273"/>
            <a:ext cx="3418702" cy="2586284"/>
          </a:xfrm>
          <a:prstGeom prst="rect">
            <a:avLst/>
          </a:prstGeom>
        </p:spPr>
        <p:txBody>
          <a:bodyPr anchor="ctr">
            <a:normAutofit/>
          </a:bodyPr>
          <a:lstStyle>
            <a:lvl1pPr marL="0" indent="0" algn="ctr">
              <a:buNone/>
              <a:defRPr sz="1801" b="0" i="0" baseline="0">
                <a:solidFill>
                  <a:schemeClr val="bg1"/>
                </a:solidFill>
                <a:latin typeface="Calibri" panose="020F0502020204030204" pitchFamily="34" charset="0"/>
                <a:cs typeface="Calibri" panose="020F0502020204030204" pitchFamily="34" charset="0"/>
              </a:defRPr>
            </a:lvl1pPr>
          </a:lstStyle>
          <a:p>
            <a:pPr lvl="0"/>
            <a:r>
              <a:rPr lang="en-US" dirty="0"/>
              <a:t>Quote Slide</a:t>
            </a:r>
          </a:p>
        </p:txBody>
      </p:sp>
      <p:sp>
        <p:nvSpPr>
          <p:cNvPr id="147" name="Text Placeholder 23">
            <a:extLst>
              <a:ext uri="{FF2B5EF4-FFF2-40B4-BE49-F238E27FC236}">
                <a16:creationId xmlns:a16="http://schemas.microsoft.com/office/drawing/2014/main" id="{0567599A-5D55-DA45-ABCA-3584C81B7193}"/>
              </a:ext>
            </a:extLst>
          </p:cNvPr>
          <p:cNvSpPr>
            <a:spLocks noGrp="1"/>
          </p:cNvSpPr>
          <p:nvPr>
            <p:ph type="body" sz="quarter" idx="15" hasCustomPrompt="1"/>
          </p:nvPr>
        </p:nvSpPr>
        <p:spPr>
          <a:xfrm>
            <a:off x="400944" y="669253"/>
            <a:ext cx="2003444" cy="936605"/>
          </a:xfrm>
          <a:prstGeom prst="rect">
            <a:avLst/>
          </a:prstGeom>
        </p:spPr>
        <p:txBody>
          <a:bodyPr anchor="t">
            <a:normAutofit/>
          </a:bodyPr>
          <a:lstStyle>
            <a:lvl1pPr marL="0" indent="0" algn="l">
              <a:buNone/>
              <a:defRPr sz="9600" b="1" i="0" baseline="0">
                <a:solidFill>
                  <a:srgbClr val="00B6E6"/>
                </a:solidFill>
                <a:latin typeface="Times New Roman" charset="0"/>
                <a:ea typeface="Times New Roman" charset="0"/>
                <a:cs typeface="Times New Roman" charset="0"/>
              </a:defRPr>
            </a:lvl1pPr>
          </a:lstStyle>
          <a:p>
            <a:pPr lvl="0"/>
            <a:r>
              <a:rPr lang="en-US" dirty="0"/>
              <a:t>“</a:t>
            </a:r>
          </a:p>
        </p:txBody>
      </p:sp>
      <p:sp>
        <p:nvSpPr>
          <p:cNvPr id="148" name="Slide Number Placeholder 5">
            <a:extLst>
              <a:ext uri="{FF2B5EF4-FFF2-40B4-BE49-F238E27FC236}">
                <a16:creationId xmlns:a16="http://schemas.microsoft.com/office/drawing/2014/main" id="{1AF94933-6438-514F-B237-A77B6DD98C2C}"/>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pic>
        <p:nvPicPr>
          <p:cNvPr id="10" name="Picture 9">
            <a:extLst>
              <a:ext uri="{FF2B5EF4-FFF2-40B4-BE49-F238E27FC236}">
                <a16:creationId xmlns:a16="http://schemas.microsoft.com/office/drawing/2014/main" id="{EB588DDE-DFBF-7344-BABB-922B7D36B7A7}"/>
              </a:ext>
            </a:extLst>
          </p:cNvPr>
          <p:cNvPicPr>
            <a:picLocks noChangeAspect="1"/>
          </p:cNvPicPr>
          <p:nvPr userDrawn="1"/>
        </p:nvPicPr>
        <p:blipFill rotWithShape="1">
          <a:blip r:embed="rId2">
            <a:alphaModFix amt="29000"/>
          </a:blip>
          <a:srcRect l="67223" t="-798" r="2146" b="27121"/>
          <a:stretch/>
        </p:blipFill>
        <p:spPr>
          <a:xfrm>
            <a:off x="224574" y="6942855"/>
            <a:ext cx="2922814" cy="3761972"/>
          </a:xfrm>
          <a:prstGeom prst="rect">
            <a:avLst/>
          </a:prstGeom>
        </p:spPr>
      </p:pic>
      <p:sp>
        <p:nvSpPr>
          <p:cNvPr id="12" name="Picture Placeholder 52">
            <a:extLst>
              <a:ext uri="{FF2B5EF4-FFF2-40B4-BE49-F238E27FC236}">
                <a16:creationId xmlns:a16="http://schemas.microsoft.com/office/drawing/2014/main" id="{79B37BBF-4F7E-FC49-9369-968208EDA452}"/>
              </a:ext>
            </a:extLst>
          </p:cNvPr>
          <p:cNvSpPr>
            <a:spLocks noGrp="1"/>
          </p:cNvSpPr>
          <p:nvPr>
            <p:ph type="pic" sz="quarter" idx="41"/>
          </p:nvPr>
        </p:nvSpPr>
        <p:spPr>
          <a:xfrm>
            <a:off x="-70864" y="3584762"/>
            <a:ext cx="6505378" cy="5218044"/>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3846124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Photo Slide 2">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02EB74F8-7504-5043-A98F-4BB8D614AF07}"/>
              </a:ext>
            </a:extLst>
          </p:cNvPr>
          <p:cNvSpPr/>
          <p:nvPr userDrawn="1"/>
        </p:nvSpPr>
        <p:spPr>
          <a:xfrm>
            <a:off x="13749" y="1277646"/>
            <a:ext cx="4174526" cy="3690885"/>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1" name="Picture Placeholder 30">
            <a:extLst>
              <a:ext uri="{FF2B5EF4-FFF2-40B4-BE49-F238E27FC236}">
                <a16:creationId xmlns:a16="http://schemas.microsoft.com/office/drawing/2014/main" id="{3AAA4AAF-3F3F-7542-8530-5290EE77114B}"/>
              </a:ext>
            </a:extLst>
          </p:cNvPr>
          <p:cNvSpPr>
            <a:spLocks noGrp="1"/>
          </p:cNvSpPr>
          <p:nvPr>
            <p:ph type="pic" sz="quarter" idx="41"/>
          </p:nvPr>
        </p:nvSpPr>
        <p:spPr>
          <a:xfrm>
            <a:off x="424347" y="376445"/>
            <a:ext cx="6670451" cy="9583642"/>
          </a:xfrm>
          <a:custGeom>
            <a:avLst/>
            <a:gdLst>
              <a:gd name="connsiteX0" fmla="*/ 0 w 6670451"/>
              <a:gd name="connsiteY0" fmla="*/ 0 h 9583642"/>
              <a:gd name="connsiteX1" fmla="*/ 6667035 w 6670451"/>
              <a:gd name="connsiteY1" fmla="*/ 0 h 9583642"/>
              <a:gd name="connsiteX2" fmla="*/ 6667035 w 6670451"/>
              <a:gd name="connsiteY2" fmla="*/ 3666057 h 9583642"/>
              <a:gd name="connsiteX3" fmla="*/ 6670451 w 6670451"/>
              <a:gd name="connsiteY3" fmla="*/ 3666057 h 9583642"/>
              <a:gd name="connsiteX4" fmla="*/ 6670451 w 6670451"/>
              <a:gd name="connsiteY4" fmla="*/ 9230688 h 9583642"/>
              <a:gd name="connsiteX5" fmla="*/ 6667035 w 6670451"/>
              <a:gd name="connsiteY5" fmla="*/ 9230688 h 9583642"/>
              <a:gd name="connsiteX6" fmla="*/ 6667035 w 6670451"/>
              <a:gd name="connsiteY6" fmla="*/ 9583642 h 9583642"/>
              <a:gd name="connsiteX7" fmla="*/ 0 w 6670451"/>
              <a:gd name="connsiteY7" fmla="*/ 9583642 h 9583642"/>
              <a:gd name="connsiteX8" fmla="*/ 0 w 6670451"/>
              <a:gd name="connsiteY8" fmla="*/ 4592086 h 9583642"/>
              <a:gd name="connsiteX9" fmla="*/ 3763928 w 6670451"/>
              <a:gd name="connsiteY9" fmla="*/ 4592086 h 9583642"/>
              <a:gd name="connsiteX10" fmla="*/ 3763928 w 6670451"/>
              <a:gd name="connsiteY10" fmla="*/ 901201 h 9583642"/>
              <a:gd name="connsiteX11" fmla="*/ 0 w 6670451"/>
              <a:gd name="connsiteY11" fmla="*/ 901201 h 9583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70451" h="9583642">
                <a:moveTo>
                  <a:pt x="0" y="0"/>
                </a:moveTo>
                <a:lnTo>
                  <a:pt x="6667035" y="0"/>
                </a:lnTo>
                <a:lnTo>
                  <a:pt x="6667035" y="3666057"/>
                </a:lnTo>
                <a:lnTo>
                  <a:pt x="6670451" y="3666057"/>
                </a:lnTo>
                <a:lnTo>
                  <a:pt x="6670451" y="9230688"/>
                </a:lnTo>
                <a:lnTo>
                  <a:pt x="6667035" y="9230688"/>
                </a:lnTo>
                <a:lnTo>
                  <a:pt x="6667035" y="9583642"/>
                </a:lnTo>
                <a:lnTo>
                  <a:pt x="0" y="9583642"/>
                </a:lnTo>
                <a:lnTo>
                  <a:pt x="0" y="4592086"/>
                </a:lnTo>
                <a:lnTo>
                  <a:pt x="3763928" y="4592086"/>
                </a:lnTo>
                <a:lnTo>
                  <a:pt x="3763928" y="901201"/>
                </a:lnTo>
                <a:lnTo>
                  <a:pt x="0" y="901201"/>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56" name="Text Placeholder 23">
            <a:extLst>
              <a:ext uri="{FF2B5EF4-FFF2-40B4-BE49-F238E27FC236}">
                <a16:creationId xmlns:a16="http://schemas.microsoft.com/office/drawing/2014/main" id="{7DC7EF96-8108-0641-A4BF-5E7AB13B170D}"/>
              </a:ext>
            </a:extLst>
          </p:cNvPr>
          <p:cNvSpPr>
            <a:spLocks noGrp="1"/>
          </p:cNvSpPr>
          <p:nvPr>
            <p:ph type="body" sz="quarter" idx="14" hasCustomPrompt="1"/>
          </p:nvPr>
        </p:nvSpPr>
        <p:spPr>
          <a:xfrm>
            <a:off x="3106386" y="3393854"/>
            <a:ext cx="785328" cy="1056987"/>
          </a:xfrm>
          <a:prstGeom prst="rect">
            <a:avLst/>
          </a:prstGeom>
        </p:spPr>
        <p:txBody>
          <a:bodyPr anchor="t">
            <a:normAutofit/>
          </a:bodyPr>
          <a:lstStyle>
            <a:lvl1pPr marL="0" indent="0" algn="r">
              <a:buNone/>
              <a:defRPr sz="9600" b="1" i="0" baseline="0">
                <a:solidFill>
                  <a:srgbClr val="00B6E6"/>
                </a:solidFill>
                <a:latin typeface="Times New Roman" charset="0"/>
                <a:ea typeface="Times New Roman" charset="0"/>
                <a:cs typeface="Times New Roman" charset="0"/>
              </a:defRPr>
            </a:lvl1pPr>
          </a:lstStyle>
          <a:p>
            <a:pPr lvl="0"/>
            <a:r>
              <a:rPr lang="en-US" dirty="0"/>
              <a:t>”</a:t>
            </a:r>
          </a:p>
        </p:txBody>
      </p:sp>
      <p:sp>
        <p:nvSpPr>
          <p:cNvPr id="57" name="Text Placeholder 23">
            <a:extLst>
              <a:ext uri="{FF2B5EF4-FFF2-40B4-BE49-F238E27FC236}">
                <a16:creationId xmlns:a16="http://schemas.microsoft.com/office/drawing/2014/main" id="{B4462BBB-3951-4F47-B7D8-693E7BC7334A}"/>
              </a:ext>
            </a:extLst>
          </p:cNvPr>
          <p:cNvSpPr>
            <a:spLocks noGrp="1"/>
          </p:cNvSpPr>
          <p:nvPr>
            <p:ph type="body" sz="quarter" idx="13" hasCustomPrompt="1"/>
          </p:nvPr>
        </p:nvSpPr>
        <p:spPr>
          <a:xfrm>
            <a:off x="464104" y="1838536"/>
            <a:ext cx="3418702" cy="2586284"/>
          </a:xfrm>
          <a:prstGeom prst="rect">
            <a:avLst/>
          </a:prstGeom>
        </p:spPr>
        <p:txBody>
          <a:bodyPr anchor="ctr">
            <a:normAutofit/>
          </a:bodyPr>
          <a:lstStyle>
            <a:lvl1pPr marL="0" indent="0" algn="ctr">
              <a:buNone/>
              <a:defRPr sz="1801" b="0" i="1" baseline="0">
                <a:solidFill>
                  <a:schemeClr val="bg1"/>
                </a:solidFill>
                <a:latin typeface="Calibri" panose="020F0502020204030204" pitchFamily="34" charset="0"/>
                <a:cs typeface="Calibri" panose="020F0502020204030204" pitchFamily="34" charset="0"/>
              </a:defRPr>
            </a:lvl1pPr>
          </a:lstStyle>
          <a:p>
            <a:pPr lvl="0"/>
            <a:r>
              <a:rPr lang="en-US" dirty="0"/>
              <a:t>Quote Slide</a:t>
            </a:r>
          </a:p>
        </p:txBody>
      </p:sp>
      <p:sp>
        <p:nvSpPr>
          <p:cNvPr id="58" name="Text Placeholder 23">
            <a:extLst>
              <a:ext uri="{FF2B5EF4-FFF2-40B4-BE49-F238E27FC236}">
                <a16:creationId xmlns:a16="http://schemas.microsoft.com/office/drawing/2014/main" id="{EB3FD478-412D-C64F-85F3-3C0B522FCB9C}"/>
              </a:ext>
            </a:extLst>
          </p:cNvPr>
          <p:cNvSpPr>
            <a:spLocks noGrp="1"/>
          </p:cNvSpPr>
          <p:nvPr>
            <p:ph type="body" sz="quarter" idx="15" hasCustomPrompt="1"/>
          </p:nvPr>
        </p:nvSpPr>
        <p:spPr>
          <a:xfrm>
            <a:off x="455196" y="1812516"/>
            <a:ext cx="2003444" cy="936605"/>
          </a:xfrm>
          <a:prstGeom prst="rect">
            <a:avLst/>
          </a:prstGeom>
        </p:spPr>
        <p:txBody>
          <a:bodyPr anchor="t">
            <a:normAutofit/>
          </a:bodyPr>
          <a:lstStyle>
            <a:lvl1pPr marL="0" indent="0" algn="l">
              <a:buNone/>
              <a:defRPr sz="9600" b="1" i="0" baseline="0">
                <a:solidFill>
                  <a:srgbClr val="00B6E6"/>
                </a:solidFill>
                <a:latin typeface="Times New Roman" charset="0"/>
                <a:ea typeface="Times New Roman" charset="0"/>
                <a:cs typeface="Times New Roman" charset="0"/>
              </a:defRPr>
            </a:lvl1pPr>
          </a:lstStyle>
          <a:p>
            <a:pPr lvl="0"/>
            <a:r>
              <a:rPr lang="en-US" dirty="0"/>
              <a:t>“</a:t>
            </a:r>
          </a:p>
        </p:txBody>
      </p:sp>
      <p:sp>
        <p:nvSpPr>
          <p:cNvPr id="100" name="Slide Number Placeholder 5">
            <a:extLst>
              <a:ext uri="{FF2B5EF4-FFF2-40B4-BE49-F238E27FC236}">
                <a16:creationId xmlns:a16="http://schemas.microsoft.com/office/drawing/2014/main" id="{83960161-A61D-6B4B-A296-0BCF95091095}"/>
              </a:ext>
            </a:extLst>
          </p:cNvPr>
          <p:cNvSpPr>
            <a:spLocks noGrp="1"/>
          </p:cNvSpPr>
          <p:nvPr userDrawn="1">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3588308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Photo Slide 1">
    <p:spTree>
      <p:nvGrpSpPr>
        <p:cNvPr id="1" name=""/>
        <p:cNvGrpSpPr/>
        <p:nvPr/>
      </p:nvGrpSpPr>
      <p:grpSpPr>
        <a:xfrm>
          <a:off x="0" y="0"/>
          <a:ext cx="0" cy="0"/>
          <a:chOff x="0" y="0"/>
          <a:chExt cx="0" cy="0"/>
        </a:xfrm>
      </p:grpSpPr>
      <p:sp>
        <p:nvSpPr>
          <p:cNvPr id="297" name="Rectangle 296">
            <a:extLst>
              <a:ext uri="{FF2B5EF4-FFF2-40B4-BE49-F238E27FC236}">
                <a16:creationId xmlns:a16="http://schemas.microsoft.com/office/drawing/2014/main" id="{2B26CA4D-2206-644B-BD65-754E83CF460F}"/>
              </a:ext>
            </a:extLst>
          </p:cNvPr>
          <p:cNvSpPr/>
          <p:nvPr userDrawn="1"/>
        </p:nvSpPr>
        <p:spPr>
          <a:xfrm flipV="1">
            <a:off x="-79052" y="6920402"/>
            <a:ext cx="7149518" cy="3108177"/>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33" name="Text Placeholder 32">
            <a:extLst>
              <a:ext uri="{FF2B5EF4-FFF2-40B4-BE49-F238E27FC236}">
                <a16:creationId xmlns:a16="http://schemas.microsoft.com/office/drawing/2014/main" id="{A727C006-75BB-A447-8A65-530003183684}"/>
              </a:ext>
            </a:extLst>
          </p:cNvPr>
          <p:cNvSpPr>
            <a:spLocks noGrp="1"/>
          </p:cNvSpPr>
          <p:nvPr>
            <p:ph type="body" sz="quarter" idx="30" hasCustomPrompt="1"/>
          </p:nvPr>
        </p:nvSpPr>
        <p:spPr>
          <a:xfrm>
            <a:off x="485128" y="4947138"/>
            <a:ext cx="2251185" cy="1725894"/>
          </a:xfrm>
          <a:prstGeom prst="rect">
            <a:avLst/>
          </a:prstGeom>
        </p:spPr>
        <p:txBody>
          <a:bodyPr>
            <a:noAutofit/>
          </a:bodyPr>
          <a:lstStyle>
            <a:lvl1pPr marL="0" indent="0" algn="l">
              <a:buNone/>
              <a:defRPr sz="2200" b="1" i="0">
                <a:solidFill>
                  <a:srgbClr val="009AC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HEADING</a:t>
            </a:r>
            <a:endParaRPr lang="en-US" dirty="0"/>
          </a:p>
        </p:txBody>
      </p:sp>
      <p:sp>
        <p:nvSpPr>
          <p:cNvPr id="334" name="Text Placeholder 32">
            <a:extLst>
              <a:ext uri="{FF2B5EF4-FFF2-40B4-BE49-F238E27FC236}">
                <a16:creationId xmlns:a16="http://schemas.microsoft.com/office/drawing/2014/main" id="{3D2FCAC4-8FFC-9E44-A348-FCF3F5BFF6E9}"/>
              </a:ext>
            </a:extLst>
          </p:cNvPr>
          <p:cNvSpPr>
            <a:spLocks noGrp="1"/>
          </p:cNvSpPr>
          <p:nvPr>
            <p:ph type="body" sz="quarter" idx="32" hasCustomPrompt="1"/>
          </p:nvPr>
        </p:nvSpPr>
        <p:spPr>
          <a:xfrm>
            <a:off x="644057" y="7370042"/>
            <a:ext cx="6143488" cy="2231157"/>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62" name="Text Placeholder 32">
            <a:extLst>
              <a:ext uri="{FF2B5EF4-FFF2-40B4-BE49-F238E27FC236}">
                <a16:creationId xmlns:a16="http://schemas.microsoft.com/office/drawing/2014/main" id="{B220C0F2-0730-3A43-ADC4-566F27A91B40}"/>
              </a:ext>
            </a:extLst>
          </p:cNvPr>
          <p:cNvSpPr>
            <a:spLocks noGrp="1"/>
          </p:cNvSpPr>
          <p:nvPr>
            <p:ph type="body" sz="quarter" idx="42" hasCustomPrompt="1"/>
          </p:nvPr>
        </p:nvSpPr>
        <p:spPr>
          <a:xfrm>
            <a:off x="2881961" y="4945328"/>
            <a:ext cx="3751180" cy="1725894"/>
          </a:xfrm>
          <a:prstGeom prst="rect">
            <a:avLst/>
          </a:prstGeom>
        </p:spPr>
        <p:txBody>
          <a:bodyPr>
            <a:noAutofit/>
          </a:bodyPr>
          <a:lstStyle>
            <a:lvl1pPr marL="0" indent="0" algn="l">
              <a:buNone/>
              <a:defRPr sz="1801" b="0" i="0">
                <a:solidFill>
                  <a:srgbClr val="26262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US" dirty="0"/>
              <a:t>Sub-Heading</a:t>
            </a:r>
          </a:p>
        </p:txBody>
      </p:sp>
      <p:sp>
        <p:nvSpPr>
          <p:cNvPr id="121" name="Slide Number Placeholder 5">
            <a:extLst>
              <a:ext uri="{FF2B5EF4-FFF2-40B4-BE49-F238E27FC236}">
                <a16:creationId xmlns:a16="http://schemas.microsoft.com/office/drawing/2014/main" id="{68444650-64E3-8047-91B6-7E87A2519E52}"/>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27" name="Picture Placeholder 52">
            <a:extLst>
              <a:ext uri="{FF2B5EF4-FFF2-40B4-BE49-F238E27FC236}">
                <a16:creationId xmlns:a16="http://schemas.microsoft.com/office/drawing/2014/main" id="{5F987C05-E057-D14D-8CAC-5145D1FEEE2A}"/>
              </a:ext>
            </a:extLst>
          </p:cNvPr>
          <p:cNvSpPr>
            <a:spLocks noGrp="1"/>
          </p:cNvSpPr>
          <p:nvPr>
            <p:ph type="pic" sz="quarter" idx="41"/>
          </p:nvPr>
        </p:nvSpPr>
        <p:spPr>
          <a:xfrm>
            <a:off x="0" y="0"/>
            <a:ext cx="7573499" cy="465760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4156750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F829583-E7A4-BF4F-96F5-CFB7A66A1010}"/>
              </a:ext>
            </a:extLst>
          </p:cNvPr>
          <p:cNvSpPr/>
          <p:nvPr userDrawn="1"/>
        </p:nvSpPr>
        <p:spPr>
          <a:xfrm rot="16200000">
            <a:off x="5726607" y="8418228"/>
            <a:ext cx="3173496" cy="230832"/>
          </a:xfrm>
          <a:prstGeom prst="rect">
            <a:avLst/>
          </a:prstGeom>
        </p:spPr>
        <p:txBody>
          <a:bodyPr wrap="square">
            <a:spAutoFit/>
          </a:bodyPr>
          <a:lstStyle/>
          <a:p>
            <a:r>
              <a:rPr lang="en-US" sz="900" b="0" i="0" spc="300" dirty="0">
                <a:solidFill>
                  <a:srgbClr val="262626"/>
                </a:solidFill>
                <a:effectLst/>
                <a:latin typeface="Calibri" panose="020F0502020204030204" pitchFamily="34" charset="0"/>
                <a:ea typeface="Open Sans" panose="020B0606030504020204" pitchFamily="34" charset="0"/>
                <a:cs typeface="Calibri" panose="020F0502020204030204" pitchFamily="34" charset="0"/>
              </a:rPr>
              <a:t>surviving digital</a:t>
            </a:r>
          </a:p>
        </p:txBody>
      </p:sp>
      <p:cxnSp>
        <p:nvCxnSpPr>
          <p:cNvPr id="11" name="Straight Connector 10">
            <a:extLst>
              <a:ext uri="{FF2B5EF4-FFF2-40B4-BE49-F238E27FC236}">
                <a16:creationId xmlns:a16="http://schemas.microsoft.com/office/drawing/2014/main" id="{769CB0A1-37F2-4E42-AD20-1E07C50DAFF0}"/>
              </a:ext>
            </a:extLst>
          </p:cNvPr>
          <p:cNvCxnSpPr>
            <a:cxnSpLocks/>
          </p:cNvCxnSpPr>
          <p:nvPr userDrawn="1"/>
        </p:nvCxnSpPr>
        <p:spPr>
          <a:xfrm flipH="1">
            <a:off x="7204622" y="10183258"/>
            <a:ext cx="224149" cy="0"/>
          </a:xfrm>
          <a:prstGeom prst="line">
            <a:avLst/>
          </a:prstGeom>
          <a:noFill/>
          <a:ln w="9525" cap="flat">
            <a:solidFill>
              <a:srgbClr val="00B6E6"/>
            </a:solidFill>
            <a:prstDash val="solid"/>
            <a:miter lim="400000"/>
          </a:ln>
          <a:effectLst/>
          <a:sp3d/>
        </p:spPr>
        <p:style>
          <a:lnRef idx="0">
            <a:scrgbClr r="0" g="0" b="0"/>
          </a:lnRef>
          <a:fillRef idx="0">
            <a:scrgbClr r="0" g="0" b="0"/>
          </a:fillRef>
          <a:effectRef idx="0">
            <a:scrgbClr r="0" g="0" b="0"/>
          </a:effectRef>
          <a:fontRef idx="none"/>
        </p:style>
      </p:cxnSp>
      <p:sp>
        <p:nvSpPr>
          <p:cNvPr id="12" name="Slide Number Placeholder 5">
            <a:extLst>
              <a:ext uri="{FF2B5EF4-FFF2-40B4-BE49-F238E27FC236}">
                <a16:creationId xmlns:a16="http://schemas.microsoft.com/office/drawing/2014/main" id="{F7884106-5864-EE48-8F37-C43D2BCEBFFF}"/>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262626"/>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690" r:id="rId1"/>
    <p:sldLayoutId id="2147483694" r:id="rId2"/>
    <p:sldLayoutId id="2147483691" r:id="rId3"/>
    <p:sldLayoutId id="2147483692" r:id="rId4"/>
    <p:sldLayoutId id="2147483661" r:id="rId5"/>
    <p:sldLayoutId id="2147483689" r:id="rId6"/>
    <p:sldLayoutId id="2147483672" r:id="rId7"/>
    <p:sldLayoutId id="2147483684" r:id="rId8"/>
    <p:sldLayoutId id="2147483681" r:id="rId9"/>
    <p:sldLayoutId id="2147483662" r:id="rId10"/>
    <p:sldLayoutId id="2147483682" r:id="rId11"/>
    <p:sldLayoutId id="2147483663" r:id="rId12"/>
    <p:sldLayoutId id="2147483664" r:id="rId13"/>
    <p:sldLayoutId id="2147483693" r:id="rId14"/>
    <p:sldLayoutId id="2147483695" r:id="rId15"/>
    <p:sldLayoutId id="2147483665" r:id="rId16"/>
  </p:sldLayoutIdLst>
  <p:hf hdr="0"/>
  <p:txStyles>
    <p:titleStyle>
      <a:lvl1pPr algn="l" defTabSz="2073036" rtl="0" eaLnBrk="1" latinLnBrk="0" hangingPunct="1">
        <a:lnSpc>
          <a:spcPct val="90000"/>
        </a:lnSpc>
        <a:spcBef>
          <a:spcPct val="0"/>
        </a:spcBef>
        <a:buNone/>
        <a:defRPr sz="9975" kern="1200">
          <a:solidFill>
            <a:srgbClr val="011E3B"/>
          </a:solidFill>
          <a:latin typeface="Poppins" pitchFamily="2" charset="77"/>
          <a:ea typeface="+mj-ea"/>
          <a:cs typeface="Poppins" pitchFamily="2" charset="77"/>
        </a:defRPr>
      </a:lvl1pPr>
    </p:titleStyle>
    <p:body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p:bodyStyle>
    <p:otherStyle>
      <a:defPPr>
        <a:defRPr lang="en-US"/>
      </a:defPPr>
      <a:lvl1pPr marL="0" algn="l" defTabSz="2073036" rtl="0" eaLnBrk="1" latinLnBrk="0" hangingPunct="1">
        <a:defRPr sz="4080" kern="1200">
          <a:solidFill>
            <a:schemeClr val="tx1"/>
          </a:solidFill>
          <a:latin typeface="+mn-lt"/>
          <a:ea typeface="+mn-ea"/>
          <a:cs typeface="+mn-cs"/>
        </a:defRPr>
      </a:lvl1pPr>
      <a:lvl2pPr marL="1036518" algn="l" defTabSz="2073036" rtl="0" eaLnBrk="1" latinLnBrk="0" hangingPunct="1">
        <a:defRPr sz="4080" kern="1200">
          <a:solidFill>
            <a:schemeClr val="tx1"/>
          </a:solidFill>
          <a:latin typeface="+mn-lt"/>
          <a:ea typeface="+mn-ea"/>
          <a:cs typeface="+mn-cs"/>
        </a:defRPr>
      </a:lvl2pPr>
      <a:lvl3pPr marL="2073036" algn="l" defTabSz="2073036" rtl="0" eaLnBrk="1" latinLnBrk="0" hangingPunct="1">
        <a:defRPr sz="4080" kern="1200">
          <a:solidFill>
            <a:schemeClr val="tx1"/>
          </a:solidFill>
          <a:latin typeface="+mn-lt"/>
          <a:ea typeface="+mn-ea"/>
          <a:cs typeface="+mn-cs"/>
        </a:defRPr>
      </a:lvl3pPr>
      <a:lvl4pPr marL="3109557" algn="l" defTabSz="2073036" rtl="0" eaLnBrk="1" latinLnBrk="0" hangingPunct="1">
        <a:defRPr sz="4080" kern="1200">
          <a:solidFill>
            <a:schemeClr val="tx1"/>
          </a:solidFill>
          <a:latin typeface="+mn-lt"/>
          <a:ea typeface="+mn-ea"/>
          <a:cs typeface="+mn-cs"/>
        </a:defRPr>
      </a:lvl4pPr>
      <a:lvl5pPr marL="4146076" algn="l" defTabSz="2073036" rtl="0" eaLnBrk="1" latinLnBrk="0" hangingPunct="1">
        <a:defRPr sz="4080" kern="1200">
          <a:solidFill>
            <a:schemeClr val="tx1"/>
          </a:solidFill>
          <a:latin typeface="+mn-lt"/>
          <a:ea typeface="+mn-ea"/>
          <a:cs typeface="+mn-cs"/>
        </a:defRPr>
      </a:lvl5pPr>
      <a:lvl6pPr marL="5182592" algn="l" defTabSz="2073036" rtl="0" eaLnBrk="1" latinLnBrk="0" hangingPunct="1">
        <a:defRPr sz="4080" kern="1200">
          <a:solidFill>
            <a:schemeClr val="tx1"/>
          </a:solidFill>
          <a:latin typeface="+mn-lt"/>
          <a:ea typeface="+mn-ea"/>
          <a:cs typeface="+mn-cs"/>
        </a:defRPr>
      </a:lvl6pPr>
      <a:lvl7pPr marL="6219110" algn="l" defTabSz="2073036" rtl="0" eaLnBrk="1" latinLnBrk="0" hangingPunct="1">
        <a:defRPr sz="4080" kern="1200">
          <a:solidFill>
            <a:schemeClr val="tx1"/>
          </a:solidFill>
          <a:latin typeface="+mn-lt"/>
          <a:ea typeface="+mn-ea"/>
          <a:cs typeface="+mn-cs"/>
        </a:defRPr>
      </a:lvl7pPr>
      <a:lvl8pPr marL="7255631" algn="l" defTabSz="2073036" rtl="0" eaLnBrk="1" latinLnBrk="0" hangingPunct="1">
        <a:defRPr sz="4080" kern="1200">
          <a:solidFill>
            <a:schemeClr val="tx1"/>
          </a:solidFill>
          <a:latin typeface="+mn-lt"/>
          <a:ea typeface="+mn-ea"/>
          <a:cs typeface="+mn-cs"/>
        </a:defRPr>
      </a:lvl8pPr>
      <a:lvl9pPr marL="8292148" algn="l" defTabSz="2073036" rtl="0" eaLnBrk="1" latinLnBrk="0" hangingPunct="1">
        <a:defRPr sz="4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6.xml"/><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76E9EC9D-01BB-EFE9-A0DF-EA4E9A1685CA}"/>
              </a:ext>
            </a:extLst>
          </p:cNvPr>
          <p:cNvPicPr>
            <a:picLocks noGrp="1" noChangeAspect="1"/>
          </p:cNvPicPr>
          <p:nvPr>
            <p:ph type="pic" sz="quarter" idx="44"/>
          </p:nvPr>
        </p:nvPicPr>
        <p:blipFill>
          <a:blip r:embed="rId2"/>
          <a:srcRect t="14634" b="14634"/>
          <a:stretch>
            <a:fillRect/>
          </a:stretch>
        </p:blipFill>
        <p:spPr/>
      </p:pic>
      <p:sp>
        <p:nvSpPr>
          <p:cNvPr id="26" name="Text Placeholder 25">
            <a:extLst>
              <a:ext uri="{FF2B5EF4-FFF2-40B4-BE49-F238E27FC236}">
                <a16:creationId xmlns:a16="http://schemas.microsoft.com/office/drawing/2014/main" id="{11CBF990-03D1-DD4A-9863-7EBE8C095C92}"/>
              </a:ext>
            </a:extLst>
          </p:cNvPr>
          <p:cNvSpPr>
            <a:spLocks noGrp="1"/>
          </p:cNvSpPr>
          <p:nvPr>
            <p:ph type="body" sz="quarter" idx="30"/>
          </p:nvPr>
        </p:nvSpPr>
        <p:spPr>
          <a:xfrm>
            <a:off x="443998" y="6786366"/>
            <a:ext cx="3335839" cy="2616377"/>
          </a:xfrm>
        </p:spPr>
        <p:txBody>
          <a:bodyPr/>
          <a:lstStyle/>
          <a:p>
            <a:pPr algn="ctr"/>
            <a:r>
              <a:rPr lang="en-US" dirty="0"/>
              <a:t>Surviving Digital:PR1:Study: Identification of innovative practices to support the fight against screen addiction</a:t>
            </a:r>
          </a:p>
          <a:p>
            <a:endParaRPr lang="en-US" dirty="0"/>
          </a:p>
        </p:txBody>
      </p:sp>
      <p:sp>
        <p:nvSpPr>
          <p:cNvPr id="17" name="Text Placeholder 16">
            <a:extLst>
              <a:ext uri="{FF2B5EF4-FFF2-40B4-BE49-F238E27FC236}">
                <a16:creationId xmlns:a16="http://schemas.microsoft.com/office/drawing/2014/main" id="{D98749BD-C2F0-7C42-8C46-8EBCED9A91FB}"/>
              </a:ext>
            </a:extLst>
          </p:cNvPr>
          <p:cNvSpPr>
            <a:spLocks noGrp="1"/>
          </p:cNvSpPr>
          <p:nvPr>
            <p:ph type="body" sz="quarter" idx="13"/>
          </p:nvPr>
        </p:nvSpPr>
        <p:spPr>
          <a:xfrm>
            <a:off x="4573531" y="7488290"/>
            <a:ext cx="2774345" cy="606265"/>
          </a:xfrm>
        </p:spPr>
        <p:txBody>
          <a:bodyPr/>
          <a:lstStyle/>
          <a:p>
            <a:r>
              <a:rPr lang="en-US" dirty="0"/>
              <a:t>Interviewer’s Portrait</a:t>
            </a:r>
          </a:p>
          <a:p>
            <a:endParaRPr lang="en-US" dirty="0"/>
          </a:p>
        </p:txBody>
      </p:sp>
      <p:sp>
        <p:nvSpPr>
          <p:cNvPr id="30" name="Text Placeholder 29">
            <a:extLst>
              <a:ext uri="{FF2B5EF4-FFF2-40B4-BE49-F238E27FC236}">
                <a16:creationId xmlns:a16="http://schemas.microsoft.com/office/drawing/2014/main" id="{827E7916-0AF5-484F-8433-F36602ADE01D}"/>
              </a:ext>
            </a:extLst>
          </p:cNvPr>
          <p:cNvSpPr>
            <a:spLocks noGrp="1"/>
          </p:cNvSpPr>
          <p:nvPr>
            <p:ph type="body" sz="quarter" idx="42"/>
          </p:nvPr>
        </p:nvSpPr>
        <p:spPr/>
        <p:txBody>
          <a:bodyPr/>
          <a:lstStyle/>
          <a:p>
            <a:r>
              <a:rPr lang="en-US" dirty="0" err="1"/>
              <a:t>www.</a:t>
            </a:r>
            <a:r>
              <a:rPr lang="en-US" b="1" dirty="0" err="1"/>
              <a:t>website</a:t>
            </a:r>
            <a:r>
              <a:rPr lang="en-US" dirty="0" err="1"/>
              <a:t>.eu</a:t>
            </a:r>
            <a:endParaRPr lang="en-US" dirty="0"/>
          </a:p>
          <a:p>
            <a:endParaRPr lang="en-US" dirty="0"/>
          </a:p>
        </p:txBody>
      </p:sp>
      <p:pic>
        <p:nvPicPr>
          <p:cNvPr id="29" name="Picture 28">
            <a:extLst>
              <a:ext uri="{FF2B5EF4-FFF2-40B4-BE49-F238E27FC236}">
                <a16:creationId xmlns:a16="http://schemas.microsoft.com/office/drawing/2014/main" id="{3DB8A326-97B4-EB40-9D41-4CF86549B440}"/>
              </a:ext>
            </a:extLst>
          </p:cNvPr>
          <p:cNvPicPr>
            <a:picLocks noChangeAspect="1"/>
          </p:cNvPicPr>
          <p:nvPr/>
        </p:nvPicPr>
        <p:blipFill rotWithShape="1">
          <a:blip r:embed="rId3">
            <a:alphaModFix amt="79000"/>
          </a:blip>
          <a:srcRect l="65454" t="-7758" b="48270"/>
          <a:stretch/>
        </p:blipFill>
        <p:spPr>
          <a:xfrm>
            <a:off x="4573531" y="2713658"/>
            <a:ext cx="3296389" cy="3037504"/>
          </a:xfrm>
          <a:prstGeom prst="rect">
            <a:avLst/>
          </a:prstGeom>
        </p:spPr>
      </p:pic>
      <p:sp>
        <p:nvSpPr>
          <p:cNvPr id="3" name="Text Placeholder 2">
            <a:extLst>
              <a:ext uri="{FF2B5EF4-FFF2-40B4-BE49-F238E27FC236}">
                <a16:creationId xmlns:a16="http://schemas.microsoft.com/office/drawing/2014/main" id="{2819BEC2-A9A1-1A52-BC91-AB1C24D69860}"/>
              </a:ext>
            </a:extLst>
          </p:cNvPr>
          <p:cNvSpPr>
            <a:spLocks noGrp="1"/>
          </p:cNvSpPr>
          <p:nvPr>
            <p:ph type="body" sz="quarter" idx="34"/>
          </p:nvPr>
        </p:nvSpPr>
        <p:spPr/>
        <p:txBody>
          <a:bodyPr/>
          <a:lstStyle/>
          <a:p>
            <a:r>
              <a:rPr lang="en-US" sz="1800" dirty="0"/>
              <a:t>IASIS NGO </a:t>
            </a:r>
          </a:p>
        </p:txBody>
      </p:sp>
      <p:sp>
        <p:nvSpPr>
          <p:cNvPr id="12" name="Text Placeholder 11">
            <a:extLst>
              <a:ext uri="{FF2B5EF4-FFF2-40B4-BE49-F238E27FC236}">
                <a16:creationId xmlns:a16="http://schemas.microsoft.com/office/drawing/2014/main" id="{E28237AC-2319-74D7-9E15-AC955C020F6B}"/>
              </a:ext>
            </a:extLst>
          </p:cNvPr>
          <p:cNvSpPr>
            <a:spLocks noGrp="1"/>
          </p:cNvSpPr>
          <p:nvPr>
            <p:ph type="body" sz="quarter" idx="17"/>
          </p:nvPr>
        </p:nvSpPr>
        <p:spPr>
          <a:xfrm>
            <a:off x="8523432" y="7718019"/>
            <a:ext cx="2267731" cy="341503"/>
          </a:xfrm>
        </p:spPr>
        <p:txBody>
          <a:bodyPr/>
          <a:lstStyle/>
          <a:p>
            <a:endParaRPr lang="en-US" dirty="0"/>
          </a:p>
        </p:txBody>
      </p:sp>
    </p:spTree>
    <p:extLst>
      <p:ext uri="{BB962C8B-B14F-4D97-AF65-F5344CB8AC3E}">
        <p14:creationId xmlns:p14="http://schemas.microsoft.com/office/powerpoint/2010/main" val="2051687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B2D735B4-2E07-DC4E-9A7D-96F0C99BBE23}"/>
              </a:ext>
            </a:extLst>
          </p:cNvPr>
          <p:cNvSpPr>
            <a:spLocks noGrp="1"/>
          </p:cNvSpPr>
          <p:nvPr>
            <p:ph type="body" sz="quarter" idx="42"/>
          </p:nvPr>
        </p:nvSpPr>
        <p:spPr/>
        <p:txBody>
          <a:bodyPr/>
          <a:lstStyle/>
          <a:p>
            <a:r>
              <a:rPr lang="en-US" dirty="0" err="1"/>
              <a:t>www.</a:t>
            </a:r>
            <a:r>
              <a:rPr lang="en-US" b="1" dirty="0" err="1"/>
              <a:t>website</a:t>
            </a:r>
            <a:r>
              <a:rPr lang="en-US" dirty="0" err="1"/>
              <a:t>.eu</a:t>
            </a:r>
            <a:endParaRPr lang="en-US" dirty="0"/>
          </a:p>
        </p:txBody>
      </p:sp>
      <p:sp>
        <p:nvSpPr>
          <p:cNvPr id="8" name="Text Placeholder 7">
            <a:extLst>
              <a:ext uri="{FF2B5EF4-FFF2-40B4-BE49-F238E27FC236}">
                <a16:creationId xmlns:a16="http://schemas.microsoft.com/office/drawing/2014/main" id="{9F1A7443-50AF-6841-9B83-DE994FF30474}"/>
              </a:ext>
            </a:extLst>
          </p:cNvPr>
          <p:cNvSpPr>
            <a:spLocks noGrp="1"/>
          </p:cNvSpPr>
          <p:nvPr>
            <p:ph type="body" sz="quarter" idx="17"/>
          </p:nvPr>
        </p:nvSpPr>
        <p:spPr/>
        <p:txBody>
          <a:bodyPr/>
          <a:lstStyle/>
          <a:p>
            <a:r>
              <a:rPr lang="en-US" b="1" dirty="0"/>
              <a:t>2022-2024</a:t>
            </a:r>
          </a:p>
          <a:p>
            <a:r>
              <a:rPr lang="en-US" dirty="0"/>
              <a:t>Document Name</a:t>
            </a:r>
          </a:p>
        </p:txBody>
      </p:sp>
      <p:sp>
        <p:nvSpPr>
          <p:cNvPr id="9" name="Text Placeholder 8">
            <a:extLst>
              <a:ext uri="{FF2B5EF4-FFF2-40B4-BE49-F238E27FC236}">
                <a16:creationId xmlns:a16="http://schemas.microsoft.com/office/drawing/2014/main" id="{66BF8509-8F0B-6D46-898D-B662022E8B4C}"/>
              </a:ext>
            </a:extLst>
          </p:cNvPr>
          <p:cNvSpPr>
            <a:spLocks noGrp="1"/>
          </p:cNvSpPr>
          <p:nvPr>
            <p:ph type="body" sz="quarter" idx="18"/>
          </p:nvPr>
        </p:nvSpPr>
        <p:spPr/>
        <p:txBody>
          <a:bodyPr/>
          <a:lstStyle/>
          <a:p>
            <a:r>
              <a:rPr lang="en-US" b="1" dirty="0"/>
              <a:t>By</a:t>
            </a:r>
          </a:p>
          <a:p>
            <a:r>
              <a:rPr lang="en-US" dirty="0"/>
              <a:t>Partner Name</a:t>
            </a:r>
          </a:p>
        </p:txBody>
      </p:sp>
      <p:sp>
        <p:nvSpPr>
          <p:cNvPr id="7" name="Text Placeholder 6">
            <a:extLst>
              <a:ext uri="{FF2B5EF4-FFF2-40B4-BE49-F238E27FC236}">
                <a16:creationId xmlns:a16="http://schemas.microsoft.com/office/drawing/2014/main" id="{5CC3D78D-571C-3349-9B96-DC1B11CD436E}"/>
              </a:ext>
            </a:extLst>
          </p:cNvPr>
          <p:cNvSpPr>
            <a:spLocks noGrp="1"/>
          </p:cNvSpPr>
          <p:nvPr>
            <p:ph type="body" sz="quarter" idx="16"/>
          </p:nvPr>
        </p:nvSpPr>
        <p:spPr>
          <a:xfrm>
            <a:off x="672872" y="7388813"/>
            <a:ext cx="3685020" cy="1224685"/>
          </a:xfrm>
        </p:spPr>
        <p:txBody>
          <a:bodyPr/>
          <a:lstStyle/>
          <a:p>
            <a:r>
              <a:rPr lang="en-US" b="0" dirty="0"/>
              <a:t>Surviving Digital</a:t>
            </a:r>
          </a:p>
        </p:txBody>
      </p:sp>
      <p:pic>
        <p:nvPicPr>
          <p:cNvPr id="13" name="Picture Placeholder 12">
            <a:extLst>
              <a:ext uri="{FF2B5EF4-FFF2-40B4-BE49-F238E27FC236}">
                <a16:creationId xmlns:a16="http://schemas.microsoft.com/office/drawing/2014/main" id="{DC681ABD-3E08-E915-1D53-9B8DB5228393}"/>
              </a:ext>
            </a:extLst>
          </p:cNvPr>
          <p:cNvPicPr>
            <a:picLocks noGrp="1" noChangeAspect="1"/>
          </p:cNvPicPr>
          <p:nvPr>
            <p:ph type="pic" sz="quarter" idx="44"/>
          </p:nvPr>
        </p:nvPicPr>
        <p:blipFill>
          <a:blip r:embed="rId2"/>
          <a:srcRect t="1010" b="1010"/>
          <a:stretch>
            <a:fillRect/>
          </a:stretch>
        </p:blipFill>
        <p:spPr/>
      </p:pic>
    </p:spTree>
    <p:extLst>
      <p:ext uri="{BB962C8B-B14F-4D97-AF65-F5344CB8AC3E}">
        <p14:creationId xmlns:p14="http://schemas.microsoft.com/office/powerpoint/2010/main" val="2653974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BAAD4850-FDE7-F649-ABF9-D03DB996DF8C}"/>
              </a:ext>
            </a:extLst>
          </p:cNvPr>
          <p:cNvSpPr>
            <a:spLocks noGrp="1"/>
          </p:cNvSpPr>
          <p:nvPr>
            <p:ph type="body" sz="quarter" idx="14"/>
          </p:nvPr>
        </p:nvSpPr>
        <p:spPr>
          <a:xfrm>
            <a:off x="1671573" y="0"/>
            <a:ext cx="785328" cy="1056987"/>
          </a:xfrm>
        </p:spPr>
        <p:txBody>
          <a:bodyPr>
            <a:noAutofit/>
          </a:bodyPr>
          <a:lstStyle/>
          <a:p>
            <a:r>
              <a:rPr lang="en-US" sz="14000" dirty="0"/>
              <a:t>”</a:t>
            </a:r>
          </a:p>
        </p:txBody>
      </p:sp>
      <p:sp>
        <p:nvSpPr>
          <p:cNvPr id="17" name="Text Placeholder 16">
            <a:extLst>
              <a:ext uri="{FF2B5EF4-FFF2-40B4-BE49-F238E27FC236}">
                <a16:creationId xmlns:a16="http://schemas.microsoft.com/office/drawing/2014/main" id="{5A25D8A9-CC26-7047-A616-0FFEE5F3FE06}"/>
              </a:ext>
            </a:extLst>
          </p:cNvPr>
          <p:cNvSpPr>
            <a:spLocks noGrp="1"/>
          </p:cNvSpPr>
          <p:nvPr>
            <p:ph type="body" sz="quarter" idx="13"/>
          </p:nvPr>
        </p:nvSpPr>
        <p:spPr>
          <a:xfrm>
            <a:off x="361135" y="3146141"/>
            <a:ext cx="3418702" cy="502034"/>
          </a:xfrm>
        </p:spPr>
        <p:txBody>
          <a:bodyPr anchor="t">
            <a:normAutofit/>
          </a:bodyPr>
          <a:lstStyle/>
          <a:p>
            <a:r>
              <a:rPr lang="en-US" sz="1400" b="1" dirty="0"/>
              <a:t>Eleni </a:t>
            </a:r>
            <a:r>
              <a:rPr lang="en-US" sz="1400" b="1" dirty="0" err="1"/>
              <a:t>Georgara</a:t>
            </a:r>
            <a:endParaRPr lang="en-US" sz="1400" b="1" dirty="0"/>
          </a:p>
        </p:txBody>
      </p:sp>
      <p:sp>
        <p:nvSpPr>
          <p:cNvPr id="21" name="Text Placeholder 16">
            <a:extLst>
              <a:ext uri="{FF2B5EF4-FFF2-40B4-BE49-F238E27FC236}">
                <a16:creationId xmlns:a16="http://schemas.microsoft.com/office/drawing/2014/main" id="{F882BD39-6D7B-ED42-B588-808EFE6F9F0F}"/>
              </a:ext>
            </a:extLst>
          </p:cNvPr>
          <p:cNvSpPr txBox="1">
            <a:spLocks/>
          </p:cNvSpPr>
          <p:nvPr/>
        </p:nvSpPr>
        <p:spPr>
          <a:xfrm>
            <a:off x="199411" y="1347637"/>
            <a:ext cx="3869402" cy="1507854"/>
          </a:xfrm>
          <a:prstGeom prst="rect">
            <a:avLst/>
          </a:prstGeom>
        </p:spPr>
        <p:txBody>
          <a:bodyPr anchor="ctr">
            <a:noAutofit/>
          </a:bodyPr>
          <a:lstStyle>
            <a:lvl1pPr marL="0" indent="0" algn="ctr" defTabSz="2073036" rtl="0" eaLnBrk="1" latinLnBrk="0" hangingPunct="1">
              <a:lnSpc>
                <a:spcPct val="100000"/>
              </a:lnSpc>
              <a:spcBef>
                <a:spcPts val="2267"/>
              </a:spcBef>
              <a:buFont typeface="Arial" panose="020B0604020202020204" pitchFamily="34" charset="0"/>
              <a:buNone/>
              <a:defRPr sz="1801" b="0" i="0" kern="1200" baseline="0">
                <a:solidFill>
                  <a:schemeClr val="bg1"/>
                </a:solidFill>
                <a:latin typeface="Calibri" panose="020F0502020204030204" pitchFamily="34" charset="0"/>
                <a:ea typeface="+mn-ea"/>
                <a:cs typeface="Calibri" panose="020F0502020204030204" pitchFamily="34" charset="0"/>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sz="1800" dirty="0"/>
              <a:t>"</a:t>
            </a:r>
            <a:r>
              <a:rPr lang="en-US" sz="1800" i="1" dirty="0"/>
              <a:t>Acceptance of the phenomenon and recognition of the condition, willingness to be treated​ ​and​ ​to cooperate​ ​are the appropriate conditions for successful contributions and​ ​positive outcome​s in the fight of screen addiction phenomena</a:t>
            </a:r>
            <a:r>
              <a:rPr lang="en-US" sz="1800" dirty="0"/>
              <a:t>.’’</a:t>
            </a:r>
          </a:p>
        </p:txBody>
      </p:sp>
      <p:pic>
        <p:nvPicPr>
          <p:cNvPr id="5" name="Picture Placeholder 4">
            <a:extLst>
              <a:ext uri="{FF2B5EF4-FFF2-40B4-BE49-F238E27FC236}">
                <a16:creationId xmlns:a16="http://schemas.microsoft.com/office/drawing/2014/main" id="{1154B61A-CD07-AA17-E3EC-11C59A8439A0}"/>
              </a:ext>
            </a:extLst>
          </p:cNvPr>
          <p:cNvPicPr>
            <a:picLocks noGrp="1" noChangeAspect="1"/>
          </p:cNvPicPr>
          <p:nvPr>
            <p:ph type="pic" sz="quarter" idx="41"/>
          </p:nvPr>
        </p:nvPicPr>
        <p:blipFill>
          <a:blip r:embed="rId2"/>
          <a:srcRect l="8446" r="8446"/>
          <a:stretch>
            <a:fillRect/>
          </a:stretch>
        </p:blipFill>
        <p:spPr/>
      </p:pic>
    </p:spTree>
    <p:extLst>
      <p:ext uri="{BB962C8B-B14F-4D97-AF65-F5344CB8AC3E}">
        <p14:creationId xmlns:p14="http://schemas.microsoft.com/office/powerpoint/2010/main" val="3759809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3BE5E31A-7280-3390-4A00-045A6FCD4569}"/>
              </a:ext>
            </a:extLst>
          </p:cNvPr>
          <p:cNvPicPr>
            <a:picLocks noGrp="1" noChangeAspect="1"/>
          </p:cNvPicPr>
          <p:nvPr>
            <p:ph type="pic" sz="quarter" idx="41"/>
          </p:nvPr>
        </p:nvPicPr>
        <p:blipFill>
          <a:blip r:embed="rId2"/>
          <a:srcRect t="3939" b="3939"/>
          <a:stretch>
            <a:fillRect/>
          </a:stretch>
        </p:blipFill>
        <p:spPr/>
      </p:pic>
      <p:sp>
        <p:nvSpPr>
          <p:cNvPr id="17" name="Text Placeholder 16">
            <a:extLst>
              <a:ext uri="{FF2B5EF4-FFF2-40B4-BE49-F238E27FC236}">
                <a16:creationId xmlns:a16="http://schemas.microsoft.com/office/drawing/2014/main" id="{A38D377D-12BE-DC45-84C1-4F97A60561AB}"/>
              </a:ext>
            </a:extLst>
          </p:cNvPr>
          <p:cNvSpPr>
            <a:spLocks noGrp="1"/>
          </p:cNvSpPr>
          <p:nvPr>
            <p:ph type="body" sz="quarter" idx="30"/>
          </p:nvPr>
        </p:nvSpPr>
        <p:spPr>
          <a:xfrm>
            <a:off x="986565" y="5313815"/>
            <a:ext cx="5458472" cy="2011804"/>
          </a:xfrm>
        </p:spPr>
        <p:txBody>
          <a:bodyPr/>
          <a:lstStyle/>
          <a:p>
            <a:pPr algn="ctr"/>
            <a:r>
              <a:rPr lang="en-US" dirty="0"/>
              <a:t>What are the relevant competencies expected for professionals that work with children of being at high risk of screen addiction?</a:t>
            </a:r>
          </a:p>
        </p:txBody>
      </p:sp>
      <p:sp>
        <p:nvSpPr>
          <p:cNvPr id="18" name="Text Placeholder 17">
            <a:extLst>
              <a:ext uri="{FF2B5EF4-FFF2-40B4-BE49-F238E27FC236}">
                <a16:creationId xmlns:a16="http://schemas.microsoft.com/office/drawing/2014/main" id="{FF1968FD-C822-7C4B-8B3F-6643A42A69F2}"/>
              </a:ext>
            </a:extLst>
          </p:cNvPr>
          <p:cNvSpPr>
            <a:spLocks noGrp="1"/>
          </p:cNvSpPr>
          <p:nvPr>
            <p:ph type="body" sz="quarter" idx="32"/>
          </p:nvPr>
        </p:nvSpPr>
        <p:spPr>
          <a:xfrm>
            <a:off x="229583" y="7370042"/>
            <a:ext cx="6487507" cy="2231157"/>
          </a:xfrm>
        </p:spPr>
        <p:txBody>
          <a:bodyPr/>
          <a:lstStyle/>
          <a:p>
            <a:pPr algn="ctr"/>
            <a:r>
              <a:rPr lang="en-US" sz="1800" dirty="0"/>
              <a:t>“Firstly, to have diagnostic criteria, to have instruction and education in</a:t>
            </a:r>
          </a:p>
          <a:p>
            <a:pPr algn="ctr"/>
            <a:r>
              <a:rPr lang="en-US" sz="1800" dirty="0"/>
              <a:t>the field</a:t>
            </a:r>
          </a:p>
          <a:p>
            <a:pPr algn="ctr"/>
            <a:r>
              <a:rPr lang="en-US" sz="1800" dirty="0"/>
              <a:t>of internet and screen use and </a:t>
            </a:r>
          </a:p>
          <a:p>
            <a:pPr algn="ctr"/>
            <a:endParaRPr lang="en-US" sz="1800" dirty="0"/>
          </a:p>
          <a:p>
            <a:pPr algn="ctr"/>
            <a:endParaRPr lang="en-US" sz="1800" dirty="0"/>
          </a:p>
          <a:p>
            <a:pPr algn="ctr"/>
            <a:endParaRPr lang="en-US" sz="1800" dirty="0"/>
          </a:p>
          <a:p>
            <a:pPr algn="ctr"/>
            <a:r>
              <a:rPr lang="en-US" sz="1800" dirty="0"/>
              <a:t>to know where</a:t>
            </a:r>
          </a:p>
          <a:p>
            <a:pPr algn="ctr"/>
            <a:r>
              <a:rPr lang="en-US" sz="1800" dirty="0"/>
              <a:t>the safe use and the dependence is.”</a:t>
            </a:r>
          </a:p>
        </p:txBody>
      </p:sp>
      <p:sp>
        <p:nvSpPr>
          <p:cNvPr id="7" name="Text Placeholder 6">
            <a:extLst>
              <a:ext uri="{FF2B5EF4-FFF2-40B4-BE49-F238E27FC236}">
                <a16:creationId xmlns:a16="http://schemas.microsoft.com/office/drawing/2014/main" id="{8305CAB4-8B40-6241-B41E-63ACB5CDA973}"/>
              </a:ext>
            </a:extLst>
          </p:cNvPr>
          <p:cNvSpPr>
            <a:spLocks noGrp="1"/>
          </p:cNvSpPr>
          <p:nvPr>
            <p:ph type="body" sz="quarter" idx="42"/>
          </p:nvPr>
        </p:nvSpPr>
        <p:spPr>
          <a:xfrm>
            <a:off x="9325624" y="2559316"/>
            <a:ext cx="3751180" cy="1725894"/>
          </a:xfrm>
        </p:spPr>
        <p:txBody>
          <a:bodyPr/>
          <a:lstStyle/>
          <a:p>
            <a:r>
              <a:rPr lang="en-US" dirty="0"/>
              <a:t>Sub-heading</a:t>
            </a:r>
          </a:p>
        </p:txBody>
      </p:sp>
      <p:pic>
        <p:nvPicPr>
          <p:cNvPr id="16" name="Picture 15">
            <a:extLst>
              <a:ext uri="{FF2B5EF4-FFF2-40B4-BE49-F238E27FC236}">
                <a16:creationId xmlns:a16="http://schemas.microsoft.com/office/drawing/2014/main" id="{4979106B-3BEA-EA4B-8CB2-D311D2C49F01}"/>
              </a:ext>
            </a:extLst>
          </p:cNvPr>
          <p:cNvPicPr>
            <a:picLocks noChangeAspect="1"/>
          </p:cNvPicPr>
          <p:nvPr/>
        </p:nvPicPr>
        <p:blipFill rotWithShape="1">
          <a:blip r:embed="rId3">
            <a:alphaModFix amt="79000"/>
          </a:blip>
          <a:srcRect l="62255" t="-878" r="5449" b="31174"/>
          <a:stretch/>
        </p:blipFill>
        <p:spPr>
          <a:xfrm>
            <a:off x="4966033" y="1662109"/>
            <a:ext cx="2593642" cy="2995499"/>
          </a:xfrm>
          <a:prstGeom prst="rect">
            <a:avLst/>
          </a:prstGeom>
        </p:spPr>
      </p:pic>
    </p:spTree>
    <p:extLst>
      <p:ext uri="{BB962C8B-B14F-4D97-AF65-F5344CB8AC3E}">
        <p14:creationId xmlns:p14="http://schemas.microsoft.com/office/powerpoint/2010/main" val="903178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A38D377D-12BE-DC45-84C1-4F97A60561AB}"/>
              </a:ext>
            </a:extLst>
          </p:cNvPr>
          <p:cNvSpPr>
            <a:spLocks noGrp="1"/>
          </p:cNvSpPr>
          <p:nvPr>
            <p:ph type="body" sz="quarter" idx="30"/>
          </p:nvPr>
        </p:nvSpPr>
        <p:spPr>
          <a:xfrm>
            <a:off x="1044574" y="4893623"/>
            <a:ext cx="5458472" cy="2011804"/>
          </a:xfrm>
        </p:spPr>
        <p:txBody>
          <a:bodyPr/>
          <a:lstStyle/>
          <a:p>
            <a:pPr algn="ctr"/>
            <a:r>
              <a:rPr lang="en-US" dirty="0"/>
              <a:t>What are the appropriate conditions for successful contributions and positive outcomes of implementing such interventions in the working or everyday environment?</a:t>
            </a:r>
          </a:p>
        </p:txBody>
      </p:sp>
      <p:sp>
        <p:nvSpPr>
          <p:cNvPr id="18" name="Text Placeholder 17">
            <a:extLst>
              <a:ext uri="{FF2B5EF4-FFF2-40B4-BE49-F238E27FC236}">
                <a16:creationId xmlns:a16="http://schemas.microsoft.com/office/drawing/2014/main" id="{FF1968FD-C822-7C4B-8B3F-6643A42A69F2}"/>
              </a:ext>
            </a:extLst>
          </p:cNvPr>
          <p:cNvSpPr>
            <a:spLocks noGrp="1"/>
          </p:cNvSpPr>
          <p:nvPr>
            <p:ph type="body" sz="quarter" idx="32"/>
          </p:nvPr>
        </p:nvSpPr>
        <p:spPr>
          <a:xfrm>
            <a:off x="1914525" y="7598642"/>
            <a:ext cx="5458473" cy="2231157"/>
          </a:xfrm>
        </p:spPr>
        <p:txBody>
          <a:bodyPr/>
          <a:lstStyle/>
          <a:p>
            <a:pPr algn="ctr"/>
            <a:r>
              <a:rPr lang="en-US" sz="1800" dirty="0"/>
              <a:t>“</a:t>
            </a:r>
            <a:r>
              <a:rPr lang="en-US" sz="1800" i="1" dirty="0"/>
              <a:t>Acceptance of the phenomenon and recognition of the condition, willingness to</a:t>
            </a:r>
          </a:p>
          <a:p>
            <a:pPr algn="ctr"/>
            <a:r>
              <a:rPr lang="en-US" sz="1800" i="1" dirty="0"/>
              <a:t>be treated</a:t>
            </a:r>
          </a:p>
          <a:p>
            <a:pPr algn="ctr"/>
            <a:r>
              <a:rPr lang="en-US" sz="1800" i="1" dirty="0"/>
              <a:t>and</a:t>
            </a:r>
          </a:p>
          <a:p>
            <a:pPr algn="ctr"/>
            <a:r>
              <a:rPr lang="en-US" sz="1800" i="1" dirty="0"/>
              <a:t>to cooperate.</a:t>
            </a:r>
            <a:r>
              <a:rPr lang="en-US" sz="1800" dirty="0"/>
              <a:t>”</a:t>
            </a:r>
          </a:p>
          <a:p>
            <a:pPr algn="ctr"/>
            <a:endParaRPr lang="en-US" sz="1800" dirty="0"/>
          </a:p>
        </p:txBody>
      </p:sp>
      <p:sp>
        <p:nvSpPr>
          <p:cNvPr id="7" name="Text Placeholder 6">
            <a:extLst>
              <a:ext uri="{FF2B5EF4-FFF2-40B4-BE49-F238E27FC236}">
                <a16:creationId xmlns:a16="http://schemas.microsoft.com/office/drawing/2014/main" id="{8305CAB4-8B40-6241-B41E-63ACB5CDA973}"/>
              </a:ext>
            </a:extLst>
          </p:cNvPr>
          <p:cNvSpPr>
            <a:spLocks noGrp="1"/>
          </p:cNvSpPr>
          <p:nvPr>
            <p:ph type="body" sz="quarter" idx="42"/>
          </p:nvPr>
        </p:nvSpPr>
        <p:spPr>
          <a:xfrm>
            <a:off x="9325624" y="2559316"/>
            <a:ext cx="3751180" cy="1725894"/>
          </a:xfrm>
        </p:spPr>
        <p:txBody>
          <a:bodyPr/>
          <a:lstStyle/>
          <a:p>
            <a:r>
              <a:rPr lang="en-US" dirty="0"/>
              <a:t>Sub-heading</a:t>
            </a:r>
          </a:p>
        </p:txBody>
      </p:sp>
      <p:pic>
        <p:nvPicPr>
          <p:cNvPr id="16" name="Picture 15">
            <a:extLst>
              <a:ext uri="{FF2B5EF4-FFF2-40B4-BE49-F238E27FC236}">
                <a16:creationId xmlns:a16="http://schemas.microsoft.com/office/drawing/2014/main" id="{4979106B-3BEA-EA4B-8CB2-D311D2C49F01}"/>
              </a:ext>
            </a:extLst>
          </p:cNvPr>
          <p:cNvPicPr>
            <a:picLocks noChangeAspect="1"/>
          </p:cNvPicPr>
          <p:nvPr/>
        </p:nvPicPr>
        <p:blipFill rotWithShape="1">
          <a:blip r:embed="rId2">
            <a:alphaModFix amt="79000"/>
          </a:blip>
          <a:srcRect l="62255" t="-878" r="5449" b="31174"/>
          <a:stretch/>
        </p:blipFill>
        <p:spPr>
          <a:xfrm>
            <a:off x="4966033" y="1662109"/>
            <a:ext cx="2593642" cy="2995499"/>
          </a:xfrm>
          <a:prstGeom prst="rect">
            <a:avLst/>
          </a:prstGeom>
        </p:spPr>
      </p:pic>
      <p:pic>
        <p:nvPicPr>
          <p:cNvPr id="4" name="Picture Placeholder 3">
            <a:extLst>
              <a:ext uri="{FF2B5EF4-FFF2-40B4-BE49-F238E27FC236}">
                <a16:creationId xmlns:a16="http://schemas.microsoft.com/office/drawing/2014/main" id="{A6E468BB-D41D-98D3-E861-D293BAEB8C4A}"/>
              </a:ext>
            </a:extLst>
          </p:cNvPr>
          <p:cNvPicPr>
            <a:picLocks noGrp="1" noChangeAspect="1"/>
          </p:cNvPicPr>
          <p:nvPr>
            <p:ph type="pic" sz="quarter" idx="41"/>
          </p:nvPr>
        </p:nvPicPr>
        <p:blipFill>
          <a:blip r:embed="rId3"/>
          <a:srcRect l="20691" r="20691"/>
          <a:stretch>
            <a:fillRect/>
          </a:stretch>
        </p:blipFill>
        <p:spPr>
          <a:prstGeom prst="rect">
            <a:avLst/>
          </a:prstGeom>
        </p:spPr>
      </p:pic>
    </p:spTree>
    <p:extLst>
      <p:ext uri="{BB962C8B-B14F-4D97-AF65-F5344CB8AC3E}">
        <p14:creationId xmlns:p14="http://schemas.microsoft.com/office/powerpoint/2010/main" val="168446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A38D377D-12BE-DC45-84C1-4F97A60561AB}"/>
              </a:ext>
            </a:extLst>
          </p:cNvPr>
          <p:cNvSpPr>
            <a:spLocks noGrp="1"/>
          </p:cNvSpPr>
          <p:nvPr>
            <p:ph type="body" sz="quarter" idx="30"/>
          </p:nvPr>
        </p:nvSpPr>
        <p:spPr>
          <a:xfrm>
            <a:off x="1050601" y="5093766"/>
            <a:ext cx="5458472" cy="1440264"/>
          </a:xfrm>
        </p:spPr>
        <p:txBody>
          <a:bodyPr/>
          <a:lstStyle/>
          <a:p>
            <a:pPr algn="ctr"/>
            <a:r>
              <a:rPr lang="en-US" dirty="0"/>
              <a:t>Do you have any further innovative interventions that you may know or want to suggest for being implemented in your working or everyday conditions?</a:t>
            </a:r>
          </a:p>
        </p:txBody>
      </p:sp>
      <p:sp>
        <p:nvSpPr>
          <p:cNvPr id="18" name="Text Placeholder 17">
            <a:extLst>
              <a:ext uri="{FF2B5EF4-FFF2-40B4-BE49-F238E27FC236}">
                <a16:creationId xmlns:a16="http://schemas.microsoft.com/office/drawing/2014/main" id="{FF1968FD-C822-7C4B-8B3F-6643A42A69F2}"/>
              </a:ext>
            </a:extLst>
          </p:cNvPr>
          <p:cNvSpPr>
            <a:spLocks noGrp="1"/>
          </p:cNvSpPr>
          <p:nvPr>
            <p:ph type="body" sz="quarter" idx="32"/>
          </p:nvPr>
        </p:nvSpPr>
        <p:spPr>
          <a:xfrm>
            <a:off x="1722279" y="6970188"/>
            <a:ext cx="6487507" cy="3545608"/>
          </a:xfrm>
        </p:spPr>
        <p:txBody>
          <a:bodyPr/>
          <a:lstStyle/>
          <a:p>
            <a:pPr algn="ctr"/>
            <a:r>
              <a:rPr lang="en-US" sz="1800" dirty="0"/>
              <a:t>“</a:t>
            </a:r>
            <a:r>
              <a:rPr lang="en-US" sz="1800" i="1" dirty="0"/>
              <a:t>Informational</a:t>
            </a:r>
          </a:p>
          <a:p>
            <a:pPr algn="ctr"/>
            <a:r>
              <a:rPr lang="en-US" sz="1800" i="1" dirty="0"/>
              <a:t>and educational activities on the effects of addiction, to define</a:t>
            </a:r>
          </a:p>
          <a:p>
            <a:pPr algn="ctr"/>
            <a:r>
              <a:rPr lang="en-US" sz="1800" i="1" dirty="0"/>
              <a:t>work environment breaks</a:t>
            </a:r>
          </a:p>
          <a:p>
            <a:pPr algn="ctr"/>
            <a:r>
              <a:rPr lang="en-US" sz="1800" i="1" dirty="0"/>
              <a:t>away from</a:t>
            </a:r>
          </a:p>
          <a:p>
            <a:pPr algn="ctr"/>
            <a:r>
              <a:rPr lang="en-US" sz="1800" i="1" dirty="0"/>
              <a:t>screens based on scientific material to rest</a:t>
            </a:r>
          </a:p>
          <a:p>
            <a:pPr algn="ctr"/>
            <a:r>
              <a:rPr lang="en-US" sz="1800" i="1" dirty="0"/>
              <a:t>our eyes and</a:t>
            </a:r>
          </a:p>
          <a:p>
            <a:pPr algn="ctr"/>
            <a:r>
              <a:rPr lang="en-US" sz="1800" i="1" dirty="0"/>
              <a:t>to increase our efficiency</a:t>
            </a:r>
          </a:p>
          <a:p>
            <a:pPr algn="ctr"/>
            <a:r>
              <a:rPr lang="en-US" sz="1800" i="1" dirty="0"/>
              <a:t>at work.’’</a:t>
            </a:r>
          </a:p>
        </p:txBody>
      </p:sp>
      <p:sp>
        <p:nvSpPr>
          <p:cNvPr id="7" name="Text Placeholder 6">
            <a:extLst>
              <a:ext uri="{FF2B5EF4-FFF2-40B4-BE49-F238E27FC236}">
                <a16:creationId xmlns:a16="http://schemas.microsoft.com/office/drawing/2014/main" id="{8305CAB4-8B40-6241-B41E-63ACB5CDA973}"/>
              </a:ext>
            </a:extLst>
          </p:cNvPr>
          <p:cNvSpPr>
            <a:spLocks noGrp="1"/>
          </p:cNvSpPr>
          <p:nvPr>
            <p:ph type="body" sz="quarter" idx="42"/>
          </p:nvPr>
        </p:nvSpPr>
        <p:spPr>
          <a:xfrm>
            <a:off x="9325624" y="2559316"/>
            <a:ext cx="3751180" cy="1725894"/>
          </a:xfrm>
        </p:spPr>
        <p:txBody>
          <a:bodyPr/>
          <a:lstStyle/>
          <a:p>
            <a:r>
              <a:rPr lang="en-US" dirty="0"/>
              <a:t>Sub-heading</a:t>
            </a:r>
          </a:p>
        </p:txBody>
      </p:sp>
      <p:pic>
        <p:nvPicPr>
          <p:cNvPr id="16" name="Picture 15">
            <a:extLst>
              <a:ext uri="{FF2B5EF4-FFF2-40B4-BE49-F238E27FC236}">
                <a16:creationId xmlns:a16="http://schemas.microsoft.com/office/drawing/2014/main" id="{4979106B-3BEA-EA4B-8CB2-D311D2C49F01}"/>
              </a:ext>
            </a:extLst>
          </p:cNvPr>
          <p:cNvPicPr>
            <a:picLocks noChangeAspect="1"/>
          </p:cNvPicPr>
          <p:nvPr/>
        </p:nvPicPr>
        <p:blipFill rotWithShape="1">
          <a:blip r:embed="rId2">
            <a:alphaModFix amt="79000"/>
          </a:blip>
          <a:srcRect l="62255" t="-878" r="5449" b="31174"/>
          <a:stretch/>
        </p:blipFill>
        <p:spPr>
          <a:xfrm>
            <a:off x="4966033" y="1662109"/>
            <a:ext cx="2593642" cy="2995499"/>
          </a:xfrm>
          <a:prstGeom prst="rect">
            <a:avLst/>
          </a:prstGeom>
        </p:spPr>
      </p:pic>
      <p:pic>
        <p:nvPicPr>
          <p:cNvPr id="4" name="Picture Placeholder 3">
            <a:extLst>
              <a:ext uri="{FF2B5EF4-FFF2-40B4-BE49-F238E27FC236}">
                <a16:creationId xmlns:a16="http://schemas.microsoft.com/office/drawing/2014/main" id="{A5538666-38FF-3203-90D4-787E264736FE}"/>
              </a:ext>
            </a:extLst>
          </p:cNvPr>
          <p:cNvPicPr>
            <a:picLocks noGrp="1" noChangeAspect="1"/>
          </p:cNvPicPr>
          <p:nvPr>
            <p:ph type="pic" sz="quarter" idx="41"/>
          </p:nvPr>
        </p:nvPicPr>
        <p:blipFill>
          <a:blip r:embed="rId3"/>
          <a:srcRect t="34602" b="34602"/>
          <a:stretch>
            <a:fillRect/>
          </a:stretch>
        </p:blipFill>
        <p:spPr>
          <a:prstGeom prst="rect">
            <a:avLst/>
          </a:prstGeom>
        </p:spPr>
      </p:pic>
    </p:spTree>
    <p:extLst>
      <p:ext uri="{BB962C8B-B14F-4D97-AF65-F5344CB8AC3E}">
        <p14:creationId xmlns:p14="http://schemas.microsoft.com/office/powerpoint/2010/main" val="41387580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786928F0-7565-6A4C-931E-C7109047F678}"/>
              </a:ext>
            </a:extLst>
          </p:cNvPr>
          <p:cNvSpPr>
            <a:spLocks noGrp="1"/>
          </p:cNvSpPr>
          <p:nvPr>
            <p:ph type="body" sz="quarter" idx="42"/>
          </p:nvPr>
        </p:nvSpPr>
        <p:spPr/>
        <p:txBody>
          <a:bodyPr/>
          <a:lstStyle/>
          <a:p>
            <a:r>
              <a:rPr lang="en-US" dirty="0"/>
              <a:t>Click to type…</a:t>
            </a:r>
          </a:p>
        </p:txBody>
      </p:sp>
      <p:sp>
        <p:nvSpPr>
          <p:cNvPr id="17" name="Text Placeholder 16">
            <a:extLst>
              <a:ext uri="{FF2B5EF4-FFF2-40B4-BE49-F238E27FC236}">
                <a16:creationId xmlns:a16="http://schemas.microsoft.com/office/drawing/2014/main" id="{8037AA42-C4BF-0C44-8C5F-E9A2D82E9B42}"/>
              </a:ext>
            </a:extLst>
          </p:cNvPr>
          <p:cNvSpPr>
            <a:spLocks noGrp="1"/>
          </p:cNvSpPr>
          <p:nvPr>
            <p:ph type="body" sz="quarter" idx="30"/>
          </p:nvPr>
        </p:nvSpPr>
        <p:spPr/>
        <p:txBody>
          <a:bodyPr/>
          <a:lstStyle/>
          <a:p>
            <a:r>
              <a:rPr lang="en-US" dirty="0"/>
              <a:t>Heading</a:t>
            </a:r>
          </a:p>
        </p:txBody>
      </p:sp>
      <p:sp>
        <p:nvSpPr>
          <p:cNvPr id="19" name="Text Placeholder 18">
            <a:extLst>
              <a:ext uri="{FF2B5EF4-FFF2-40B4-BE49-F238E27FC236}">
                <a16:creationId xmlns:a16="http://schemas.microsoft.com/office/drawing/2014/main" id="{805C8FCC-1A2D-B64B-A082-2905F3985134}"/>
              </a:ext>
            </a:extLst>
          </p:cNvPr>
          <p:cNvSpPr>
            <a:spLocks noGrp="1"/>
          </p:cNvSpPr>
          <p:nvPr>
            <p:ph type="body" sz="quarter" idx="44"/>
          </p:nvPr>
        </p:nvSpPr>
        <p:spPr>
          <a:xfrm>
            <a:off x="356278" y="8561075"/>
            <a:ext cx="2774345" cy="606265"/>
          </a:xfrm>
        </p:spPr>
        <p:txBody>
          <a:bodyPr/>
          <a:lstStyle/>
          <a:p>
            <a:r>
              <a:rPr lang="en-US" dirty="0" err="1"/>
              <a:t>www.</a:t>
            </a:r>
            <a:r>
              <a:rPr lang="en-US" b="1" dirty="0" err="1"/>
              <a:t>website</a:t>
            </a:r>
            <a:r>
              <a:rPr lang="en-US" dirty="0" err="1"/>
              <a:t>.eu</a:t>
            </a:r>
            <a:endParaRPr lang="en-US" dirty="0"/>
          </a:p>
        </p:txBody>
      </p:sp>
      <p:sp>
        <p:nvSpPr>
          <p:cNvPr id="20" name="Text Placeholder 5">
            <a:extLst>
              <a:ext uri="{FF2B5EF4-FFF2-40B4-BE49-F238E27FC236}">
                <a16:creationId xmlns:a16="http://schemas.microsoft.com/office/drawing/2014/main" id="{56856879-AC8B-D94D-9AD0-D477C0BF1729}"/>
              </a:ext>
            </a:extLst>
          </p:cNvPr>
          <p:cNvSpPr txBox="1">
            <a:spLocks/>
          </p:cNvSpPr>
          <p:nvPr/>
        </p:nvSpPr>
        <p:spPr>
          <a:xfrm>
            <a:off x="3898856" y="7607754"/>
            <a:ext cx="3256950" cy="690592"/>
          </a:xfrm>
          <a:prstGeom prst="rect">
            <a:avLst/>
          </a:prstGeom>
        </p:spPr>
        <p:txBody>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r">
              <a:buNone/>
            </a:pPr>
            <a:r>
              <a:rPr lang="en-US" sz="2000" b="1" dirty="0">
                <a:solidFill>
                  <a:srgbClr val="74659A"/>
                </a:solidFill>
                <a:latin typeface="Calibri" panose="020F0502020204030204" pitchFamily="34" charset="0"/>
                <a:cs typeface="Calibri" panose="020F0502020204030204" pitchFamily="34" charset="0"/>
              </a:rPr>
              <a:t>follow our journey</a:t>
            </a:r>
          </a:p>
        </p:txBody>
      </p:sp>
      <p:grpSp>
        <p:nvGrpSpPr>
          <p:cNvPr id="21" name="Graphic 3">
            <a:extLst>
              <a:ext uri="{FF2B5EF4-FFF2-40B4-BE49-F238E27FC236}">
                <a16:creationId xmlns:a16="http://schemas.microsoft.com/office/drawing/2014/main" id="{C6D09A12-4548-3447-85CF-95D44DA423BC}"/>
              </a:ext>
            </a:extLst>
          </p:cNvPr>
          <p:cNvGrpSpPr/>
          <p:nvPr/>
        </p:nvGrpSpPr>
        <p:grpSpPr>
          <a:xfrm>
            <a:off x="6362789" y="8174242"/>
            <a:ext cx="280634" cy="280634"/>
            <a:chOff x="1950027" y="2499889"/>
            <a:chExt cx="850463" cy="850463"/>
          </a:xfrm>
        </p:grpSpPr>
        <p:sp>
          <p:nvSpPr>
            <p:cNvPr id="22" name="Freeform 21">
              <a:extLst>
                <a:ext uri="{FF2B5EF4-FFF2-40B4-BE49-F238E27FC236}">
                  <a16:creationId xmlns:a16="http://schemas.microsoft.com/office/drawing/2014/main" id="{38CACCA6-11F0-204E-A437-FAE5748B7DAE}"/>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009AC1"/>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23" name="Graphic 3">
              <a:extLst>
                <a:ext uri="{FF2B5EF4-FFF2-40B4-BE49-F238E27FC236}">
                  <a16:creationId xmlns:a16="http://schemas.microsoft.com/office/drawing/2014/main" id="{2A7A522D-BD18-EB4E-BAD1-C39BE3CAC2E1}"/>
                </a:ext>
              </a:extLst>
            </p:cNvPr>
            <p:cNvGrpSpPr/>
            <p:nvPr/>
          </p:nvGrpSpPr>
          <p:grpSpPr>
            <a:xfrm>
              <a:off x="2107521" y="2657382"/>
              <a:ext cx="535476" cy="535477"/>
              <a:chOff x="2107521" y="2657382"/>
              <a:chExt cx="535476" cy="535477"/>
            </a:xfrm>
            <a:solidFill>
              <a:srgbClr val="FFFFFF"/>
            </a:solidFill>
          </p:grpSpPr>
          <p:sp>
            <p:nvSpPr>
              <p:cNvPr id="24" name="Freeform 23">
                <a:extLst>
                  <a:ext uri="{FF2B5EF4-FFF2-40B4-BE49-F238E27FC236}">
                    <a16:creationId xmlns:a16="http://schemas.microsoft.com/office/drawing/2014/main" id="{78AC42AE-7DA1-3249-8EDB-146B95050424}"/>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86203AAC-D362-BB4D-B227-D4F41D3FDD13}"/>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8DD02DD4-1F5E-8645-9E82-2CAB0FE3A5CE}"/>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27" name="Graphic 3">
            <a:extLst>
              <a:ext uri="{FF2B5EF4-FFF2-40B4-BE49-F238E27FC236}">
                <a16:creationId xmlns:a16="http://schemas.microsoft.com/office/drawing/2014/main" id="{BE7835DF-DFED-8244-8CD9-C7087C0562EF}"/>
              </a:ext>
            </a:extLst>
          </p:cNvPr>
          <p:cNvGrpSpPr/>
          <p:nvPr/>
        </p:nvGrpSpPr>
        <p:grpSpPr>
          <a:xfrm>
            <a:off x="5670558" y="8174242"/>
            <a:ext cx="280634" cy="280634"/>
            <a:chOff x="-147782" y="2499889"/>
            <a:chExt cx="850463" cy="850463"/>
          </a:xfrm>
        </p:grpSpPr>
        <p:sp>
          <p:nvSpPr>
            <p:cNvPr id="28" name="Freeform 27">
              <a:extLst>
                <a:ext uri="{FF2B5EF4-FFF2-40B4-BE49-F238E27FC236}">
                  <a16:creationId xmlns:a16="http://schemas.microsoft.com/office/drawing/2014/main" id="{1378A072-7A7E-B74F-BFBE-5B0712726E6F}"/>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009AC1"/>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0C36C953-F785-4C4D-890F-E8FA0F0B5D8C}"/>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30" name="Graphic 3">
            <a:extLst>
              <a:ext uri="{FF2B5EF4-FFF2-40B4-BE49-F238E27FC236}">
                <a16:creationId xmlns:a16="http://schemas.microsoft.com/office/drawing/2014/main" id="{81B4460C-6090-1F44-9B50-0D9F74AB028B}"/>
              </a:ext>
            </a:extLst>
          </p:cNvPr>
          <p:cNvGrpSpPr/>
          <p:nvPr/>
        </p:nvGrpSpPr>
        <p:grpSpPr>
          <a:xfrm>
            <a:off x="6708697" y="8174242"/>
            <a:ext cx="280634" cy="280634"/>
            <a:chOff x="2998302" y="2499889"/>
            <a:chExt cx="850463" cy="850463"/>
          </a:xfrm>
        </p:grpSpPr>
        <p:sp>
          <p:nvSpPr>
            <p:cNvPr id="31" name="Freeform 30">
              <a:extLst>
                <a:ext uri="{FF2B5EF4-FFF2-40B4-BE49-F238E27FC236}">
                  <a16:creationId xmlns:a16="http://schemas.microsoft.com/office/drawing/2014/main" id="{F88597AE-724D-8C4F-B92A-D337F152F564}"/>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009AC1"/>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9AF7FF91-1D53-724C-A605-071810409F66}"/>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33" name="Graphic 3">
            <a:extLst>
              <a:ext uri="{FF2B5EF4-FFF2-40B4-BE49-F238E27FC236}">
                <a16:creationId xmlns:a16="http://schemas.microsoft.com/office/drawing/2014/main" id="{CC0C4738-31A8-1048-8B2A-C1F3629783CD}"/>
              </a:ext>
            </a:extLst>
          </p:cNvPr>
          <p:cNvGrpSpPr/>
          <p:nvPr/>
        </p:nvGrpSpPr>
        <p:grpSpPr>
          <a:xfrm>
            <a:off x="5324651" y="8174242"/>
            <a:ext cx="280634" cy="280842"/>
            <a:chOff x="-1196056" y="2499889"/>
            <a:chExt cx="850463" cy="851093"/>
          </a:xfrm>
        </p:grpSpPr>
        <p:sp>
          <p:nvSpPr>
            <p:cNvPr id="34" name="Freeform 33">
              <a:extLst>
                <a:ext uri="{FF2B5EF4-FFF2-40B4-BE49-F238E27FC236}">
                  <a16:creationId xmlns:a16="http://schemas.microsoft.com/office/drawing/2014/main" id="{D1688DC0-1FDE-C84A-9482-77AF495EFA4D}"/>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009AC1"/>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5" name="Freeform 34">
              <a:extLst>
                <a:ext uri="{FF2B5EF4-FFF2-40B4-BE49-F238E27FC236}">
                  <a16:creationId xmlns:a16="http://schemas.microsoft.com/office/drawing/2014/main" id="{A7C867F7-F966-6846-8132-A07C70BCD06E}"/>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37" name="Freeform 36">
            <a:extLst>
              <a:ext uri="{FF2B5EF4-FFF2-40B4-BE49-F238E27FC236}">
                <a16:creationId xmlns:a16="http://schemas.microsoft.com/office/drawing/2014/main" id="{0437E211-96DA-DF48-96A8-ABC13C91AB31}"/>
              </a:ext>
            </a:extLst>
          </p:cNvPr>
          <p:cNvSpPr/>
          <p:nvPr/>
        </p:nvSpPr>
        <p:spPr>
          <a:xfrm>
            <a:off x="6016674" y="8174242"/>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009AC1"/>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39" name="Group 38">
            <a:extLst>
              <a:ext uri="{FF2B5EF4-FFF2-40B4-BE49-F238E27FC236}">
                <a16:creationId xmlns:a16="http://schemas.microsoft.com/office/drawing/2014/main" id="{BBDF820D-1D3B-C048-8374-C7B066444E67}"/>
              </a:ext>
            </a:extLst>
          </p:cNvPr>
          <p:cNvGrpSpPr/>
          <p:nvPr/>
        </p:nvGrpSpPr>
        <p:grpSpPr>
          <a:xfrm>
            <a:off x="2687101" y="4230490"/>
            <a:ext cx="4705438" cy="2867812"/>
            <a:chOff x="1950804" y="3053151"/>
            <a:chExt cx="5608871" cy="3418425"/>
          </a:xfrm>
        </p:grpSpPr>
        <p:pic>
          <p:nvPicPr>
            <p:cNvPr id="40" name="Picture 39">
              <a:extLst>
                <a:ext uri="{FF2B5EF4-FFF2-40B4-BE49-F238E27FC236}">
                  <a16:creationId xmlns:a16="http://schemas.microsoft.com/office/drawing/2014/main" id="{9F8F125C-7C44-424A-B903-29477776DB5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50804" y="3053151"/>
              <a:ext cx="5608871" cy="3418425"/>
            </a:xfrm>
            <a:prstGeom prst="rect">
              <a:avLst/>
            </a:prstGeom>
          </p:spPr>
        </p:pic>
        <p:sp>
          <p:nvSpPr>
            <p:cNvPr id="41" name="Rectangle 40">
              <a:extLst>
                <a:ext uri="{FF2B5EF4-FFF2-40B4-BE49-F238E27FC236}">
                  <a16:creationId xmlns:a16="http://schemas.microsoft.com/office/drawing/2014/main" id="{E5E9A08E-785C-EB43-8924-ACE2F42A1FBC}"/>
                </a:ext>
              </a:extLst>
            </p:cNvPr>
            <p:cNvSpPr/>
            <p:nvPr/>
          </p:nvSpPr>
          <p:spPr>
            <a:xfrm>
              <a:off x="2801073" y="3350555"/>
              <a:ext cx="3981692" cy="2523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42" name="Text Placeholder 32">
              <a:extLst>
                <a:ext uri="{FF2B5EF4-FFF2-40B4-BE49-F238E27FC236}">
                  <a16:creationId xmlns:a16="http://schemas.microsoft.com/office/drawing/2014/main" id="{6D218B8B-2212-8742-90F5-465AD38009E3}"/>
                </a:ext>
              </a:extLst>
            </p:cNvPr>
            <p:cNvSpPr txBox="1">
              <a:spLocks/>
            </p:cNvSpPr>
            <p:nvPr/>
          </p:nvSpPr>
          <p:spPr>
            <a:xfrm>
              <a:off x="2801073" y="4337414"/>
              <a:ext cx="3981692" cy="891421"/>
            </a:xfrm>
            <a:prstGeom prst="rect">
              <a:avLst/>
            </a:prstGeom>
            <a:noFill/>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300" b="1" i="0" kern="1200">
                  <a:solidFill>
                    <a:srgbClr val="011E3B"/>
                  </a:solidFill>
                  <a:latin typeface="Poppins SemiBold" pitchFamily="2" charset="77"/>
                  <a:ea typeface="+mn-ea"/>
                  <a:cs typeface="Poppins SemiBold"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GB" sz="1800" b="0" dirty="0">
                  <a:solidFill>
                    <a:srgbClr val="000000"/>
                  </a:solidFill>
                  <a:latin typeface="Calibri" panose="020F0502020204030204" pitchFamily="34" charset="0"/>
                </a:rPr>
                <a:t>Website Here</a:t>
              </a:r>
              <a:endParaRPr lang="en-US" sz="1800" b="0" dirty="0">
                <a:solidFill>
                  <a:srgbClr val="000000"/>
                </a:solidFill>
                <a:latin typeface="Calibri" panose="020F0502020204030204" pitchFamily="34" charset="0"/>
              </a:endParaRPr>
            </a:p>
          </p:txBody>
        </p:sp>
      </p:grpSp>
      <p:pic>
        <p:nvPicPr>
          <p:cNvPr id="43" name="Graphic 42" descr="World with solid fill">
            <a:extLst>
              <a:ext uri="{FF2B5EF4-FFF2-40B4-BE49-F238E27FC236}">
                <a16:creationId xmlns:a16="http://schemas.microsoft.com/office/drawing/2014/main" id="{904EF7D4-5A37-784D-A4BF-30824BEB15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41844" y="8190688"/>
            <a:ext cx="246077" cy="246077"/>
          </a:xfrm>
          <a:prstGeom prst="rect">
            <a:avLst/>
          </a:prstGeom>
        </p:spPr>
      </p:pic>
    </p:spTree>
    <p:extLst>
      <p:ext uri="{BB962C8B-B14F-4D97-AF65-F5344CB8AC3E}">
        <p14:creationId xmlns:p14="http://schemas.microsoft.com/office/powerpoint/2010/main" val="3595039658"/>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02E0EF7D44C04B9FA644DBFF45FF6A" ma:contentTypeVersion="13" ma:contentTypeDescription="Create a new document." ma:contentTypeScope="" ma:versionID="206b9469efed5238e3299da57cdc015e">
  <xsd:schema xmlns:xsd="http://www.w3.org/2001/XMLSchema" xmlns:xs="http://www.w3.org/2001/XMLSchema" xmlns:p="http://schemas.microsoft.com/office/2006/metadata/properties" xmlns:ns2="876de33e-aaa5-4507-9b92-b84e676ded0d" xmlns:ns3="ef88797d-310b-4d46-ad9c-0c23fa0c8d45" targetNamespace="http://schemas.microsoft.com/office/2006/metadata/properties" ma:root="true" ma:fieldsID="281ed500249cd3fe925a7af84a8b56c4" ns2:_="" ns3:_="">
    <xsd:import namespace="876de33e-aaa5-4507-9b92-b84e676ded0d"/>
    <xsd:import namespace="ef88797d-310b-4d46-ad9c-0c23fa0c8d4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EventHashCode" minOccurs="0"/>
                <xsd:element ref="ns3:MediaServiceGenerationTime" minOccurs="0"/>
                <xsd:element ref="ns3:MediaServiceAutoKeyPoints" minOccurs="0"/>
                <xsd:element ref="ns3:MediaServiceKeyPoints"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6de33e-aaa5-4507-9b92-b84e676ded0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f88797d-310b-4d46-ad9c-0c23fa0c8d4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false">
      <xsd:simpleType>
        <xsd:restriction base="dms:Note">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ef88797d-310b-4d46-ad9c-0c23fa0c8d45" xsi:nil="true"/>
  </documentManagement>
</p:properties>
</file>

<file path=customXml/itemProps1.xml><?xml version="1.0" encoding="utf-8"?>
<ds:datastoreItem xmlns:ds="http://schemas.openxmlformats.org/officeDocument/2006/customXml" ds:itemID="{7F83B94A-925B-4414-927F-DFD616E23C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6de33e-aaa5-4507-9b92-b84e676ded0d"/>
    <ds:schemaRef ds:uri="ef88797d-310b-4d46-ad9c-0c23fa0c8d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39800E7-4362-4A70-9B48-B5AE1C9F476B}">
  <ds:schemaRefs>
    <ds:schemaRef ds:uri="http://schemas.microsoft.com/sharepoint/v3/contenttype/forms"/>
  </ds:schemaRefs>
</ds:datastoreItem>
</file>

<file path=customXml/itemProps3.xml><?xml version="1.0" encoding="utf-8"?>
<ds:datastoreItem xmlns:ds="http://schemas.openxmlformats.org/officeDocument/2006/customXml" ds:itemID="{969AD2B3-D789-4FC7-A14D-89ADA76B73A8}">
  <ds:schemaRefs>
    <ds:schemaRef ds:uri="http://schemas.microsoft.com/office/2006/metadata/properties"/>
    <ds:schemaRef ds:uri="http://schemas.microsoft.com/office/infopath/2007/PartnerControls"/>
    <ds:schemaRef ds:uri="ef88797d-310b-4d46-ad9c-0c23fa0c8d45"/>
  </ds:schemaRefs>
</ds:datastoreItem>
</file>

<file path=docProps/app.xml><?xml version="1.0" encoding="utf-8"?>
<Properties xmlns="http://schemas.openxmlformats.org/officeDocument/2006/extended-properties" xmlns:vt="http://schemas.openxmlformats.org/officeDocument/2006/docPropsVTypes">
  <Template>Magazine layout</Template>
  <TotalTime>5677</TotalTime>
  <Words>262</Words>
  <Application>Microsoft Office PowerPoint</Application>
  <PresentationFormat>Custom</PresentationFormat>
  <Paragraphs>44</Paragraphs>
  <Slides>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vt:i4>
      </vt:variant>
    </vt:vector>
  </HeadingPairs>
  <TitlesOfParts>
    <vt:vector size="15" baseType="lpstr">
      <vt:lpstr>Arial</vt:lpstr>
      <vt:lpstr>Calibri</vt:lpstr>
      <vt:lpstr>Century Schoolbook</vt:lpstr>
      <vt:lpstr>Montserrat</vt:lpstr>
      <vt:lpstr>Montserrat Light</vt:lpstr>
      <vt:lpstr>Poppins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lastModifiedBy>IASIS OFFICE 2</cp:lastModifiedBy>
  <cp:revision>274</cp:revision>
  <cp:lastPrinted>2022-04-20T17:04:48Z</cp:lastPrinted>
  <dcterms:created xsi:type="dcterms:W3CDTF">2021-06-15T11:45:52Z</dcterms:created>
  <dcterms:modified xsi:type="dcterms:W3CDTF">2022-09-06T15:52:39Z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0x0101005F02E0EF7D44C04B9FA644DBFF45FF6A</vt:lpwstr>
  </property>
</Properties>
</file>